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3" r:id="rId2"/>
  </p:sldMasterIdLst>
  <p:notesMasterIdLst>
    <p:notesMasterId r:id="rId14"/>
  </p:notesMasterIdLst>
  <p:sldIdLst>
    <p:sldId id="389" r:id="rId3"/>
    <p:sldId id="463" r:id="rId4"/>
    <p:sldId id="449" r:id="rId5"/>
    <p:sldId id="457" r:id="rId6"/>
    <p:sldId id="460" r:id="rId7"/>
    <p:sldId id="462" r:id="rId8"/>
    <p:sldId id="466" r:id="rId9"/>
    <p:sldId id="469" r:id="rId10"/>
    <p:sldId id="437" r:id="rId11"/>
    <p:sldId id="464" r:id="rId12"/>
    <p:sldId id="379" r:id="rId13"/>
  </p:sldIdLst>
  <p:sldSz cx="12192000" cy="6858000"/>
  <p:notesSz cx="6797675" cy="9872663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accent2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4235" userDrawn="1">
          <p15:clr>
            <a:srgbClr val="A4A3A4"/>
          </p15:clr>
        </p15:guide>
        <p15:guide id="3" orient="horz" pos="4020" userDrawn="1">
          <p15:clr>
            <a:srgbClr val="A4A3A4"/>
          </p15:clr>
        </p15:guide>
        <p15:guide id="4" orient="horz" pos="3884" userDrawn="1">
          <p15:clr>
            <a:srgbClr val="A4A3A4"/>
          </p15:clr>
        </p15:guide>
        <p15:guide id="5" orient="horz" pos="527" userDrawn="1">
          <p15:clr>
            <a:srgbClr val="A4A3A4"/>
          </p15:clr>
        </p15:guide>
        <p15:guide id="6" orient="horz" pos="754" userDrawn="1">
          <p15:clr>
            <a:srgbClr val="A4A3A4"/>
          </p15:clr>
        </p15:guide>
        <p15:guide id="7" orient="horz" pos="73" userDrawn="1">
          <p15:clr>
            <a:srgbClr val="A4A3A4"/>
          </p15:clr>
        </p15:guide>
        <p15:guide id="8" pos="3840" userDrawn="1">
          <p15:clr>
            <a:srgbClr val="A4A3A4"/>
          </p15:clr>
        </p15:guide>
        <p15:guide id="9" pos="393" userDrawn="1">
          <p15:clr>
            <a:srgbClr val="A4A3A4"/>
          </p15:clr>
        </p15:guide>
        <p15:guide id="10" pos="7287" userDrawn="1">
          <p15:clr>
            <a:srgbClr val="A4A3A4"/>
          </p15:clr>
        </p15:guide>
        <p15:guide id="11" pos="2691" userDrawn="1">
          <p15:clr>
            <a:srgbClr val="A4A3A4"/>
          </p15:clr>
        </p15:guide>
        <p15:guide id="12" pos="498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urenço Pinto Coelho" initials="LPC" lastIdx="1" clrIdx="0">
    <p:extLst>
      <p:ext uri="{19B8F6BF-5375-455C-9EA6-DF929625EA0E}">
        <p15:presenceInfo xmlns:p15="http://schemas.microsoft.com/office/powerpoint/2012/main" userId="Lourenço Pinto Coelh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DDD"/>
    <a:srgbClr val="C1E0FF"/>
    <a:srgbClr val="FF3399"/>
    <a:srgbClr val="FF0000"/>
    <a:srgbClr val="CCCCCC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2435" autoAdjust="0"/>
  </p:normalViewPr>
  <p:slideViewPr>
    <p:cSldViewPr>
      <p:cViewPr varScale="1">
        <p:scale>
          <a:sx n="72" d="100"/>
          <a:sy n="72" d="100"/>
        </p:scale>
        <p:origin x="660" y="42"/>
      </p:cViewPr>
      <p:guideLst>
        <p:guide orient="horz" pos="2160"/>
        <p:guide orient="horz" pos="4235"/>
        <p:guide orient="horz" pos="4020"/>
        <p:guide orient="horz" pos="3884"/>
        <p:guide orient="horz" pos="527"/>
        <p:guide orient="horz" pos="754"/>
        <p:guide orient="horz" pos="73"/>
        <p:guide pos="3840"/>
        <p:guide pos="393"/>
        <p:guide pos="7287"/>
        <p:guide pos="2691"/>
        <p:guide pos="498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-25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330768-A272-4A12-9EF1-2245C5C1C1F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0709C52-67B9-46CC-94AD-949585642D7E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Ranking</a:t>
          </a:r>
          <a:br>
            <a:rPr lang="pt-BR" dirty="0"/>
          </a:br>
          <a:r>
            <a:rPr lang="pt-BR" dirty="0"/>
            <a:t>Cidades Amigas</a:t>
          </a:r>
        </a:p>
      </dgm:t>
    </dgm:pt>
    <dgm:pt modelId="{C53F0070-4701-477A-BC3E-AA4D48DCBBE4}" type="parTrans" cxnId="{2A4764CF-5243-4C4C-8E4B-E3DB3D8ACF60}">
      <dgm:prSet/>
      <dgm:spPr/>
      <dgm:t>
        <a:bodyPr/>
        <a:lstStyle/>
        <a:p>
          <a:endParaRPr lang="pt-BR"/>
        </a:p>
      </dgm:t>
    </dgm:pt>
    <dgm:pt modelId="{29BC6A7E-FF08-4951-873D-50A53D5A2DE6}" type="sibTrans" cxnId="{2A4764CF-5243-4C4C-8E4B-E3DB3D8ACF60}">
      <dgm:prSet/>
      <dgm:spPr/>
      <dgm:t>
        <a:bodyPr/>
        <a:lstStyle/>
        <a:p>
          <a:endParaRPr lang="pt-BR"/>
        </a:p>
      </dgm:t>
    </dgm:pt>
    <dgm:pt modelId="{E2BF6283-9727-44DB-BA0B-91896EA8C75C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Erbs</a:t>
          </a:r>
        </a:p>
        <a:p>
          <a:r>
            <a:rPr lang="pt-BR" dirty="0"/>
            <a:t>(3)</a:t>
          </a:r>
        </a:p>
      </dgm:t>
    </dgm:pt>
    <dgm:pt modelId="{027CA811-FA82-4EBC-A4BB-32735F3E9E6C}" type="parTrans" cxnId="{D4350BD0-508D-471E-8640-AFA99918FC1F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119BE2F3-AED2-4D76-856A-9CDDB2BDA354}" type="sibTrans" cxnId="{D4350BD0-508D-471E-8640-AFA99918FC1F}">
      <dgm:prSet/>
      <dgm:spPr/>
      <dgm:t>
        <a:bodyPr/>
        <a:lstStyle/>
        <a:p>
          <a:endParaRPr lang="pt-BR"/>
        </a:p>
      </dgm:t>
    </dgm:pt>
    <dgm:pt modelId="{56EAB623-E929-4737-AA2B-BFBC0721B67A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Restrições</a:t>
          </a:r>
        </a:p>
        <a:p>
          <a:r>
            <a:rPr lang="pt-BR" dirty="0"/>
            <a:t>(3,0)</a:t>
          </a:r>
        </a:p>
      </dgm:t>
    </dgm:pt>
    <dgm:pt modelId="{84C85761-ECA8-4799-B80B-4936AD0249BE}" type="parTrans" cxnId="{A2FAF10C-AF6F-467F-97D4-5AFE93757CA6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BCDD4AE5-A0A7-4764-B59D-FA06CF500ED8}" type="sibTrans" cxnId="{A2FAF10C-AF6F-467F-97D4-5AFE93757CA6}">
      <dgm:prSet/>
      <dgm:spPr/>
      <dgm:t>
        <a:bodyPr/>
        <a:lstStyle/>
        <a:p>
          <a:endParaRPr lang="pt-BR"/>
        </a:p>
      </dgm:t>
    </dgm:pt>
    <dgm:pt modelId="{E62A548A-E506-4B2C-82A5-B268D4E37BFD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Burocracia</a:t>
          </a:r>
        </a:p>
        <a:p>
          <a:r>
            <a:rPr lang="pt-BR" dirty="0"/>
            <a:t>(1,5)</a:t>
          </a:r>
        </a:p>
      </dgm:t>
    </dgm:pt>
    <dgm:pt modelId="{46B4D55F-2741-43CB-B9E1-A325CD86EF4D}" type="parTrans" cxnId="{404A83B4-28BD-4A4B-B480-7ADB527DE9ED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919A434C-BE72-45A1-A2C2-905DFD119322}" type="sibTrans" cxnId="{404A83B4-28BD-4A4B-B480-7ADB527DE9ED}">
      <dgm:prSet/>
      <dgm:spPr/>
      <dgm:t>
        <a:bodyPr/>
        <a:lstStyle/>
        <a:p>
          <a:endParaRPr lang="pt-BR"/>
        </a:p>
      </dgm:t>
    </dgm:pt>
    <dgm:pt modelId="{2A98BF1F-2E9F-4E8A-83A5-210F5049BE13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Redes</a:t>
          </a:r>
        </a:p>
        <a:p>
          <a:r>
            <a:rPr lang="pt-BR" dirty="0"/>
            <a:t>(1)</a:t>
          </a:r>
        </a:p>
      </dgm:t>
    </dgm:pt>
    <dgm:pt modelId="{C2F05271-4954-446E-9B15-C74EC774EADC}" type="parTrans" cxnId="{5B499537-D6BB-4A1C-9060-38045300FFEA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A21B6C95-9822-49DA-B6DE-5060B459B7D3}" type="sibTrans" cxnId="{5B499537-D6BB-4A1C-9060-38045300FFEA}">
      <dgm:prSet/>
      <dgm:spPr/>
      <dgm:t>
        <a:bodyPr/>
        <a:lstStyle/>
        <a:p>
          <a:endParaRPr lang="pt-BR"/>
        </a:p>
      </dgm:t>
    </dgm:pt>
    <dgm:pt modelId="{41DD6F3A-226B-45AF-9249-B30BAE80030D}">
      <dgm:prSet/>
      <dgm:spPr>
        <a:solidFill>
          <a:srgbClr val="0070C0"/>
        </a:solidFill>
      </dgm:spPr>
      <dgm:t>
        <a:bodyPr/>
        <a:lstStyle/>
        <a:p>
          <a:r>
            <a:rPr lang="pt-BR" dirty="0"/>
            <a:t>Prazo</a:t>
          </a:r>
        </a:p>
        <a:p>
          <a:r>
            <a:rPr lang="pt-BR" dirty="0"/>
            <a:t>(3,0)</a:t>
          </a:r>
        </a:p>
      </dgm:t>
    </dgm:pt>
    <dgm:pt modelId="{DEF9D684-548B-4939-A58F-719B24CFED44}" type="parTrans" cxnId="{789C9AB0-E4D2-463A-8D35-B2CDD73FB47C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06868878-702F-4059-94D0-C771C76B658B}" type="sibTrans" cxnId="{789C9AB0-E4D2-463A-8D35-B2CDD73FB47C}">
      <dgm:prSet/>
      <dgm:spPr/>
      <dgm:t>
        <a:bodyPr/>
        <a:lstStyle/>
        <a:p>
          <a:endParaRPr lang="pt-BR"/>
        </a:p>
      </dgm:t>
    </dgm:pt>
    <dgm:pt modelId="{095A9E4F-FBF6-4202-87D7-6D333C684429}">
      <dgm:prSet/>
      <dgm:spPr>
        <a:solidFill>
          <a:srgbClr val="0070C0"/>
        </a:solidFill>
      </dgm:spPr>
      <dgm:t>
        <a:bodyPr/>
        <a:lstStyle/>
        <a:p>
          <a:r>
            <a:rPr lang="pt-BR" dirty="0"/>
            <a:t>Onerosidade</a:t>
          </a:r>
        </a:p>
        <a:p>
          <a:r>
            <a:rPr lang="pt-BR" dirty="0"/>
            <a:t>(1,5)</a:t>
          </a:r>
        </a:p>
      </dgm:t>
    </dgm:pt>
    <dgm:pt modelId="{DBFB0F20-8934-4D8A-AA5D-1D9E19FFF75C}" type="parTrans" cxnId="{0283B6BD-7A72-41CE-9DEA-321E5D9A8EFE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23C94914-DEBD-4CDC-8C1D-658797E69B08}" type="sibTrans" cxnId="{0283B6BD-7A72-41CE-9DEA-321E5D9A8EFE}">
      <dgm:prSet/>
      <dgm:spPr/>
      <dgm:t>
        <a:bodyPr/>
        <a:lstStyle/>
        <a:p>
          <a:endParaRPr lang="pt-BR"/>
        </a:p>
      </dgm:t>
    </dgm:pt>
    <dgm:pt modelId="{437A3EC1-D699-4969-AE62-DB6655021A2E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Restrições</a:t>
          </a:r>
        </a:p>
        <a:p>
          <a:r>
            <a:rPr lang="pt-BR" dirty="0"/>
            <a:t>(3,0)</a:t>
          </a:r>
        </a:p>
      </dgm:t>
    </dgm:pt>
    <dgm:pt modelId="{C7EFD237-286C-44A8-ACF1-1506CC188821}" type="parTrans" cxnId="{AA7F5571-7119-49B0-AF79-795C066BA360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07F5963F-07EE-4B3C-B91F-C591EC8674C4}" type="sibTrans" cxnId="{AA7F5571-7119-49B0-AF79-795C066BA360}">
      <dgm:prSet/>
      <dgm:spPr/>
      <dgm:t>
        <a:bodyPr/>
        <a:lstStyle/>
        <a:p>
          <a:endParaRPr lang="pt-BR"/>
        </a:p>
      </dgm:t>
    </dgm:pt>
    <dgm:pt modelId="{5608D76F-319E-4AC7-870E-29E176C772C0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Burocracia</a:t>
          </a:r>
        </a:p>
        <a:p>
          <a:r>
            <a:rPr lang="pt-BR" dirty="0"/>
            <a:t>(1,5)</a:t>
          </a:r>
        </a:p>
      </dgm:t>
    </dgm:pt>
    <dgm:pt modelId="{9F856E65-4884-4392-BB08-D07C42793979}" type="parTrans" cxnId="{87985E5A-6541-4D64-96A1-BEAE21D3BF9C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A1FC0E42-139C-486E-8C05-D5AEEFD174D5}" type="sibTrans" cxnId="{87985E5A-6541-4D64-96A1-BEAE21D3BF9C}">
      <dgm:prSet/>
      <dgm:spPr/>
      <dgm:t>
        <a:bodyPr/>
        <a:lstStyle/>
        <a:p>
          <a:endParaRPr lang="pt-BR"/>
        </a:p>
      </dgm:t>
    </dgm:pt>
    <dgm:pt modelId="{1F042D23-B6E7-4979-9780-FC3C7B6E8056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Prazo</a:t>
          </a:r>
        </a:p>
        <a:p>
          <a:r>
            <a:rPr lang="pt-BR" dirty="0"/>
            <a:t>(3,0)</a:t>
          </a:r>
        </a:p>
      </dgm:t>
    </dgm:pt>
    <dgm:pt modelId="{058BA998-8AEF-4329-A229-25694C2B2EF5}" type="parTrans" cxnId="{8FAC2C57-BBEF-45EC-A212-C4E53D8D3740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263F9C57-7249-4EA2-A445-37B15B1D0082}" type="sibTrans" cxnId="{8FAC2C57-BBEF-45EC-A212-C4E53D8D3740}">
      <dgm:prSet/>
      <dgm:spPr/>
      <dgm:t>
        <a:bodyPr/>
        <a:lstStyle/>
        <a:p>
          <a:endParaRPr lang="pt-BR"/>
        </a:p>
      </dgm:t>
    </dgm:pt>
    <dgm:pt modelId="{9D43EDE6-D79E-4448-89B9-80E95A7581BB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Onerosidade</a:t>
          </a:r>
        </a:p>
        <a:p>
          <a:r>
            <a:rPr lang="pt-BR" dirty="0"/>
            <a:t>(1,5)</a:t>
          </a:r>
        </a:p>
      </dgm:t>
    </dgm:pt>
    <dgm:pt modelId="{6639D0F9-09C4-4A12-9082-505AF1203DD1}" type="parTrans" cxnId="{5376ACE6-BD90-4417-BA8D-0D9C82AB29E5}">
      <dgm:prSet/>
      <dgm:spPr>
        <a:ln>
          <a:solidFill>
            <a:srgbClr val="0070C0"/>
          </a:solidFill>
        </a:ln>
      </dgm:spPr>
      <dgm:t>
        <a:bodyPr/>
        <a:lstStyle/>
        <a:p>
          <a:endParaRPr lang="pt-BR"/>
        </a:p>
      </dgm:t>
    </dgm:pt>
    <dgm:pt modelId="{27F268DB-61BA-449F-9B6A-4B38D5A596FA}" type="sibTrans" cxnId="{5376ACE6-BD90-4417-BA8D-0D9C82AB29E5}">
      <dgm:prSet/>
      <dgm:spPr/>
      <dgm:t>
        <a:bodyPr/>
        <a:lstStyle/>
        <a:p>
          <a:endParaRPr lang="pt-BR"/>
        </a:p>
      </dgm:t>
    </dgm:pt>
    <dgm:pt modelId="{C7464D15-E16D-4B57-9F93-7A96723E0400}">
      <dgm:prSet/>
      <dgm:spPr>
        <a:solidFill>
          <a:srgbClr val="0070C0"/>
        </a:solidFill>
      </dgm:spPr>
      <dgm:t>
        <a:bodyPr/>
        <a:lstStyle/>
        <a:p>
          <a:r>
            <a:rPr lang="pt-BR" dirty="0"/>
            <a:t>Efetividade</a:t>
          </a:r>
          <a:br>
            <a:rPr lang="pt-BR" dirty="0"/>
          </a:br>
          <a:r>
            <a:rPr lang="pt-BR" dirty="0"/>
            <a:t>(1,0)</a:t>
          </a:r>
        </a:p>
      </dgm:t>
    </dgm:pt>
    <dgm:pt modelId="{00DF22BB-EAA4-44E1-B167-5E17A0070443}" type="parTrans" cxnId="{9C6D06C6-329B-4D3F-A58D-253923AA9779}">
      <dgm:prSet/>
      <dgm:spPr/>
      <dgm:t>
        <a:bodyPr/>
        <a:lstStyle/>
        <a:p>
          <a:endParaRPr lang="pt-BR"/>
        </a:p>
      </dgm:t>
    </dgm:pt>
    <dgm:pt modelId="{B1206214-6719-4C76-9912-47599713F1AC}" type="sibTrans" cxnId="{9C6D06C6-329B-4D3F-A58D-253923AA9779}">
      <dgm:prSet/>
      <dgm:spPr/>
      <dgm:t>
        <a:bodyPr/>
        <a:lstStyle/>
        <a:p>
          <a:endParaRPr lang="pt-BR"/>
        </a:p>
      </dgm:t>
    </dgm:pt>
    <dgm:pt modelId="{BBC7FE24-140D-470B-9EAC-45C75E88B719}">
      <dgm:prSet phldrT="[Texto]"/>
      <dgm:spPr>
        <a:solidFill>
          <a:srgbClr val="0070C0"/>
        </a:solidFill>
      </dgm:spPr>
      <dgm:t>
        <a:bodyPr/>
        <a:lstStyle/>
        <a:p>
          <a:r>
            <a:rPr lang="pt-BR" dirty="0"/>
            <a:t>Efetividade</a:t>
          </a:r>
          <a:br>
            <a:rPr lang="pt-BR" dirty="0"/>
          </a:br>
          <a:r>
            <a:rPr lang="pt-BR" dirty="0"/>
            <a:t>(1,0)</a:t>
          </a:r>
        </a:p>
      </dgm:t>
    </dgm:pt>
    <dgm:pt modelId="{668EDF25-077E-4B93-B97E-DC1F33E38D80}" type="parTrans" cxnId="{276A8413-BD4F-4727-90E3-4C0291E66F07}">
      <dgm:prSet/>
      <dgm:spPr/>
      <dgm:t>
        <a:bodyPr/>
        <a:lstStyle/>
        <a:p>
          <a:endParaRPr lang="pt-BR"/>
        </a:p>
      </dgm:t>
    </dgm:pt>
    <dgm:pt modelId="{53492CDA-908B-4580-B25D-38F93E5F1FD4}" type="sibTrans" cxnId="{276A8413-BD4F-4727-90E3-4C0291E66F07}">
      <dgm:prSet/>
      <dgm:spPr/>
      <dgm:t>
        <a:bodyPr/>
        <a:lstStyle/>
        <a:p>
          <a:endParaRPr lang="pt-BR"/>
        </a:p>
      </dgm:t>
    </dgm:pt>
    <dgm:pt modelId="{E5E723D6-4434-4B4D-98A4-093DD5B24FFC}" type="pres">
      <dgm:prSet presAssocID="{1D330768-A272-4A12-9EF1-2245C5C1C1F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B6229A4-FE0B-400B-8A04-C594D33F86AC}" type="pres">
      <dgm:prSet presAssocID="{80709C52-67B9-46CC-94AD-949585642D7E}" presName="root1" presStyleCnt="0"/>
      <dgm:spPr/>
    </dgm:pt>
    <dgm:pt modelId="{163489BD-6B98-4D81-8CFC-FD0384343175}" type="pres">
      <dgm:prSet presAssocID="{80709C52-67B9-46CC-94AD-949585642D7E}" presName="LevelOneTextNode" presStyleLbl="node0" presStyleIdx="0" presStyleCnt="1">
        <dgm:presLayoutVars>
          <dgm:chPref val="3"/>
        </dgm:presLayoutVars>
      </dgm:prSet>
      <dgm:spPr/>
    </dgm:pt>
    <dgm:pt modelId="{3CFFFDED-4C38-4A40-AF7B-A08F307A104C}" type="pres">
      <dgm:prSet presAssocID="{80709C52-67B9-46CC-94AD-949585642D7E}" presName="level2hierChild" presStyleCnt="0"/>
      <dgm:spPr/>
    </dgm:pt>
    <dgm:pt modelId="{7661020D-B2E1-4165-A0FF-9E7E0F55453C}" type="pres">
      <dgm:prSet presAssocID="{027CA811-FA82-4EBC-A4BB-32735F3E9E6C}" presName="conn2-1" presStyleLbl="parChTrans1D2" presStyleIdx="0" presStyleCnt="2"/>
      <dgm:spPr/>
    </dgm:pt>
    <dgm:pt modelId="{A68E75D6-A288-448D-8584-E64664FBC6DB}" type="pres">
      <dgm:prSet presAssocID="{027CA811-FA82-4EBC-A4BB-32735F3E9E6C}" presName="connTx" presStyleLbl="parChTrans1D2" presStyleIdx="0" presStyleCnt="2"/>
      <dgm:spPr/>
    </dgm:pt>
    <dgm:pt modelId="{5478545F-CE2C-446B-9A9C-62DC3824F9DF}" type="pres">
      <dgm:prSet presAssocID="{E2BF6283-9727-44DB-BA0B-91896EA8C75C}" presName="root2" presStyleCnt="0"/>
      <dgm:spPr/>
    </dgm:pt>
    <dgm:pt modelId="{120461CA-CE4E-4970-8519-F55920169AC8}" type="pres">
      <dgm:prSet presAssocID="{E2BF6283-9727-44DB-BA0B-91896EA8C75C}" presName="LevelTwoTextNode" presStyleLbl="node2" presStyleIdx="0" presStyleCnt="2">
        <dgm:presLayoutVars>
          <dgm:chPref val="3"/>
        </dgm:presLayoutVars>
      </dgm:prSet>
      <dgm:spPr/>
    </dgm:pt>
    <dgm:pt modelId="{19AF94C8-C464-44BA-82BB-C3EDA0541770}" type="pres">
      <dgm:prSet presAssocID="{E2BF6283-9727-44DB-BA0B-91896EA8C75C}" presName="level3hierChild" presStyleCnt="0"/>
      <dgm:spPr/>
    </dgm:pt>
    <dgm:pt modelId="{E7B6254A-42DF-4C83-AD44-A09B33DAAC6C}" type="pres">
      <dgm:prSet presAssocID="{84C85761-ECA8-4799-B80B-4936AD0249BE}" presName="conn2-1" presStyleLbl="parChTrans1D3" presStyleIdx="0" presStyleCnt="10"/>
      <dgm:spPr/>
    </dgm:pt>
    <dgm:pt modelId="{EB1C6397-8C90-46F2-B572-53CB3FE5A735}" type="pres">
      <dgm:prSet presAssocID="{84C85761-ECA8-4799-B80B-4936AD0249BE}" presName="connTx" presStyleLbl="parChTrans1D3" presStyleIdx="0" presStyleCnt="10"/>
      <dgm:spPr/>
    </dgm:pt>
    <dgm:pt modelId="{362A2CF4-2984-407A-BC88-971477E36026}" type="pres">
      <dgm:prSet presAssocID="{56EAB623-E929-4737-AA2B-BFBC0721B67A}" presName="root2" presStyleCnt="0"/>
      <dgm:spPr/>
    </dgm:pt>
    <dgm:pt modelId="{E8F5968E-28E2-4034-A385-8451FAE9C07C}" type="pres">
      <dgm:prSet presAssocID="{56EAB623-E929-4737-AA2B-BFBC0721B67A}" presName="LevelTwoTextNode" presStyleLbl="node3" presStyleIdx="0" presStyleCnt="10">
        <dgm:presLayoutVars>
          <dgm:chPref val="3"/>
        </dgm:presLayoutVars>
      </dgm:prSet>
      <dgm:spPr/>
    </dgm:pt>
    <dgm:pt modelId="{CDF91F56-B005-4435-9980-C70685A8D588}" type="pres">
      <dgm:prSet presAssocID="{56EAB623-E929-4737-AA2B-BFBC0721B67A}" presName="level3hierChild" presStyleCnt="0"/>
      <dgm:spPr/>
    </dgm:pt>
    <dgm:pt modelId="{909E943F-50B7-4B67-8478-E392CCA5B67E}" type="pres">
      <dgm:prSet presAssocID="{46B4D55F-2741-43CB-B9E1-A325CD86EF4D}" presName="conn2-1" presStyleLbl="parChTrans1D3" presStyleIdx="1" presStyleCnt="10"/>
      <dgm:spPr/>
    </dgm:pt>
    <dgm:pt modelId="{F117BFC9-68AC-41D3-96C7-1752625E1393}" type="pres">
      <dgm:prSet presAssocID="{46B4D55F-2741-43CB-B9E1-A325CD86EF4D}" presName="connTx" presStyleLbl="parChTrans1D3" presStyleIdx="1" presStyleCnt="10"/>
      <dgm:spPr/>
    </dgm:pt>
    <dgm:pt modelId="{D2D261B0-913A-4008-B2C5-5C33288A64CB}" type="pres">
      <dgm:prSet presAssocID="{E62A548A-E506-4B2C-82A5-B268D4E37BFD}" presName="root2" presStyleCnt="0"/>
      <dgm:spPr/>
    </dgm:pt>
    <dgm:pt modelId="{0B0B8293-8358-47EB-8DA8-457206009755}" type="pres">
      <dgm:prSet presAssocID="{E62A548A-E506-4B2C-82A5-B268D4E37BFD}" presName="LevelTwoTextNode" presStyleLbl="node3" presStyleIdx="1" presStyleCnt="10">
        <dgm:presLayoutVars>
          <dgm:chPref val="3"/>
        </dgm:presLayoutVars>
      </dgm:prSet>
      <dgm:spPr/>
    </dgm:pt>
    <dgm:pt modelId="{B2AA125C-23AC-49C2-A7A1-6F371DA3B2EB}" type="pres">
      <dgm:prSet presAssocID="{E62A548A-E506-4B2C-82A5-B268D4E37BFD}" presName="level3hierChild" presStyleCnt="0"/>
      <dgm:spPr/>
    </dgm:pt>
    <dgm:pt modelId="{FC71501A-E676-4898-9316-209435E45209}" type="pres">
      <dgm:prSet presAssocID="{DEF9D684-548B-4939-A58F-719B24CFED44}" presName="conn2-1" presStyleLbl="parChTrans1D3" presStyleIdx="2" presStyleCnt="10"/>
      <dgm:spPr/>
    </dgm:pt>
    <dgm:pt modelId="{8A97C2C2-D692-4EDB-A374-C978FBA0D858}" type="pres">
      <dgm:prSet presAssocID="{DEF9D684-548B-4939-A58F-719B24CFED44}" presName="connTx" presStyleLbl="parChTrans1D3" presStyleIdx="2" presStyleCnt="10"/>
      <dgm:spPr/>
    </dgm:pt>
    <dgm:pt modelId="{0EC85093-CF5D-433F-9A40-0F87302F21E6}" type="pres">
      <dgm:prSet presAssocID="{41DD6F3A-226B-45AF-9249-B30BAE80030D}" presName="root2" presStyleCnt="0"/>
      <dgm:spPr/>
    </dgm:pt>
    <dgm:pt modelId="{FBA17886-94D4-42A2-8BDC-57F34603F57A}" type="pres">
      <dgm:prSet presAssocID="{41DD6F3A-226B-45AF-9249-B30BAE80030D}" presName="LevelTwoTextNode" presStyleLbl="node3" presStyleIdx="2" presStyleCnt="10">
        <dgm:presLayoutVars>
          <dgm:chPref val="3"/>
        </dgm:presLayoutVars>
      </dgm:prSet>
      <dgm:spPr/>
    </dgm:pt>
    <dgm:pt modelId="{3B5E7D03-AA45-4D0D-9105-245D85F86B67}" type="pres">
      <dgm:prSet presAssocID="{41DD6F3A-226B-45AF-9249-B30BAE80030D}" presName="level3hierChild" presStyleCnt="0"/>
      <dgm:spPr/>
    </dgm:pt>
    <dgm:pt modelId="{31188C49-564B-40E6-89A2-DCDEE99FFCD3}" type="pres">
      <dgm:prSet presAssocID="{DBFB0F20-8934-4D8A-AA5D-1D9E19FFF75C}" presName="conn2-1" presStyleLbl="parChTrans1D3" presStyleIdx="3" presStyleCnt="10"/>
      <dgm:spPr/>
    </dgm:pt>
    <dgm:pt modelId="{6C420A73-E2BB-4517-BE4A-422E672B5470}" type="pres">
      <dgm:prSet presAssocID="{DBFB0F20-8934-4D8A-AA5D-1D9E19FFF75C}" presName="connTx" presStyleLbl="parChTrans1D3" presStyleIdx="3" presStyleCnt="10"/>
      <dgm:spPr/>
    </dgm:pt>
    <dgm:pt modelId="{CF27421D-58F9-47B8-9B39-F396062DE82B}" type="pres">
      <dgm:prSet presAssocID="{095A9E4F-FBF6-4202-87D7-6D333C684429}" presName="root2" presStyleCnt="0"/>
      <dgm:spPr/>
    </dgm:pt>
    <dgm:pt modelId="{F9C147F2-8D86-497A-B9DA-D4B673749646}" type="pres">
      <dgm:prSet presAssocID="{095A9E4F-FBF6-4202-87D7-6D333C684429}" presName="LevelTwoTextNode" presStyleLbl="node3" presStyleIdx="3" presStyleCnt="10">
        <dgm:presLayoutVars>
          <dgm:chPref val="3"/>
        </dgm:presLayoutVars>
      </dgm:prSet>
      <dgm:spPr/>
    </dgm:pt>
    <dgm:pt modelId="{C568A82B-8646-461D-8BCF-970CC1271EB8}" type="pres">
      <dgm:prSet presAssocID="{095A9E4F-FBF6-4202-87D7-6D333C684429}" presName="level3hierChild" presStyleCnt="0"/>
      <dgm:spPr/>
    </dgm:pt>
    <dgm:pt modelId="{B33E6E5E-F16D-4629-BE70-3990E72DE677}" type="pres">
      <dgm:prSet presAssocID="{00DF22BB-EAA4-44E1-B167-5E17A0070443}" presName="conn2-1" presStyleLbl="parChTrans1D3" presStyleIdx="4" presStyleCnt="10"/>
      <dgm:spPr/>
    </dgm:pt>
    <dgm:pt modelId="{919E9683-F819-41ED-A0E5-69C11E2D9D4A}" type="pres">
      <dgm:prSet presAssocID="{00DF22BB-EAA4-44E1-B167-5E17A0070443}" presName="connTx" presStyleLbl="parChTrans1D3" presStyleIdx="4" presStyleCnt="10"/>
      <dgm:spPr/>
    </dgm:pt>
    <dgm:pt modelId="{400923CD-E426-40DA-BDE0-463036AF43DA}" type="pres">
      <dgm:prSet presAssocID="{C7464D15-E16D-4B57-9F93-7A96723E0400}" presName="root2" presStyleCnt="0"/>
      <dgm:spPr/>
    </dgm:pt>
    <dgm:pt modelId="{4B824AEA-9FF5-40A8-A845-FFC184EFE60F}" type="pres">
      <dgm:prSet presAssocID="{C7464D15-E16D-4B57-9F93-7A96723E0400}" presName="LevelTwoTextNode" presStyleLbl="node3" presStyleIdx="4" presStyleCnt="10">
        <dgm:presLayoutVars>
          <dgm:chPref val="3"/>
        </dgm:presLayoutVars>
      </dgm:prSet>
      <dgm:spPr/>
    </dgm:pt>
    <dgm:pt modelId="{E962B5A9-ECF6-4961-8E1A-2BC8A022B7DE}" type="pres">
      <dgm:prSet presAssocID="{C7464D15-E16D-4B57-9F93-7A96723E0400}" presName="level3hierChild" presStyleCnt="0"/>
      <dgm:spPr/>
    </dgm:pt>
    <dgm:pt modelId="{C8153509-0F09-469E-A371-E75DF8552123}" type="pres">
      <dgm:prSet presAssocID="{C2F05271-4954-446E-9B15-C74EC774EADC}" presName="conn2-1" presStyleLbl="parChTrans1D2" presStyleIdx="1" presStyleCnt="2"/>
      <dgm:spPr/>
    </dgm:pt>
    <dgm:pt modelId="{F1B457D1-D426-452B-8598-68D9331472D9}" type="pres">
      <dgm:prSet presAssocID="{C2F05271-4954-446E-9B15-C74EC774EADC}" presName="connTx" presStyleLbl="parChTrans1D2" presStyleIdx="1" presStyleCnt="2"/>
      <dgm:spPr/>
    </dgm:pt>
    <dgm:pt modelId="{67274172-944C-4B33-BEEA-D0C91D3160F5}" type="pres">
      <dgm:prSet presAssocID="{2A98BF1F-2E9F-4E8A-83A5-210F5049BE13}" presName="root2" presStyleCnt="0"/>
      <dgm:spPr/>
    </dgm:pt>
    <dgm:pt modelId="{73545B7A-75FB-4014-8BB7-35B00B8B2DCD}" type="pres">
      <dgm:prSet presAssocID="{2A98BF1F-2E9F-4E8A-83A5-210F5049BE13}" presName="LevelTwoTextNode" presStyleLbl="node2" presStyleIdx="1" presStyleCnt="2">
        <dgm:presLayoutVars>
          <dgm:chPref val="3"/>
        </dgm:presLayoutVars>
      </dgm:prSet>
      <dgm:spPr/>
    </dgm:pt>
    <dgm:pt modelId="{76E1617A-0FB1-4E65-ACAD-F6E48049FBF5}" type="pres">
      <dgm:prSet presAssocID="{2A98BF1F-2E9F-4E8A-83A5-210F5049BE13}" presName="level3hierChild" presStyleCnt="0"/>
      <dgm:spPr/>
    </dgm:pt>
    <dgm:pt modelId="{11DB6173-ED09-4BB5-8D50-EEEFFF313C74}" type="pres">
      <dgm:prSet presAssocID="{C7EFD237-286C-44A8-ACF1-1506CC188821}" presName="conn2-1" presStyleLbl="parChTrans1D3" presStyleIdx="5" presStyleCnt="10"/>
      <dgm:spPr/>
    </dgm:pt>
    <dgm:pt modelId="{F78084CA-7C78-4E11-8B26-BE3EE7ED5C59}" type="pres">
      <dgm:prSet presAssocID="{C7EFD237-286C-44A8-ACF1-1506CC188821}" presName="connTx" presStyleLbl="parChTrans1D3" presStyleIdx="5" presStyleCnt="10"/>
      <dgm:spPr/>
    </dgm:pt>
    <dgm:pt modelId="{854089EF-CE81-4A9A-9905-9C5617397EF0}" type="pres">
      <dgm:prSet presAssocID="{437A3EC1-D699-4969-AE62-DB6655021A2E}" presName="root2" presStyleCnt="0"/>
      <dgm:spPr/>
    </dgm:pt>
    <dgm:pt modelId="{C63F3E3D-7DE5-4CF1-9C24-887A8CF65566}" type="pres">
      <dgm:prSet presAssocID="{437A3EC1-D699-4969-AE62-DB6655021A2E}" presName="LevelTwoTextNode" presStyleLbl="node3" presStyleIdx="5" presStyleCnt="10">
        <dgm:presLayoutVars>
          <dgm:chPref val="3"/>
        </dgm:presLayoutVars>
      </dgm:prSet>
      <dgm:spPr/>
    </dgm:pt>
    <dgm:pt modelId="{F938C2D7-48C2-49AD-954C-D2BE57D7B34B}" type="pres">
      <dgm:prSet presAssocID="{437A3EC1-D699-4969-AE62-DB6655021A2E}" presName="level3hierChild" presStyleCnt="0"/>
      <dgm:spPr/>
    </dgm:pt>
    <dgm:pt modelId="{11D3AF66-91A2-4649-924A-3B0B4B46DD9B}" type="pres">
      <dgm:prSet presAssocID="{9F856E65-4884-4392-BB08-D07C42793979}" presName="conn2-1" presStyleLbl="parChTrans1D3" presStyleIdx="6" presStyleCnt="10"/>
      <dgm:spPr/>
    </dgm:pt>
    <dgm:pt modelId="{4C1E121C-ED4D-4A4F-8B50-C76BED3BB8E6}" type="pres">
      <dgm:prSet presAssocID="{9F856E65-4884-4392-BB08-D07C42793979}" presName="connTx" presStyleLbl="parChTrans1D3" presStyleIdx="6" presStyleCnt="10"/>
      <dgm:spPr/>
    </dgm:pt>
    <dgm:pt modelId="{1135B976-0C79-40F8-81D3-7750065BD943}" type="pres">
      <dgm:prSet presAssocID="{5608D76F-319E-4AC7-870E-29E176C772C0}" presName="root2" presStyleCnt="0"/>
      <dgm:spPr/>
    </dgm:pt>
    <dgm:pt modelId="{B774B7DE-DADD-408D-8D1D-171200C03B4C}" type="pres">
      <dgm:prSet presAssocID="{5608D76F-319E-4AC7-870E-29E176C772C0}" presName="LevelTwoTextNode" presStyleLbl="node3" presStyleIdx="6" presStyleCnt="10">
        <dgm:presLayoutVars>
          <dgm:chPref val="3"/>
        </dgm:presLayoutVars>
      </dgm:prSet>
      <dgm:spPr/>
    </dgm:pt>
    <dgm:pt modelId="{8C1A263E-AC15-481A-9394-BF9110B23DC6}" type="pres">
      <dgm:prSet presAssocID="{5608D76F-319E-4AC7-870E-29E176C772C0}" presName="level3hierChild" presStyleCnt="0"/>
      <dgm:spPr/>
    </dgm:pt>
    <dgm:pt modelId="{4537F67E-3E09-4B17-923E-33E147F3967E}" type="pres">
      <dgm:prSet presAssocID="{058BA998-8AEF-4329-A229-25694C2B2EF5}" presName="conn2-1" presStyleLbl="parChTrans1D3" presStyleIdx="7" presStyleCnt="10"/>
      <dgm:spPr/>
    </dgm:pt>
    <dgm:pt modelId="{BE489D85-FEDA-4B6D-9F13-19D8FA1A368F}" type="pres">
      <dgm:prSet presAssocID="{058BA998-8AEF-4329-A229-25694C2B2EF5}" presName="connTx" presStyleLbl="parChTrans1D3" presStyleIdx="7" presStyleCnt="10"/>
      <dgm:spPr/>
    </dgm:pt>
    <dgm:pt modelId="{24282FED-ED39-4F34-95D1-03F1A601CBA0}" type="pres">
      <dgm:prSet presAssocID="{1F042D23-B6E7-4979-9780-FC3C7B6E8056}" presName="root2" presStyleCnt="0"/>
      <dgm:spPr/>
    </dgm:pt>
    <dgm:pt modelId="{DDAB6907-5707-4018-B324-4F72045AF17B}" type="pres">
      <dgm:prSet presAssocID="{1F042D23-B6E7-4979-9780-FC3C7B6E8056}" presName="LevelTwoTextNode" presStyleLbl="node3" presStyleIdx="7" presStyleCnt="10">
        <dgm:presLayoutVars>
          <dgm:chPref val="3"/>
        </dgm:presLayoutVars>
      </dgm:prSet>
      <dgm:spPr/>
    </dgm:pt>
    <dgm:pt modelId="{9F42150B-B02E-4B3C-9F2D-E27539D7DBF2}" type="pres">
      <dgm:prSet presAssocID="{1F042D23-B6E7-4979-9780-FC3C7B6E8056}" presName="level3hierChild" presStyleCnt="0"/>
      <dgm:spPr/>
    </dgm:pt>
    <dgm:pt modelId="{4C494BBF-2100-4389-9156-C5C8ABC0E286}" type="pres">
      <dgm:prSet presAssocID="{6639D0F9-09C4-4A12-9082-505AF1203DD1}" presName="conn2-1" presStyleLbl="parChTrans1D3" presStyleIdx="8" presStyleCnt="10"/>
      <dgm:spPr/>
    </dgm:pt>
    <dgm:pt modelId="{593836DF-7AA7-49BF-B80A-0569C27F94F1}" type="pres">
      <dgm:prSet presAssocID="{6639D0F9-09C4-4A12-9082-505AF1203DD1}" presName="connTx" presStyleLbl="parChTrans1D3" presStyleIdx="8" presStyleCnt="10"/>
      <dgm:spPr/>
    </dgm:pt>
    <dgm:pt modelId="{5C82BC05-D1F4-4407-81E0-1B0A766CCDBB}" type="pres">
      <dgm:prSet presAssocID="{9D43EDE6-D79E-4448-89B9-80E95A7581BB}" presName="root2" presStyleCnt="0"/>
      <dgm:spPr/>
    </dgm:pt>
    <dgm:pt modelId="{35C46200-706C-48B9-9384-7AE1E134BC7E}" type="pres">
      <dgm:prSet presAssocID="{9D43EDE6-D79E-4448-89B9-80E95A7581BB}" presName="LevelTwoTextNode" presStyleLbl="node3" presStyleIdx="8" presStyleCnt="10">
        <dgm:presLayoutVars>
          <dgm:chPref val="3"/>
        </dgm:presLayoutVars>
      </dgm:prSet>
      <dgm:spPr/>
    </dgm:pt>
    <dgm:pt modelId="{696905D7-C815-4540-BB34-B67AEDF11D02}" type="pres">
      <dgm:prSet presAssocID="{9D43EDE6-D79E-4448-89B9-80E95A7581BB}" presName="level3hierChild" presStyleCnt="0"/>
      <dgm:spPr/>
    </dgm:pt>
    <dgm:pt modelId="{A9C48955-594C-48BA-81FF-C0EF8C1139F8}" type="pres">
      <dgm:prSet presAssocID="{668EDF25-077E-4B93-B97E-DC1F33E38D80}" presName="conn2-1" presStyleLbl="parChTrans1D3" presStyleIdx="9" presStyleCnt="10"/>
      <dgm:spPr/>
    </dgm:pt>
    <dgm:pt modelId="{7AE6F8E5-7E3D-41A2-8261-AD1E15C97310}" type="pres">
      <dgm:prSet presAssocID="{668EDF25-077E-4B93-B97E-DC1F33E38D80}" presName="connTx" presStyleLbl="parChTrans1D3" presStyleIdx="9" presStyleCnt="10"/>
      <dgm:spPr/>
    </dgm:pt>
    <dgm:pt modelId="{5ADFBEC1-8464-4870-AD88-90B7378E404B}" type="pres">
      <dgm:prSet presAssocID="{BBC7FE24-140D-470B-9EAC-45C75E88B719}" presName="root2" presStyleCnt="0"/>
      <dgm:spPr/>
    </dgm:pt>
    <dgm:pt modelId="{1A3C974D-C93A-40CF-907F-CC9F3BCE82B0}" type="pres">
      <dgm:prSet presAssocID="{BBC7FE24-140D-470B-9EAC-45C75E88B719}" presName="LevelTwoTextNode" presStyleLbl="node3" presStyleIdx="9" presStyleCnt="10">
        <dgm:presLayoutVars>
          <dgm:chPref val="3"/>
        </dgm:presLayoutVars>
      </dgm:prSet>
      <dgm:spPr/>
    </dgm:pt>
    <dgm:pt modelId="{827EE4A1-DBDD-4245-8242-135259BE2C4E}" type="pres">
      <dgm:prSet presAssocID="{BBC7FE24-140D-470B-9EAC-45C75E88B719}" presName="level3hierChild" presStyleCnt="0"/>
      <dgm:spPr/>
    </dgm:pt>
  </dgm:ptLst>
  <dgm:cxnLst>
    <dgm:cxn modelId="{096AD800-749C-4D86-A3DD-AA469FA8FBBE}" type="presOf" srcId="{46B4D55F-2741-43CB-B9E1-A325CD86EF4D}" destId="{909E943F-50B7-4B67-8478-E392CCA5B67E}" srcOrd="0" destOrd="0" presId="urn:microsoft.com/office/officeart/2005/8/layout/hierarchy2"/>
    <dgm:cxn modelId="{6B185C08-8976-49D4-8766-4233C48F87D9}" type="presOf" srcId="{9D43EDE6-D79E-4448-89B9-80E95A7581BB}" destId="{35C46200-706C-48B9-9384-7AE1E134BC7E}" srcOrd="0" destOrd="0" presId="urn:microsoft.com/office/officeart/2005/8/layout/hierarchy2"/>
    <dgm:cxn modelId="{439ED708-E80D-4069-9338-6D2D57997218}" type="presOf" srcId="{E2BF6283-9727-44DB-BA0B-91896EA8C75C}" destId="{120461CA-CE4E-4970-8519-F55920169AC8}" srcOrd="0" destOrd="0" presId="urn:microsoft.com/office/officeart/2005/8/layout/hierarchy2"/>
    <dgm:cxn modelId="{A2FAF10C-AF6F-467F-97D4-5AFE93757CA6}" srcId="{E2BF6283-9727-44DB-BA0B-91896EA8C75C}" destId="{56EAB623-E929-4737-AA2B-BFBC0721B67A}" srcOrd="0" destOrd="0" parTransId="{84C85761-ECA8-4799-B80B-4936AD0249BE}" sibTransId="{BCDD4AE5-A0A7-4764-B59D-FA06CF500ED8}"/>
    <dgm:cxn modelId="{276A8413-BD4F-4727-90E3-4C0291E66F07}" srcId="{2A98BF1F-2E9F-4E8A-83A5-210F5049BE13}" destId="{BBC7FE24-140D-470B-9EAC-45C75E88B719}" srcOrd="4" destOrd="0" parTransId="{668EDF25-077E-4B93-B97E-DC1F33E38D80}" sibTransId="{53492CDA-908B-4580-B25D-38F93E5F1FD4}"/>
    <dgm:cxn modelId="{2C5B7E1A-3302-4FEF-BC4F-514AFE6F0D93}" type="presOf" srcId="{56EAB623-E929-4737-AA2B-BFBC0721B67A}" destId="{E8F5968E-28E2-4034-A385-8451FAE9C07C}" srcOrd="0" destOrd="0" presId="urn:microsoft.com/office/officeart/2005/8/layout/hierarchy2"/>
    <dgm:cxn modelId="{BC03B02B-D44B-4733-B523-4167C6B62D03}" type="presOf" srcId="{1F042D23-B6E7-4979-9780-FC3C7B6E8056}" destId="{DDAB6907-5707-4018-B324-4F72045AF17B}" srcOrd="0" destOrd="0" presId="urn:microsoft.com/office/officeart/2005/8/layout/hierarchy2"/>
    <dgm:cxn modelId="{8B3A942C-1A14-4790-A6CE-49FD87540810}" type="presOf" srcId="{027CA811-FA82-4EBC-A4BB-32735F3E9E6C}" destId="{A68E75D6-A288-448D-8584-E64664FBC6DB}" srcOrd="1" destOrd="0" presId="urn:microsoft.com/office/officeart/2005/8/layout/hierarchy2"/>
    <dgm:cxn modelId="{5B499537-D6BB-4A1C-9060-38045300FFEA}" srcId="{80709C52-67B9-46CC-94AD-949585642D7E}" destId="{2A98BF1F-2E9F-4E8A-83A5-210F5049BE13}" srcOrd="1" destOrd="0" parTransId="{C2F05271-4954-446E-9B15-C74EC774EADC}" sibTransId="{A21B6C95-9822-49DA-B6DE-5060B459B7D3}"/>
    <dgm:cxn modelId="{B12D3A3C-67DB-4F94-9C1D-C01546042FA0}" type="presOf" srcId="{80709C52-67B9-46CC-94AD-949585642D7E}" destId="{163489BD-6B98-4D81-8CFC-FD0384343175}" srcOrd="0" destOrd="0" presId="urn:microsoft.com/office/officeart/2005/8/layout/hierarchy2"/>
    <dgm:cxn modelId="{02D78940-2F35-437B-B575-FF6AE8BB69A7}" type="presOf" srcId="{058BA998-8AEF-4329-A229-25694C2B2EF5}" destId="{BE489D85-FEDA-4B6D-9F13-19D8FA1A368F}" srcOrd="1" destOrd="0" presId="urn:microsoft.com/office/officeart/2005/8/layout/hierarchy2"/>
    <dgm:cxn modelId="{B5893C5D-B25E-4F3F-BD03-1AB312784222}" type="presOf" srcId="{84C85761-ECA8-4799-B80B-4936AD0249BE}" destId="{E7B6254A-42DF-4C83-AD44-A09B33DAAC6C}" srcOrd="0" destOrd="0" presId="urn:microsoft.com/office/officeart/2005/8/layout/hierarchy2"/>
    <dgm:cxn modelId="{44F3C660-61D5-45BF-BC3C-30F272A52EFD}" type="presOf" srcId="{41DD6F3A-226B-45AF-9249-B30BAE80030D}" destId="{FBA17886-94D4-42A2-8BDC-57F34603F57A}" srcOrd="0" destOrd="0" presId="urn:microsoft.com/office/officeart/2005/8/layout/hierarchy2"/>
    <dgm:cxn modelId="{7789D242-2288-460C-84FD-4F654B52A049}" type="presOf" srcId="{6639D0F9-09C4-4A12-9082-505AF1203DD1}" destId="{593836DF-7AA7-49BF-B80A-0569C27F94F1}" srcOrd="1" destOrd="0" presId="urn:microsoft.com/office/officeart/2005/8/layout/hierarchy2"/>
    <dgm:cxn modelId="{AF1E3648-438C-4380-BA71-821BE662BA5F}" type="presOf" srcId="{C2F05271-4954-446E-9B15-C74EC774EADC}" destId="{C8153509-0F09-469E-A371-E75DF8552123}" srcOrd="0" destOrd="0" presId="urn:microsoft.com/office/officeart/2005/8/layout/hierarchy2"/>
    <dgm:cxn modelId="{AE43EE6F-2D2E-4ACD-A7AD-B70B6E1B5FC0}" type="presOf" srcId="{84C85761-ECA8-4799-B80B-4936AD0249BE}" destId="{EB1C6397-8C90-46F2-B572-53CB3FE5A735}" srcOrd="1" destOrd="0" presId="urn:microsoft.com/office/officeart/2005/8/layout/hierarchy2"/>
    <dgm:cxn modelId="{09C13570-0732-42FA-B113-8C9DB87FB04A}" type="presOf" srcId="{9F856E65-4884-4392-BB08-D07C42793979}" destId="{11D3AF66-91A2-4649-924A-3B0B4B46DD9B}" srcOrd="0" destOrd="0" presId="urn:microsoft.com/office/officeart/2005/8/layout/hierarchy2"/>
    <dgm:cxn modelId="{AA7F5571-7119-49B0-AF79-795C066BA360}" srcId="{2A98BF1F-2E9F-4E8A-83A5-210F5049BE13}" destId="{437A3EC1-D699-4969-AE62-DB6655021A2E}" srcOrd="0" destOrd="0" parTransId="{C7EFD237-286C-44A8-ACF1-1506CC188821}" sibTransId="{07F5963F-07EE-4B3C-B91F-C591EC8674C4}"/>
    <dgm:cxn modelId="{8D977F51-E5EF-4FB7-96E5-47710052E3C2}" type="presOf" srcId="{46B4D55F-2741-43CB-B9E1-A325CD86EF4D}" destId="{F117BFC9-68AC-41D3-96C7-1752625E1393}" srcOrd="1" destOrd="0" presId="urn:microsoft.com/office/officeart/2005/8/layout/hierarchy2"/>
    <dgm:cxn modelId="{06A54774-3D38-41FF-AB02-9A258F658B84}" type="presOf" srcId="{9F856E65-4884-4392-BB08-D07C42793979}" destId="{4C1E121C-ED4D-4A4F-8B50-C76BED3BB8E6}" srcOrd="1" destOrd="0" presId="urn:microsoft.com/office/officeart/2005/8/layout/hierarchy2"/>
    <dgm:cxn modelId="{8FAC2C57-BBEF-45EC-A212-C4E53D8D3740}" srcId="{2A98BF1F-2E9F-4E8A-83A5-210F5049BE13}" destId="{1F042D23-B6E7-4979-9780-FC3C7B6E8056}" srcOrd="2" destOrd="0" parTransId="{058BA998-8AEF-4329-A229-25694C2B2EF5}" sibTransId="{263F9C57-7249-4EA2-A445-37B15B1D0082}"/>
    <dgm:cxn modelId="{B3AE9478-FF70-4489-820C-0BA178925565}" type="presOf" srcId="{DBFB0F20-8934-4D8A-AA5D-1D9E19FFF75C}" destId="{6C420A73-E2BB-4517-BE4A-422E672B5470}" srcOrd="1" destOrd="0" presId="urn:microsoft.com/office/officeart/2005/8/layout/hierarchy2"/>
    <dgm:cxn modelId="{87985E5A-6541-4D64-96A1-BEAE21D3BF9C}" srcId="{2A98BF1F-2E9F-4E8A-83A5-210F5049BE13}" destId="{5608D76F-319E-4AC7-870E-29E176C772C0}" srcOrd="1" destOrd="0" parTransId="{9F856E65-4884-4392-BB08-D07C42793979}" sibTransId="{A1FC0E42-139C-486E-8C05-D5AEEFD174D5}"/>
    <dgm:cxn modelId="{94C2E089-A7FD-4302-8317-D6929D4BEE7C}" type="presOf" srcId="{C7EFD237-286C-44A8-ACF1-1506CC188821}" destId="{11DB6173-ED09-4BB5-8D50-EEEFFF313C74}" srcOrd="0" destOrd="0" presId="urn:microsoft.com/office/officeart/2005/8/layout/hierarchy2"/>
    <dgm:cxn modelId="{2D49AA8A-D477-4A23-B859-B872BA7880C4}" type="presOf" srcId="{DBFB0F20-8934-4D8A-AA5D-1D9E19FFF75C}" destId="{31188C49-564B-40E6-89A2-DCDEE99FFCD3}" srcOrd="0" destOrd="0" presId="urn:microsoft.com/office/officeart/2005/8/layout/hierarchy2"/>
    <dgm:cxn modelId="{9BB94B8B-4F8C-4C82-BF45-2E9A40D101E6}" type="presOf" srcId="{6639D0F9-09C4-4A12-9082-505AF1203DD1}" destId="{4C494BBF-2100-4389-9156-C5C8ABC0E286}" srcOrd="0" destOrd="0" presId="urn:microsoft.com/office/officeart/2005/8/layout/hierarchy2"/>
    <dgm:cxn modelId="{25856B8D-E0A0-4EE3-AFE2-EEF01D24C27A}" type="presOf" srcId="{1D330768-A272-4A12-9EF1-2245C5C1C1FA}" destId="{E5E723D6-4434-4B4D-98A4-093DD5B24FFC}" srcOrd="0" destOrd="0" presId="urn:microsoft.com/office/officeart/2005/8/layout/hierarchy2"/>
    <dgm:cxn modelId="{CF5B4298-1193-420F-998A-6267F6A29130}" type="presOf" srcId="{C7464D15-E16D-4B57-9F93-7A96723E0400}" destId="{4B824AEA-9FF5-40A8-A845-FFC184EFE60F}" srcOrd="0" destOrd="0" presId="urn:microsoft.com/office/officeart/2005/8/layout/hierarchy2"/>
    <dgm:cxn modelId="{63268FAE-AF0A-4C79-98E8-AF9C92E1B30B}" type="presOf" srcId="{DEF9D684-548B-4939-A58F-719B24CFED44}" destId="{8A97C2C2-D692-4EDB-A374-C978FBA0D858}" srcOrd="1" destOrd="0" presId="urn:microsoft.com/office/officeart/2005/8/layout/hierarchy2"/>
    <dgm:cxn modelId="{789C9AB0-E4D2-463A-8D35-B2CDD73FB47C}" srcId="{E2BF6283-9727-44DB-BA0B-91896EA8C75C}" destId="{41DD6F3A-226B-45AF-9249-B30BAE80030D}" srcOrd="2" destOrd="0" parTransId="{DEF9D684-548B-4939-A58F-719B24CFED44}" sibTransId="{06868878-702F-4059-94D0-C771C76B658B}"/>
    <dgm:cxn modelId="{404A83B4-28BD-4A4B-B480-7ADB527DE9ED}" srcId="{E2BF6283-9727-44DB-BA0B-91896EA8C75C}" destId="{E62A548A-E506-4B2C-82A5-B268D4E37BFD}" srcOrd="1" destOrd="0" parTransId="{46B4D55F-2741-43CB-B9E1-A325CD86EF4D}" sibTransId="{919A434C-BE72-45A1-A2C2-905DFD119322}"/>
    <dgm:cxn modelId="{FF1932B5-A595-4459-BF75-6E1160FC6528}" type="presOf" srcId="{095A9E4F-FBF6-4202-87D7-6D333C684429}" destId="{F9C147F2-8D86-497A-B9DA-D4B673749646}" srcOrd="0" destOrd="0" presId="urn:microsoft.com/office/officeart/2005/8/layout/hierarchy2"/>
    <dgm:cxn modelId="{20D50FB7-5956-44F1-AFC6-20B589FAA565}" type="presOf" srcId="{E62A548A-E506-4B2C-82A5-B268D4E37BFD}" destId="{0B0B8293-8358-47EB-8DA8-457206009755}" srcOrd="0" destOrd="0" presId="urn:microsoft.com/office/officeart/2005/8/layout/hierarchy2"/>
    <dgm:cxn modelId="{CF6AFBBC-D801-4594-A9AB-44A1526B05AA}" type="presOf" srcId="{437A3EC1-D699-4969-AE62-DB6655021A2E}" destId="{C63F3E3D-7DE5-4CF1-9C24-887A8CF65566}" srcOrd="0" destOrd="0" presId="urn:microsoft.com/office/officeart/2005/8/layout/hierarchy2"/>
    <dgm:cxn modelId="{0283B6BD-7A72-41CE-9DEA-321E5D9A8EFE}" srcId="{E2BF6283-9727-44DB-BA0B-91896EA8C75C}" destId="{095A9E4F-FBF6-4202-87D7-6D333C684429}" srcOrd="3" destOrd="0" parTransId="{DBFB0F20-8934-4D8A-AA5D-1D9E19FFF75C}" sibTransId="{23C94914-DEBD-4CDC-8C1D-658797E69B08}"/>
    <dgm:cxn modelId="{95864BC2-2E2E-4F16-B9D3-25A9BB4ED947}" type="presOf" srcId="{BBC7FE24-140D-470B-9EAC-45C75E88B719}" destId="{1A3C974D-C93A-40CF-907F-CC9F3BCE82B0}" srcOrd="0" destOrd="0" presId="urn:microsoft.com/office/officeart/2005/8/layout/hierarchy2"/>
    <dgm:cxn modelId="{E2293EC3-3F39-431F-AF65-1942E3072166}" type="presOf" srcId="{058BA998-8AEF-4329-A229-25694C2B2EF5}" destId="{4537F67E-3E09-4B17-923E-33E147F3967E}" srcOrd="0" destOrd="0" presId="urn:microsoft.com/office/officeart/2005/8/layout/hierarchy2"/>
    <dgm:cxn modelId="{5CED6CC3-8294-46D7-A804-6B128468D999}" type="presOf" srcId="{00DF22BB-EAA4-44E1-B167-5E17A0070443}" destId="{B33E6E5E-F16D-4629-BE70-3990E72DE677}" srcOrd="0" destOrd="0" presId="urn:microsoft.com/office/officeart/2005/8/layout/hierarchy2"/>
    <dgm:cxn modelId="{A79606C5-9706-4968-97A2-A3DD085DF740}" type="presOf" srcId="{DEF9D684-548B-4939-A58F-719B24CFED44}" destId="{FC71501A-E676-4898-9316-209435E45209}" srcOrd="0" destOrd="0" presId="urn:microsoft.com/office/officeart/2005/8/layout/hierarchy2"/>
    <dgm:cxn modelId="{9C6D06C6-329B-4D3F-A58D-253923AA9779}" srcId="{E2BF6283-9727-44DB-BA0B-91896EA8C75C}" destId="{C7464D15-E16D-4B57-9F93-7A96723E0400}" srcOrd="4" destOrd="0" parTransId="{00DF22BB-EAA4-44E1-B167-5E17A0070443}" sibTransId="{B1206214-6719-4C76-9912-47599713F1AC}"/>
    <dgm:cxn modelId="{EA511EC7-B9F4-4215-8ED5-1B85EE082047}" type="presOf" srcId="{C2F05271-4954-446E-9B15-C74EC774EADC}" destId="{F1B457D1-D426-452B-8598-68D9331472D9}" srcOrd="1" destOrd="0" presId="urn:microsoft.com/office/officeart/2005/8/layout/hierarchy2"/>
    <dgm:cxn modelId="{2A4764CF-5243-4C4C-8E4B-E3DB3D8ACF60}" srcId="{1D330768-A272-4A12-9EF1-2245C5C1C1FA}" destId="{80709C52-67B9-46CC-94AD-949585642D7E}" srcOrd="0" destOrd="0" parTransId="{C53F0070-4701-477A-BC3E-AA4D48DCBBE4}" sibTransId="{29BC6A7E-FF08-4951-873D-50A53D5A2DE6}"/>
    <dgm:cxn modelId="{D4350BD0-508D-471E-8640-AFA99918FC1F}" srcId="{80709C52-67B9-46CC-94AD-949585642D7E}" destId="{E2BF6283-9727-44DB-BA0B-91896EA8C75C}" srcOrd="0" destOrd="0" parTransId="{027CA811-FA82-4EBC-A4BB-32735F3E9E6C}" sibTransId="{119BE2F3-AED2-4D76-856A-9CDDB2BDA354}"/>
    <dgm:cxn modelId="{8B0077D1-B997-4339-B096-600795604E74}" type="presOf" srcId="{C7EFD237-286C-44A8-ACF1-1506CC188821}" destId="{F78084CA-7C78-4E11-8B26-BE3EE7ED5C59}" srcOrd="1" destOrd="0" presId="urn:microsoft.com/office/officeart/2005/8/layout/hierarchy2"/>
    <dgm:cxn modelId="{373B9BD9-61C8-41A0-8EF4-FEB4C2C1E858}" type="presOf" srcId="{668EDF25-077E-4B93-B97E-DC1F33E38D80}" destId="{A9C48955-594C-48BA-81FF-C0EF8C1139F8}" srcOrd="0" destOrd="0" presId="urn:microsoft.com/office/officeart/2005/8/layout/hierarchy2"/>
    <dgm:cxn modelId="{1A982BDC-AFC5-4D89-AB59-DD6EA40BD87D}" type="presOf" srcId="{2A98BF1F-2E9F-4E8A-83A5-210F5049BE13}" destId="{73545B7A-75FB-4014-8BB7-35B00B8B2DCD}" srcOrd="0" destOrd="0" presId="urn:microsoft.com/office/officeart/2005/8/layout/hierarchy2"/>
    <dgm:cxn modelId="{2D2F90DE-5622-49B7-9AF1-72D2E56957FC}" type="presOf" srcId="{668EDF25-077E-4B93-B97E-DC1F33E38D80}" destId="{7AE6F8E5-7E3D-41A2-8261-AD1E15C97310}" srcOrd="1" destOrd="0" presId="urn:microsoft.com/office/officeart/2005/8/layout/hierarchy2"/>
    <dgm:cxn modelId="{E8815BE2-A795-4225-8BB1-06EC674F1ADB}" type="presOf" srcId="{027CA811-FA82-4EBC-A4BB-32735F3E9E6C}" destId="{7661020D-B2E1-4165-A0FF-9E7E0F55453C}" srcOrd="0" destOrd="0" presId="urn:microsoft.com/office/officeart/2005/8/layout/hierarchy2"/>
    <dgm:cxn modelId="{5376ACE6-BD90-4417-BA8D-0D9C82AB29E5}" srcId="{2A98BF1F-2E9F-4E8A-83A5-210F5049BE13}" destId="{9D43EDE6-D79E-4448-89B9-80E95A7581BB}" srcOrd="3" destOrd="0" parTransId="{6639D0F9-09C4-4A12-9082-505AF1203DD1}" sibTransId="{27F268DB-61BA-449F-9B6A-4B38D5A596FA}"/>
    <dgm:cxn modelId="{6E60B0F8-2CAD-4CEE-9496-BEEEF458B853}" type="presOf" srcId="{5608D76F-319E-4AC7-870E-29E176C772C0}" destId="{B774B7DE-DADD-408D-8D1D-171200C03B4C}" srcOrd="0" destOrd="0" presId="urn:microsoft.com/office/officeart/2005/8/layout/hierarchy2"/>
    <dgm:cxn modelId="{B82E98FB-8E48-4CD8-AA62-E2752AD69798}" type="presOf" srcId="{00DF22BB-EAA4-44E1-B167-5E17A0070443}" destId="{919E9683-F819-41ED-A0E5-69C11E2D9D4A}" srcOrd="1" destOrd="0" presId="urn:microsoft.com/office/officeart/2005/8/layout/hierarchy2"/>
    <dgm:cxn modelId="{D5C2B9B6-D5A7-47EF-96B3-6B3E5EDA56BD}" type="presParOf" srcId="{E5E723D6-4434-4B4D-98A4-093DD5B24FFC}" destId="{5B6229A4-FE0B-400B-8A04-C594D33F86AC}" srcOrd="0" destOrd="0" presId="urn:microsoft.com/office/officeart/2005/8/layout/hierarchy2"/>
    <dgm:cxn modelId="{D20D331B-B7A2-4B2F-ABF8-0CAF51B4288A}" type="presParOf" srcId="{5B6229A4-FE0B-400B-8A04-C594D33F86AC}" destId="{163489BD-6B98-4D81-8CFC-FD0384343175}" srcOrd="0" destOrd="0" presId="urn:microsoft.com/office/officeart/2005/8/layout/hierarchy2"/>
    <dgm:cxn modelId="{1EC1B5A2-E799-4DAF-9FD7-B5EEFA9BE714}" type="presParOf" srcId="{5B6229A4-FE0B-400B-8A04-C594D33F86AC}" destId="{3CFFFDED-4C38-4A40-AF7B-A08F307A104C}" srcOrd="1" destOrd="0" presId="urn:microsoft.com/office/officeart/2005/8/layout/hierarchy2"/>
    <dgm:cxn modelId="{5DB9810F-1129-4EED-87EE-64A85A4B03CB}" type="presParOf" srcId="{3CFFFDED-4C38-4A40-AF7B-A08F307A104C}" destId="{7661020D-B2E1-4165-A0FF-9E7E0F55453C}" srcOrd="0" destOrd="0" presId="urn:microsoft.com/office/officeart/2005/8/layout/hierarchy2"/>
    <dgm:cxn modelId="{3957FA4D-10CB-4C6D-B566-E032D4CA91D3}" type="presParOf" srcId="{7661020D-B2E1-4165-A0FF-9E7E0F55453C}" destId="{A68E75D6-A288-448D-8584-E64664FBC6DB}" srcOrd="0" destOrd="0" presId="urn:microsoft.com/office/officeart/2005/8/layout/hierarchy2"/>
    <dgm:cxn modelId="{D929A107-D1AB-4731-A7ED-B99D88E7C581}" type="presParOf" srcId="{3CFFFDED-4C38-4A40-AF7B-A08F307A104C}" destId="{5478545F-CE2C-446B-9A9C-62DC3824F9DF}" srcOrd="1" destOrd="0" presId="urn:microsoft.com/office/officeart/2005/8/layout/hierarchy2"/>
    <dgm:cxn modelId="{F6C147B5-5546-455C-934F-4C0853102E84}" type="presParOf" srcId="{5478545F-CE2C-446B-9A9C-62DC3824F9DF}" destId="{120461CA-CE4E-4970-8519-F55920169AC8}" srcOrd="0" destOrd="0" presId="urn:microsoft.com/office/officeart/2005/8/layout/hierarchy2"/>
    <dgm:cxn modelId="{5CD5FD76-2C43-45AC-9F15-70924D64BA29}" type="presParOf" srcId="{5478545F-CE2C-446B-9A9C-62DC3824F9DF}" destId="{19AF94C8-C464-44BA-82BB-C3EDA0541770}" srcOrd="1" destOrd="0" presId="urn:microsoft.com/office/officeart/2005/8/layout/hierarchy2"/>
    <dgm:cxn modelId="{AF85C53E-AE3F-428A-A332-32BBE2FDDC30}" type="presParOf" srcId="{19AF94C8-C464-44BA-82BB-C3EDA0541770}" destId="{E7B6254A-42DF-4C83-AD44-A09B33DAAC6C}" srcOrd="0" destOrd="0" presId="urn:microsoft.com/office/officeart/2005/8/layout/hierarchy2"/>
    <dgm:cxn modelId="{9CC8ACE7-07E7-4594-8A97-AA4DD2EEEBF5}" type="presParOf" srcId="{E7B6254A-42DF-4C83-AD44-A09B33DAAC6C}" destId="{EB1C6397-8C90-46F2-B572-53CB3FE5A735}" srcOrd="0" destOrd="0" presId="urn:microsoft.com/office/officeart/2005/8/layout/hierarchy2"/>
    <dgm:cxn modelId="{E6349604-2E16-45A3-BEB7-97780D521A45}" type="presParOf" srcId="{19AF94C8-C464-44BA-82BB-C3EDA0541770}" destId="{362A2CF4-2984-407A-BC88-971477E36026}" srcOrd="1" destOrd="0" presId="urn:microsoft.com/office/officeart/2005/8/layout/hierarchy2"/>
    <dgm:cxn modelId="{92118217-0BB4-434F-B367-A4807CE72F37}" type="presParOf" srcId="{362A2CF4-2984-407A-BC88-971477E36026}" destId="{E8F5968E-28E2-4034-A385-8451FAE9C07C}" srcOrd="0" destOrd="0" presId="urn:microsoft.com/office/officeart/2005/8/layout/hierarchy2"/>
    <dgm:cxn modelId="{773F3E4C-0509-403E-AD32-8387F8C63024}" type="presParOf" srcId="{362A2CF4-2984-407A-BC88-971477E36026}" destId="{CDF91F56-B005-4435-9980-C70685A8D588}" srcOrd="1" destOrd="0" presId="urn:microsoft.com/office/officeart/2005/8/layout/hierarchy2"/>
    <dgm:cxn modelId="{734CFC16-4B7D-4964-9922-571C0FC26423}" type="presParOf" srcId="{19AF94C8-C464-44BA-82BB-C3EDA0541770}" destId="{909E943F-50B7-4B67-8478-E392CCA5B67E}" srcOrd="2" destOrd="0" presId="urn:microsoft.com/office/officeart/2005/8/layout/hierarchy2"/>
    <dgm:cxn modelId="{85917B3C-0737-4AAD-A2F1-2A39D249D85C}" type="presParOf" srcId="{909E943F-50B7-4B67-8478-E392CCA5B67E}" destId="{F117BFC9-68AC-41D3-96C7-1752625E1393}" srcOrd="0" destOrd="0" presId="urn:microsoft.com/office/officeart/2005/8/layout/hierarchy2"/>
    <dgm:cxn modelId="{0A1DB429-F237-4E31-A276-D480DE90715C}" type="presParOf" srcId="{19AF94C8-C464-44BA-82BB-C3EDA0541770}" destId="{D2D261B0-913A-4008-B2C5-5C33288A64CB}" srcOrd="3" destOrd="0" presId="urn:microsoft.com/office/officeart/2005/8/layout/hierarchy2"/>
    <dgm:cxn modelId="{3FCAFC96-260C-4FF3-AAE0-A04A4FDDFE6D}" type="presParOf" srcId="{D2D261B0-913A-4008-B2C5-5C33288A64CB}" destId="{0B0B8293-8358-47EB-8DA8-457206009755}" srcOrd="0" destOrd="0" presId="urn:microsoft.com/office/officeart/2005/8/layout/hierarchy2"/>
    <dgm:cxn modelId="{F3EFE8B1-F4F5-460E-9DDE-EE6C099056ED}" type="presParOf" srcId="{D2D261B0-913A-4008-B2C5-5C33288A64CB}" destId="{B2AA125C-23AC-49C2-A7A1-6F371DA3B2EB}" srcOrd="1" destOrd="0" presId="urn:microsoft.com/office/officeart/2005/8/layout/hierarchy2"/>
    <dgm:cxn modelId="{B52FC81C-F35E-479B-ABB8-899EF233FBEF}" type="presParOf" srcId="{19AF94C8-C464-44BA-82BB-C3EDA0541770}" destId="{FC71501A-E676-4898-9316-209435E45209}" srcOrd="4" destOrd="0" presId="urn:microsoft.com/office/officeart/2005/8/layout/hierarchy2"/>
    <dgm:cxn modelId="{3974C319-66FB-419B-8B30-3869F34CD359}" type="presParOf" srcId="{FC71501A-E676-4898-9316-209435E45209}" destId="{8A97C2C2-D692-4EDB-A374-C978FBA0D858}" srcOrd="0" destOrd="0" presId="urn:microsoft.com/office/officeart/2005/8/layout/hierarchy2"/>
    <dgm:cxn modelId="{8691EB90-FB27-427C-B591-B5E6A428EC23}" type="presParOf" srcId="{19AF94C8-C464-44BA-82BB-C3EDA0541770}" destId="{0EC85093-CF5D-433F-9A40-0F87302F21E6}" srcOrd="5" destOrd="0" presId="urn:microsoft.com/office/officeart/2005/8/layout/hierarchy2"/>
    <dgm:cxn modelId="{C476B995-5CB8-4E08-8D79-A9A5244EE002}" type="presParOf" srcId="{0EC85093-CF5D-433F-9A40-0F87302F21E6}" destId="{FBA17886-94D4-42A2-8BDC-57F34603F57A}" srcOrd="0" destOrd="0" presId="urn:microsoft.com/office/officeart/2005/8/layout/hierarchy2"/>
    <dgm:cxn modelId="{82D0B3E8-BBBC-4C20-929F-CE4DBA8A549E}" type="presParOf" srcId="{0EC85093-CF5D-433F-9A40-0F87302F21E6}" destId="{3B5E7D03-AA45-4D0D-9105-245D85F86B67}" srcOrd="1" destOrd="0" presId="urn:microsoft.com/office/officeart/2005/8/layout/hierarchy2"/>
    <dgm:cxn modelId="{05EE3810-D1C2-4C17-81DF-D86FA97A5448}" type="presParOf" srcId="{19AF94C8-C464-44BA-82BB-C3EDA0541770}" destId="{31188C49-564B-40E6-89A2-DCDEE99FFCD3}" srcOrd="6" destOrd="0" presId="urn:microsoft.com/office/officeart/2005/8/layout/hierarchy2"/>
    <dgm:cxn modelId="{29DE7F12-77B3-4FF1-B36A-6240ED5B65B7}" type="presParOf" srcId="{31188C49-564B-40E6-89A2-DCDEE99FFCD3}" destId="{6C420A73-E2BB-4517-BE4A-422E672B5470}" srcOrd="0" destOrd="0" presId="urn:microsoft.com/office/officeart/2005/8/layout/hierarchy2"/>
    <dgm:cxn modelId="{E47640E2-646E-4637-A4B7-A6B68F4697FE}" type="presParOf" srcId="{19AF94C8-C464-44BA-82BB-C3EDA0541770}" destId="{CF27421D-58F9-47B8-9B39-F396062DE82B}" srcOrd="7" destOrd="0" presId="urn:microsoft.com/office/officeart/2005/8/layout/hierarchy2"/>
    <dgm:cxn modelId="{6F8B00B1-35C8-4B51-83C4-B169097F3BDA}" type="presParOf" srcId="{CF27421D-58F9-47B8-9B39-F396062DE82B}" destId="{F9C147F2-8D86-497A-B9DA-D4B673749646}" srcOrd="0" destOrd="0" presId="urn:microsoft.com/office/officeart/2005/8/layout/hierarchy2"/>
    <dgm:cxn modelId="{47FA2033-9F7A-4291-BE9B-540E3069CE67}" type="presParOf" srcId="{CF27421D-58F9-47B8-9B39-F396062DE82B}" destId="{C568A82B-8646-461D-8BCF-970CC1271EB8}" srcOrd="1" destOrd="0" presId="urn:microsoft.com/office/officeart/2005/8/layout/hierarchy2"/>
    <dgm:cxn modelId="{9964E9F8-5025-49C9-BA1A-12B6C1A80CE0}" type="presParOf" srcId="{19AF94C8-C464-44BA-82BB-C3EDA0541770}" destId="{B33E6E5E-F16D-4629-BE70-3990E72DE677}" srcOrd="8" destOrd="0" presId="urn:microsoft.com/office/officeart/2005/8/layout/hierarchy2"/>
    <dgm:cxn modelId="{52C89EFF-0E7F-4F98-A0F9-D103281BA17C}" type="presParOf" srcId="{B33E6E5E-F16D-4629-BE70-3990E72DE677}" destId="{919E9683-F819-41ED-A0E5-69C11E2D9D4A}" srcOrd="0" destOrd="0" presId="urn:microsoft.com/office/officeart/2005/8/layout/hierarchy2"/>
    <dgm:cxn modelId="{303D1C27-9BC2-4573-85A4-F16D0BDCD92E}" type="presParOf" srcId="{19AF94C8-C464-44BA-82BB-C3EDA0541770}" destId="{400923CD-E426-40DA-BDE0-463036AF43DA}" srcOrd="9" destOrd="0" presId="urn:microsoft.com/office/officeart/2005/8/layout/hierarchy2"/>
    <dgm:cxn modelId="{21897EBB-9FF7-4A56-BD54-D5A02356BCD2}" type="presParOf" srcId="{400923CD-E426-40DA-BDE0-463036AF43DA}" destId="{4B824AEA-9FF5-40A8-A845-FFC184EFE60F}" srcOrd="0" destOrd="0" presId="urn:microsoft.com/office/officeart/2005/8/layout/hierarchy2"/>
    <dgm:cxn modelId="{70E80618-CFD2-4BD4-BBE2-15B667CB44BF}" type="presParOf" srcId="{400923CD-E426-40DA-BDE0-463036AF43DA}" destId="{E962B5A9-ECF6-4961-8E1A-2BC8A022B7DE}" srcOrd="1" destOrd="0" presId="urn:microsoft.com/office/officeart/2005/8/layout/hierarchy2"/>
    <dgm:cxn modelId="{0784A108-9974-4127-922A-1F93E9CDBA15}" type="presParOf" srcId="{3CFFFDED-4C38-4A40-AF7B-A08F307A104C}" destId="{C8153509-0F09-469E-A371-E75DF8552123}" srcOrd="2" destOrd="0" presId="urn:microsoft.com/office/officeart/2005/8/layout/hierarchy2"/>
    <dgm:cxn modelId="{EF8973E3-AE3E-493A-BB8F-0A6496854E12}" type="presParOf" srcId="{C8153509-0F09-469E-A371-E75DF8552123}" destId="{F1B457D1-D426-452B-8598-68D9331472D9}" srcOrd="0" destOrd="0" presId="urn:microsoft.com/office/officeart/2005/8/layout/hierarchy2"/>
    <dgm:cxn modelId="{F1CC49ED-26AC-4DB2-987E-FB8233ADF68E}" type="presParOf" srcId="{3CFFFDED-4C38-4A40-AF7B-A08F307A104C}" destId="{67274172-944C-4B33-BEEA-D0C91D3160F5}" srcOrd="3" destOrd="0" presId="urn:microsoft.com/office/officeart/2005/8/layout/hierarchy2"/>
    <dgm:cxn modelId="{9BF9A131-9DDF-45B9-8CE5-46715A9B8464}" type="presParOf" srcId="{67274172-944C-4B33-BEEA-D0C91D3160F5}" destId="{73545B7A-75FB-4014-8BB7-35B00B8B2DCD}" srcOrd="0" destOrd="0" presId="urn:microsoft.com/office/officeart/2005/8/layout/hierarchy2"/>
    <dgm:cxn modelId="{7490D607-BEC6-4999-A320-1505EFD62C44}" type="presParOf" srcId="{67274172-944C-4B33-BEEA-D0C91D3160F5}" destId="{76E1617A-0FB1-4E65-ACAD-F6E48049FBF5}" srcOrd="1" destOrd="0" presId="urn:microsoft.com/office/officeart/2005/8/layout/hierarchy2"/>
    <dgm:cxn modelId="{9F43CFE7-4AB8-4F48-8278-12D855A5F212}" type="presParOf" srcId="{76E1617A-0FB1-4E65-ACAD-F6E48049FBF5}" destId="{11DB6173-ED09-4BB5-8D50-EEEFFF313C74}" srcOrd="0" destOrd="0" presId="urn:microsoft.com/office/officeart/2005/8/layout/hierarchy2"/>
    <dgm:cxn modelId="{4C885E91-6772-4EB3-BDA0-3199689AB9C3}" type="presParOf" srcId="{11DB6173-ED09-4BB5-8D50-EEEFFF313C74}" destId="{F78084CA-7C78-4E11-8B26-BE3EE7ED5C59}" srcOrd="0" destOrd="0" presId="urn:microsoft.com/office/officeart/2005/8/layout/hierarchy2"/>
    <dgm:cxn modelId="{040A0A5E-B595-48E5-BF06-C4443E314183}" type="presParOf" srcId="{76E1617A-0FB1-4E65-ACAD-F6E48049FBF5}" destId="{854089EF-CE81-4A9A-9905-9C5617397EF0}" srcOrd="1" destOrd="0" presId="urn:microsoft.com/office/officeart/2005/8/layout/hierarchy2"/>
    <dgm:cxn modelId="{E57458E7-C0AF-451E-A5FA-65338C54D390}" type="presParOf" srcId="{854089EF-CE81-4A9A-9905-9C5617397EF0}" destId="{C63F3E3D-7DE5-4CF1-9C24-887A8CF65566}" srcOrd="0" destOrd="0" presId="urn:microsoft.com/office/officeart/2005/8/layout/hierarchy2"/>
    <dgm:cxn modelId="{A62BE506-3107-43A6-AD71-5939A651C915}" type="presParOf" srcId="{854089EF-CE81-4A9A-9905-9C5617397EF0}" destId="{F938C2D7-48C2-49AD-954C-D2BE57D7B34B}" srcOrd="1" destOrd="0" presId="urn:microsoft.com/office/officeart/2005/8/layout/hierarchy2"/>
    <dgm:cxn modelId="{DC29E120-EF01-4801-B70B-E718BF84A007}" type="presParOf" srcId="{76E1617A-0FB1-4E65-ACAD-F6E48049FBF5}" destId="{11D3AF66-91A2-4649-924A-3B0B4B46DD9B}" srcOrd="2" destOrd="0" presId="urn:microsoft.com/office/officeart/2005/8/layout/hierarchy2"/>
    <dgm:cxn modelId="{9061F4AF-EEB5-40CD-9894-DAE2FBD6D163}" type="presParOf" srcId="{11D3AF66-91A2-4649-924A-3B0B4B46DD9B}" destId="{4C1E121C-ED4D-4A4F-8B50-C76BED3BB8E6}" srcOrd="0" destOrd="0" presId="urn:microsoft.com/office/officeart/2005/8/layout/hierarchy2"/>
    <dgm:cxn modelId="{93A57AE7-CD5F-4B23-9C70-643C24BCB9B6}" type="presParOf" srcId="{76E1617A-0FB1-4E65-ACAD-F6E48049FBF5}" destId="{1135B976-0C79-40F8-81D3-7750065BD943}" srcOrd="3" destOrd="0" presId="urn:microsoft.com/office/officeart/2005/8/layout/hierarchy2"/>
    <dgm:cxn modelId="{309F4EB8-A304-423C-90FB-D4B706E1ED6A}" type="presParOf" srcId="{1135B976-0C79-40F8-81D3-7750065BD943}" destId="{B774B7DE-DADD-408D-8D1D-171200C03B4C}" srcOrd="0" destOrd="0" presId="urn:microsoft.com/office/officeart/2005/8/layout/hierarchy2"/>
    <dgm:cxn modelId="{D11136FE-26E1-48C3-9AD9-93395C7A2B67}" type="presParOf" srcId="{1135B976-0C79-40F8-81D3-7750065BD943}" destId="{8C1A263E-AC15-481A-9394-BF9110B23DC6}" srcOrd="1" destOrd="0" presId="urn:microsoft.com/office/officeart/2005/8/layout/hierarchy2"/>
    <dgm:cxn modelId="{CECFF88C-CBC3-4CFE-AB40-1E9F7173B673}" type="presParOf" srcId="{76E1617A-0FB1-4E65-ACAD-F6E48049FBF5}" destId="{4537F67E-3E09-4B17-923E-33E147F3967E}" srcOrd="4" destOrd="0" presId="urn:microsoft.com/office/officeart/2005/8/layout/hierarchy2"/>
    <dgm:cxn modelId="{3744A3E1-51F3-490E-89CC-FE2FE6303EF1}" type="presParOf" srcId="{4537F67E-3E09-4B17-923E-33E147F3967E}" destId="{BE489D85-FEDA-4B6D-9F13-19D8FA1A368F}" srcOrd="0" destOrd="0" presId="urn:microsoft.com/office/officeart/2005/8/layout/hierarchy2"/>
    <dgm:cxn modelId="{2BAF293F-CCCB-421F-802C-452624077DA7}" type="presParOf" srcId="{76E1617A-0FB1-4E65-ACAD-F6E48049FBF5}" destId="{24282FED-ED39-4F34-95D1-03F1A601CBA0}" srcOrd="5" destOrd="0" presId="urn:microsoft.com/office/officeart/2005/8/layout/hierarchy2"/>
    <dgm:cxn modelId="{8768E004-DA8A-4202-BE9E-D0E9D8CB7ECD}" type="presParOf" srcId="{24282FED-ED39-4F34-95D1-03F1A601CBA0}" destId="{DDAB6907-5707-4018-B324-4F72045AF17B}" srcOrd="0" destOrd="0" presId="urn:microsoft.com/office/officeart/2005/8/layout/hierarchy2"/>
    <dgm:cxn modelId="{D5FD1BDE-19DA-4CCB-9B4B-8F672DBC84EC}" type="presParOf" srcId="{24282FED-ED39-4F34-95D1-03F1A601CBA0}" destId="{9F42150B-B02E-4B3C-9F2D-E27539D7DBF2}" srcOrd="1" destOrd="0" presId="urn:microsoft.com/office/officeart/2005/8/layout/hierarchy2"/>
    <dgm:cxn modelId="{B92B954B-E40A-4D5F-8138-B46AD2FE7D61}" type="presParOf" srcId="{76E1617A-0FB1-4E65-ACAD-F6E48049FBF5}" destId="{4C494BBF-2100-4389-9156-C5C8ABC0E286}" srcOrd="6" destOrd="0" presId="urn:microsoft.com/office/officeart/2005/8/layout/hierarchy2"/>
    <dgm:cxn modelId="{84B87669-EB80-4959-A4F5-69983D4BE80A}" type="presParOf" srcId="{4C494BBF-2100-4389-9156-C5C8ABC0E286}" destId="{593836DF-7AA7-49BF-B80A-0569C27F94F1}" srcOrd="0" destOrd="0" presId="urn:microsoft.com/office/officeart/2005/8/layout/hierarchy2"/>
    <dgm:cxn modelId="{FA1578BD-02E4-452B-B221-F9D8E6CAFABC}" type="presParOf" srcId="{76E1617A-0FB1-4E65-ACAD-F6E48049FBF5}" destId="{5C82BC05-D1F4-4407-81E0-1B0A766CCDBB}" srcOrd="7" destOrd="0" presId="urn:microsoft.com/office/officeart/2005/8/layout/hierarchy2"/>
    <dgm:cxn modelId="{A67AC7D5-AD6B-49FB-B31A-693309EDCC06}" type="presParOf" srcId="{5C82BC05-D1F4-4407-81E0-1B0A766CCDBB}" destId="{35C46200-706C-48B9-9384-7AE1E134BC7E}" srcOrd="0" destOrd="0" presId="urn:microsoft.com/office/officeart/2005/8/layout/hierarchy2"/>
    <dgm:cxn modelId="{FFB4D736-17FC-43F8-B6B4-C03732706FA9}" type="presParOf" srcId="{5C82BC05-D1F4-4407-81E0-1B0A766CCDBB}" destId="{696905D7-C815-4540-BB34-B67AEDF11D02}" srcOrd="1" destOrd="0" presId="urn:microsoft.com/office/officeart/2005/8/layout/hierarchy2"/>
    <dgm:cxn modelId="{B624C848-3B0F-495E-BB5F-1D65AFF37848}" type="presParOf" srcId="{76E1617A-0FB1-4E65-ACAD-F6E48049FBF5}" destId="{A9C48955-594C-48BA-81FF-C0EF8C1139F8}" srcOrd="8" destOrd="0" presId="urn:microsoft.com/office/officeart/2005/8/layout/hierarchy2"/>
    <dgm:cxn modelId="{3D663D11-C86F-4D49-8417-A831F56D6AD3}" type="presParOf" srcId="{A9C48955-594C-48BA-81FF-C0EF8C1139F8}" destId="{7AE6F8E5-7E3D-41A2-8261-AD1E15C97310}" srcOrd="0" destOrd="0" presId="urn:microsoft.com/office/officeart/2005/8/layout/hierarchy2"/>
    <dgm:cxn modelId="{FA36EC31-9279-4DBE-AD47-E7A89D35E7CC}" type="presParOf" srcId="{76E1617A-0FB1-4E65-ACAD-F6E48049FBF5}" destId="{5ADFBEC1-8464-4870-AD88-90B7378E404B}" srcOrd="9" destOrd="0" presId="urn:microsoft.com/office/officeart/2005/8/layout/hierarchy2"/>
    <dgm:cxn modelId="{2F78F71A-9953-44B3-B6C0-11771769DBAB}" type="presParOf" srcId="{5ADFBEC1-8464-4870-AD88-90B7378E404B}" destId="{1A3C974D-C93A-40CF-907F-CC9F3BCE82B0}" srcOrd="0" destOrd="0" presId="urn:microsoft.com/office/officeart/2005/8/layout/hierarchy2"/>
    <dgm:cxn modelId="{8BDD4EA2-5521-414A-979B-231839194A5D}" type="presParOf" srcId="{5ADFBEC1-8464-4870-AD88-90B7378E404B}" destId="{827EE4A1-DBDD-4245-8242-135259BE2C4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7FB567-0DF8-4160-91CF-3042935E100C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5C19016-C507-4A69-B3D1-E1B43BE75F33}">
      <dgm:prSet phldrT="[Texto]"/>
      <dgm:spPr>
        <a:solidFill>
          <a:srgbClr val="FFC000"/>
        </a:solidFill>
      </dgm:spPr>
      <dgm:t>
        <a:bodyPr/>
        <a:lstStyle/>
        <a:p>
          <a:r>
            <a:rPr lang="pt-BR" dirty="0">
              <a:solidFill>
                <a:schemeClr val="tx2"/>
              </a:solidFill>
            </a:rPr>
            <a:t>RSCI</a:t>
          </a:r>
        </a:p>
      </dgm:t>
    </dgm:pt>
    <dgm:pt modelId="{D1FDC0F3-FB73-43BF-895A-EC8C6408D0EF}" type="parTrans" cxnId="{0EECD1A5-EC96-4C46-A894-9A496BC205B1}">
      <dgm:prSet/>
      <dgm:spPr/>
      <dgm:t>
        <a:bodyPr/>
        <a:lstStyle/>
        <a:p>
          <a:endParaRPr lang="pt-BR"/>
        </a:p>
      </dgm:t>
    </dgm:pt>
    <dgm:pt modelId="{91B35FDE-7B08-430F-AB34-8206BD29B1A4}" type="sibTrans" cxnId="{0EECD1A5-EC96-4C46-A894-9A496BC205B1}">
      <dgm:prSet/>
      <dgm:spPr/>
      <dgm:t>
        <a:bodyPr/>
        <a:lstStyle/>
        <a:p>
          <a:endParaRPr lang="pt-BR"/>
        </a:p>
      </dgm:t>
    </dgm:pt>
    <dgm:pt modelId="{74AB787E-1471-4E91-BBCD-135AE8DB41D1}">
      <dgm:prSet phldrT="[Texto]"/>
      <dgm:spPr>
        <a:solidFill>
          <a:srgbClr val="00B050"/>
        </a:solidFill>
      </dgm:spPr>
      <dgm:t>
        <a:bodyPr/>
        <a:lstStyle/>
        <a:p>
          <a:r>
            <a:rPr lang="pt-BR" dirty="0"/>
            <a:t>Serviços Inteligentes</a:t>
          </a:r>
          <a:br>
            <a:rPr lang="pt-BR" dirty="0"/>
          </a:br>
          <a:r>
            <a:rPr lang="pt-BR" dirty="0"/>
            <a:t>(Peso 2)</a:t>
          </a:r>
        </a:p>
      </dgm:t>
    </dgm:pt>
    <dgm:pt modelId="{004646B3-1047-40D1-98FB-87CE6F43C43A}" type="parTrans" cxnId="{C15E2B69-F56A-4292-A43B-0BAC724F7799}">
      <dgm:prSet/>
      <dgm:spPr/>
      <dgm:t>
        <a:bodyPr/>
        <a:lstStyle/>
        <a:p>
          <a:endParaRPr lang="pt-BR"/>
        </a:p>
      </dgm:t>
    </dgm:pt>
    <dgm:pt modelId="{B098138E-5F6E-4238-8B7B-16BDB263DAB5}" type="sibTrans" cxnId="{C15E2B69-F56A-4292-A43B-0BAC724F7799}">
      <dgm:prSet/>
      <dgm:spPr/>
      <dgm:t>
        <a:bodyPr/>
        <a:lstStyle/>
        <a:p>
          <a:endParaRPr lang="pt-BR"/>
        </a:p>
      </dgm:t>
    </dgm:pt>
    <dgm:pt modelId="{655C0EC5-E08C-478D-BF19-ECD85DA2FA7A}">
      <dgm:prSet phldrT="[Texto]"/>
      <dgm:spPr>
        <a:solidFill>
          <a:srgbClr val="00B0F0"/>
        </a:solidFill>
      </dgm:spPr>
      <dgm:t>
        <a:bodyPr/>
        <a:lstStyle/>
        <a:p>
          <a:r>
            <a:rPr lang="pt-BR" dirty="0"/>
            <a:t>Acesso aos serviços</a:t>
          </a:r>
          <a:br>
            <a:rPr lang="pt-BR" dirty="0"/>
          </a:br>
          <a:r>
            <a:rPr lang="pt-BR" dirty="0"/>
            <a:t>(Peso 1)</a:t>
          </a:r>
        </a:p>
      </dgm:t>
    </dgm:pt>
    <dgm:pt modelId="{1566E70A-027D-47B6-ABB1-F25578BDC928}" type="parTrans" cxnId="{502C6613-7061-4F90-AA18-A09DFBA9748F}">
      <dgm:prSet/>
      <dgm:spPr/>
      <dgm:t>
        <a:bodyPr/>
        <a:lstStyle/>
        <a:p>
          <a:endParaRPr lang="pt-BR"/>
        </a:p>
      </dgm:t>
    </dgm:pt>
    <dgm:pt modelId="{C6F167FE-2B92-4055-B887-28EC7F4189C3}" type="sibTrans" cxnId="{502C6613-7061-4F90-AA18-A09DFBA9748F}">
      <dgm:prSet/>
      <dgm:spPr/>
      <dgm:t>
        <a:bodyPr/>
        <a:lstStyle/>
        <a:p>
          <a:endParaRPr lang="pt-BR"/>
        </a:p>
      </dgm:t>
    </dgm:pt>
    <dgm:pt modelId="{5E289BE3-41E8-4846-8F55-8E5643F3658B}">
      <dgm:prSet/>
      <dgm:spPr>
        <a:solidFill>
          <a:srgbClr val="00B0F0"/>
        </a:solidFill>
      </dgm:spPr>
      <dgm:t>
        <a:bodyPr/>
        <a:lstStyle/>
        <a:p>
          <a:r>
            <a:rPr lang="pt-BR" dirty="0"/>
            <a:t>Ranking cidades amigas</a:t>
          </a:r>
        </a:p>
      </dgm:t>
    </dgm:pt>
    <dgm:pt modelId="{FA69E629-1878-4F1C-9CA5-B3A865E68590}" type="parTrans" cxnId="{1329C3F5-D35E-4DD4-80EF-D8439A6DB77D}">
      <dgm:prSet/>
      <dgm:spPr/>
      <dgm:t>
        <a:bodyPr/>
        <a:lstStyle/>
        <a:p>
          <a:endParaRPr lang="pt-BR"/>
        </a:p>
      </dgm:t>
    </dgm:pt>
    <dgm:pt modelId="{5040274D-EDBE-41C8-AB5D-04A5DBBA01FD}" type="sibTrans" cxnId="{1329C3F5-D35E-4DD4-80EF-D8439A6DB77D}">
      <dgm:prSet/>
      <dgm:spPr/>
      <dgm:t>
        <a:bodyPr/>
        <a:lstStyle/>
        <a:p>
          <a:endParaRPr lang="pt-BR"/>
        </a:p>
      </dgm:t>
    </dgm:pt>
    <dgm:pt modelId="{880F88CA-5E6C-4BF0-99F1-E1C471392CAF}">
      <dgm:prSet/>
      <dgm:spPr>
        <a:gradFill flip="none" rotWithShape="0">
          <a:gsLst>
            <a:gs pos="0">
              <a:srgbClr val="92D050">
                <a:shade val="30000"/>
                <a:satMod val="115000"/>
              </a:srgbClr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2700000" scaled="1"/>
          <a:tileRect/>
        </a:gradFill>
      </dgm:spPr>
      <dgm:t>
        <a:bodyPr/>
        <a:lstStyle/>
        <a:p>
          <a:r>
            <a:rPr lang="pt-BR" dirty="0">
              <a:solidFill>
                <a:schemeClr val="bg1"/>
              </a:solidFill>
            </a:rPr>
            <a:t>Utilizados diretamente pelo cidadão</a:t>
          </a:r>
          <a:br>
            <a:rPr lang="pt-BR" dirty="0">
              <a:solidFill>
                <a:schemeClr val="bg1"/>
              </a:solidFill>
            </a:rPr>
          </a:br>
          <a:r>
            <a:rPr lang="pt-BR" dirty="0">
              <a:solidFill>
                <a:schemeClr val="bg1"/>
              </a:solidFill>
            </a:rPr>
            <a:t>(Peso 2)</a:t>
          </a:r>
        </a:p>
      </dgm:t>
    </dgm:pt>
    <dgm:pt modelId="{5E5BD9A3-EEB2-43BD-9FEE-3656EEB5272E}" type="parTrans" cxnId="{AC41CD5D-94EB-4003-AE80-96A17BDEDD8A}">
      <dgm:prSet/>
      <dgm:spPr/>
      <dgm:t>
        <a:bodyPr/>
        <a:lstStyle/>
        <a:p>
          <a:endParaRPr lang="pt-BR"/>
        </a:p>
      </dgm:t>
    </dgm:pt>
    <dgm:pt modelId="{FCD828DB-AF58-4C13-A50B-C1011C747D43}" type="sibTrans" cxnId="{AC41CD5D-94EB-4003-AE80-96A17BDEDD8A}">
      <dgm:prSet/>
      <dgm:spPr/>
      <dgm:t>
        <a:bodyPr/>
        <a:lstStyle/>
        <a:p>
          <a:endParaRPr lang="pt-BR"/>
        </a:p>
      </dgm:t>
    </dgm:pt>
    <dgm:pt modelId="{496B992F-02FB-4A9A-A4D7-EF195B2312EB}">
      <dgm:prSet/>
      <dgm:spPr>
        <a:solidFill>
          <a:srgbClr val="92D050"/>
        </a:solidFill>
      </dgm:spPr>
      <dgm:t>
        <a:bodyPr/>
        <a:lstStyle/>
        <a:p>
          <a:r>
            <a:rPr lang="pt-BR" baseline="0" dirty="0">
              <a:solidFill>
                <a:schemeClr val="bg1"/>
              </a:solidFill>
            </a:rPr>
            <a:t>Gestão Municipal</a:t>
          </a:r>
          <a:br>
            <a:rPr lang="pt-BR" baseline="0" dirty="0">
              <a:solidFill>
                <a:schemeClr val="bg1"/>
              </a:solidFill>
            </a:rPr>
          </a:br>
          <a:r>
            <a:rPr lang="pt-BR" baseline="0" dirty="0">
              <a:solidFill>
                <a:schemeClr val="bg1"/>
              </a:solidFill>
            </a:rPr>
            <a:t>(Peso 1)</a:t>
          </a:r>
        </a:p>
      </dgm:t>
    </dgm:pt>
    <dgm:pt modelId="{2EC398C7-E8F1-4E56-97FB-B7BE53012EAC}" type="parTrans" cxnId="{E4F974C5-46B0-4D53-B8E7-71E702D15B32}">
      <dgm:prSet/>
      <dgm:spPr/>
      <dgm:t>
        <a:bodyPr/>
        <a:lstStyle/>
        <a:p>
          <a:endParaRPr lang="pt-BR"/>
        </a:p>
      </dgm:t>
    </dgm:pt>
    <dgm:pt modelId="{1EA85E30-F29F-4A5B-84A5-2D0B8FDFCFAC}" type="sibTrans" cxnId="{E4F974C5-46B0-4D53-B8E7-71E702D15B32}">
      <dgm:prSet/>
      <dgm:spPr/>
      <dgm:t>
        <a:bodyPr/>
        <a:lstStyle/>
        <a:p>
          <a:endParaRPr lang="pt-BR"/>
        </a:p>
      </dgm:t>
    </dgm:pt>
    <dgm:pt modelId="{7FFD6E13-F033-4534-B185-A91496EB442E}">
      <dgm:prSet/>
      <dgm:spPr>
        <a:solidFill>
          <a:srgbClr val="92D050"/>
        </a:solidFill>
      </dgm:spPr>
      <dgm:t>
        <a:bodyPr/>
        <a:lstStyle/>
        <a:p>
          <a:r>
            <a:rPr lang="pt-BR" dirty="0">
              <a:solidFill>
                <a:schemeClr val="bg1"/>
              </a:solidFill>
            </a:rPr>
            <a:t>Mobilidade Urbana</a:t>
          </a:r>
        </a:p>
      </dgm:t>
    </dgm:pt>
    <dgm:pt modelId="{B69E44F3-DC13-4974-8A0A-26E35F062D61}" type="parTrans" cxnId="{894342DF-A23C-4FC0-9CBF-25F2C82883CC}">
      <dgm:prSet/>
      <dgm:spPr/>
      <dgm:t>
        <a:bodyPr/>
        <a:lstStyle/>
        <a:p>
          <a:endParaRPr lang="pt-BR"/>
        </a:p>
      </dgm:t>
    </dgm:pt>
    <dgm:pt modelId="{EB8CA50A-3528-4040-B3E3-788B9E0EE286}" type="sibTrans" cxnId="{894342DF-A23C-4FC0-9CBF-25F2C82883CC}">
      <dgm:prSet/>
      <dgm:spPr/>
      <dgm:t>
        <a:bodyPr/>
        <a:lstStyle/>
        <a:p>
          <a:endParaRPr lang="pt-BR"/>
        </a:p>
      </dgm:t>
    </dgm:pt>
    <dgm:pt modelId="{CEE2A1F9-F928-4955-90EB-49E280D2F95A}">
      <dgm:prSet/>
      <dgm:spPr>
        <a:solidFill>
          <a:srgbClr val="92D050"/>
        </a:solidFill>
      </dgm:spPr>
      <dgm:t>
        <a:bodyPr/>
        <a:lstStyle/>
        <a:p>
          <a:r>
            <a:rPr lang="pt-BR" dirty="0" err="1">
              <a:solidFill>
                <a:schemeClr val="bg1"/>
              </a:solidFill>
            </a:rPr>
            <a:t>E-Gov</a:t>
          </a:r>
          <a:endParaRPr lang="pt-BR" dirty="0">
            <a:solidFill>
              <a:schemeClr val="bg1"/>
            </a:solidFill>
          </a:endParaRPr>
        </a:p>
      </dgm:t>
    </dgm:pt>
    <dgm:pt modelId="{8FAA7A73-D919-4E71-BDDF-C10B5D7921A5}" type="parTrans" cxnId="{E227B23A-38B6-4DCE-B0A1-0DDD4B67EDBC}">
      <dgm:prSet/>
      <dgm:spPr/>
      <dgm:t>
        <a:bodyPr/>
        <a:lstStyle/>
        <a:p>
          <a:endParaRPr lang="pt-BR"/>
        </a:p>
      </dgm:t>
    </dgm:pt>
    <dgm:pt modelId="{B9E1BEBC-6270-4A60-B71B-EE2F6A49706D}" type="sibTrans" cxnId="{E227B23A-38B6-4DCE-B0A1-0DDD4B67EDBC}">
      <dgm:prSet/>
      <dgm:spPr/>
      <dgm:t>
        <a:bodyPr/>
        <a:lstStyle/>
        <a:p>
          <a:endParaRPr lang="pt-BR"/>
        </a:p>
      </dgm:t>
    </dgm:pt>
    <dgm:pt modelId="{C851D2BC-CFB6-4410-960C-EA3B880EDEE3}">
      <dgm:prSet/>
      <dgm:spPr>
        <a:solidFill>
          <a:srgbClr val="92D050"/>
        </a:solidFill>
      </dgm:spPr>
      <dgm:t>
        <a:bodyPr/>
        <a:lstStyle/>
        <a:p>
          <a:r>
            <a:rPr lang="pt-BR" dirty="0">
              <a:solidFill>
                <a:schemeClr val="bg1"/>
              </a:solidFill>
            </a:rPr>
            <a:t>Educação/Saúde</a:t>
          </a:r>
        </a:p>
      </dgm:t>
    </dgm:pt>
    <dgm:pt modelId="{EED8030A-C283-4C7C-A4D2-74B4587070F0}" type="parTrans" cxnId="{41EE1109-965C-4E49-8942-62FB98A0B845}">
      <dgm:prSet/>
      <dgm:spPr/>
      <dgm:t>
        <a:bodyPr/>
        <a:lstStyle/>
        <a:p>
          <a:endParaRPr lang="pt-BR"/>
        </a:p>
      </dgm:t>
    </dgm:pt>
    <dgm:pt modelId="{21A7DCF1-4E36-4187-A03F-23FCBE799EBA}" type="sibTrans" cxnId="{41EE1109-965C-4E49-8942-62FB98A0B845}">
      <dgm:prSet/>
      <dgm:spPr/>
      <dgm:t>
        <a:bodyPr/>
        <a:lstStyle/>
        <a:p>
          <a:endParaRPr lang="pt-BR"/>
        </a:p>
      </dgm:t>
    </dgm:pt>
    <dgm:pt modelId="{FC99734B-DC65-4A51-B734-D740C55F14A0}">
      <dgm:prSet/>
      <dgm:spPr>
        <a:solidFill>
          <a:srgbClr val="92D050"/>
        </a:solidFill>
      </dgm:spPr>
      <dgm:t>
        <a:bodyPr/>
        <a:lstStyle/>
        <a:p>
          <a:r>
            <a:rPr lang="pt-BR" dirty="0">
              <a:solidFill>
                <a:schemeClr val="bg1"/>
              </a:solidFill>
            </a:rPr>
            <a:t>Meio Ambiente</a:t>
          </a:r>
        </a:p>
      </dgm:t>
    </dgm:pt>
    <dgm:pt modelId="{CA58DCE9-85F7-4730-9E7A-B491D6BBDBC4}" type="sibTrans" cxnId="{24357939-4D90-433B-8257-0BA83DB38384}">
      <dgm:prSet/>
      <dgm:spPr/>
      <dgm:t>
        <a:bodyPr/>
        <a:lstStyle/>
        <a:p>
          <a:endParaRPr lang="pt-BR"/>
        </a:p>
      </dgm:t>
    </dgm:pt>
    <dgm:pt modelId="{43CE5FF0-A179-4220-9145-91C533E4B5C2}" type="parTrans" cxnId="{24357939-4D90-433B-8257-0BA83DB38384}">
      <dgm:prSet/>
      <dgm:spPr/>
      <dgm:t>
        <a:bodyPr/>
        <a:lstStyle/>
        <a:p>
          <a:endParaRPr lang="pt-BR"/>
        </a:p>
      </dgm:t>
    </dgm:pt>
    <dgm:pt modelId="{026D2E5B-F0C8-4A28-A888-7291C0795A5A}" type="pres">
      <dgm:prSet presAssocID="{4C7FB567-0DF8-4160-91CF-3042935E100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ADE0B71-A6FB-46CD-8D82-96A1BB04A1BB}" type="pres">
      <dgm:prSet presAssocID="{85C19016-C507-4A69-B3D1-E1B43BE75F33}" presName="root1" presStyleCnt="0"/>
      <dgm:spPr/>
    </dgm:pt>
    <dgm:pt modelId="{500712C6-981A-412A-98F5-50D5252F0CC5}" type="pres">
      <dgm:prSet presAssocID="{85C19016-C507-4A69-B3D1-E1B43BE75F33}" presName="LevelOneTextNode" presStyleLbl="node0" presStyleIdx="0" presStyleCnt="1" custScaleX="113597" custScaleY="88255">
        <dgm:presLayoutVars>
          <dgm:chPref val="3"/>
        </dgm:presLayoutVars>
      </dgm:prSet>
      <dgm:spPr/>
    </dgm:pt>
    <dgm:pt modelId="{8FDB9F35-4661-4CBC-B4A7-068D6E27A434}" type="pres">
      <dgm:prSet presAssocID="{85C19016-C507-4A69-B3D1-E1B43BE75F33}" presName="level2hierChild" presStyleCnt="0"/>
      <dgm:spPr/>
    </dgm:pt>
    <dgm:pt modelId="{227B3EAF-CE6B-41EF-863B-6ADA59226446}" type="pres">
      <dgm:prSet presAssocID="{004646B3-1047-40D1-98FB-87CE6F43C43A}" presName="conn2-1" presStyleLbl="parChTrans1D2" presStyleIdx="0" presStyleCnt="2"/>
      <dgm:spPr/>
    </dgm:pt>
    <dgm:pt modelId="{26BEF786-36D0-4C54-BF76-585591372A1F}" type="pres">
      <dgm:prSet presAssocID="{004646B3-1047-40D1-98FB-87CE6F43C43A}" presName="connTx" presStyleLbl="parChTrans1D2" presStyleIdx="0" presStyleCnt="2"/>
      <dgm:spPr/>
    </dgm:pt>
    <dgm:pt modelId="{8BDFF23A-E514-45D9-9E3F-C6A03C5FC332}" type="pres">
      <dgm:prSet presAssocID="{74AB787E-1471-4E91-BBCD-135AE8DB41D1}" presName="root2" presStyleCnt="0"/>
      <dgm:spPr/>
    </dgm:pt>
    <dgm:pt modelId="{2E93754D-D544-499F-A190-08AC28D6F553}" type="pres">
      <dgm:prSet presAssocID="{74AB787E-1471-4E91-BBCD-135AE8DB41D1}" presName="LevelTwoTextNode" presStyleLbl="node2" presStyleIdx="0" presStyleCnt="2" custLinFactNeighborX="3848" custLinFactNeighborY="-35207">
        <dgm:presLayoutVars>
          <dgm:chPref val="3"/>
        </dgm:presLayoutVars>
      </dgm:prSet>
      <dgm:spPr/>
    </dgm:pt>
    <dgm:pt modelId="{743398E2-2FF2-476F-97F3-EEE77A798627}" type="pres">
      <dgm:prSet presAssocID="{74AB787E-1471-4E91-BBCD-135AE8DB41D1}" presName="level3hierChild" presStyleCnt="0"/>
      <dgm:spPr/>
    </dgm:pt>
    <dgm:pt modelId="{4475E827-058A-4AE3-B424-5616A3CAE620}" type="pres">
      <dgm:prSet presAssocID="{5E5BD9A3-EEB2-43BD-9FEE-3656EEB5272E}" presName="conn2-1" presStyleLbl="parChTrans1D3" presStyleIdx="0" presStyleCnt="3"/>
      <dgm:spPr/>
    </dgm:pt>
    <dgm:pt modelId="{F3AE7BB3-DADF-4830-A59C-EE94F29737D3}" type="pres">
      <dgm:prSet presAssocID="{5E5BD9A3-EEB2-43BD-9FEE-3656EEB5272E}" presName="connTx" presStyleLbl="parChTrans1D3" presStyleIdx="0" presStyleCnt="3"/>
      <dgm:spPr/>
    </dgm:pt>
    <dgm:pt modelId="{6E89C2FF-3FB8-4D1F-9996-7EA6253DAC85}" type="pres">
      <dgm:prSet presAssocID="{880F88CA-5E6C-4BF0-99F1-E1C471392CAF}" presName="root2" presStyleCnt="0"/>
      <dgm:spPr/>
    </dgm:pt>
    <dgm:pt modelId="{CA1BAEDE-8A3E-49FF-B2A2-6D0677440173}" type="pres">
      <dgm:prSet presAssocID="{880F88CA-5E6C-4BF0-99F1-E1C471392CAF}" presName="LevelTwoTextNode" presStyleLbl="node3" presStyleIdx="0" presStyleCnt="3" custScaleY="135071" custLinFactNeighborX="-1390" custLinFactNeighborY="-84625">
        <dgm:presLayoutVars>
          <dgm:chPref val="3"/>
        </dgm:presLayoutVars>
      </dgm:prSet>
      <dgm:spPr/>
    </dgm:pt>
    <dgm:pt modelId="{E9DF39D3-FEDF-4DE3-A74F-BD6ECF878952}" type="pres">
      <dgm:prSet presAssocID="{880F88CA-5E6C-4BF0-99F1-E1C471392CAF}" presName="level3hierChild" presStyleCnt="0"/>
      <dgm:spPr/>
    </dgm:pt>
    <dgm:pt modelId="{5F2E6E9C-2F99-414B-8169-9E1A79944D68}" type="pres">
      <dgm:prSet presAssocID="{B69E44F3-DC13-4974-8A0A-26E35F062D61}" presName="conn2-1" presStyleLbl="parChTrans1D4" presStyleIdx="0" presStyleCnt="4"/>
      <dgm:spPr/>
    </dgm:pt>
    <dgm:pt modelId="{C3528ECB-63A3-40D8-849D-6B34D441FAC5}" type="pres">
      <dgm:prSet presAssocID="{B69E44F3-DC13-4974-8A0A-26E35F062D61}" presName="connTx" presStyleLbl="parChTrans1D4" presStyleIdx="0" presStyleCnt="4"/>
      <dgm:spPr/>
    </dgm:pt>
    <dgm:pt modelId="{9C445C10-024E-4D21-8A50-AF67AF538A19}" type="pres">
      <dgm:prSet presAssocID="{7FFD6E13-F033-4534-B185-A91496EB442E}" presName="root2" presStyleCnt="0"/>
      <dgm:spPr/>
    </dgm:pt>
    <dgm:pt modelId="{B1B6C049-5591-4385-8B69-00899BCA3836}" type="pres">
      <dgm:prSet presAssocID="{7FFD6E13-F033-4534-B185-A91496EB442E}" presName="LevelTwoTextNode" presStyleLbl="node4" presStyleIdx="0" presStyleCnt="4" custLinFactNeighborX="-1390" custLinFactNeighborY="-84625">
        <dgm:presLayoutVars>
          <dgm:chPref val="3"/>
        </dgm:presLayoutVars>
      </dgm:prSet>
      <dgm:spPr/>
    </dgm:pt>
    <dgm:pt modelId="{4EE43D9A-CB77-4A31-B7B1-9DECF6C0AC45}" type="pres">
      <dgm:prSet presAssocID="{7FFD6E13-F033-4534-B185-A91496EB442E}" presName="level3hierChild" presStyleCnt="0"/>
      <dgm:spPr/>
    </dgm:pt>
    <dgm:pt modelId="{7268D6D8-5140-42F5-9C44-D434C3A9BE20}" type="pres">
      <dgm:prSet presAssocID="{8FAA7A73-D919-4E71-BDDF-C10B5D7921A5}" presName="conn2-1" presStyleLbl="parChTrans1D4" presStyleIdx="1" presStyleCnt="4"/>
      <dgm:spPr/>
    </dgm:pt>
    <dgm:pt modelId="{95A90395-51E6-4984-90A4-A5CF2F89CB6A}" type="pres">
      <dgm:prSet presAssocID="{8FAA7A73-D919-4E71-BDDF-C10B5D7921A5}" presName="connTx" presStyleLbl="parChTrans1D4" presStyleIdx="1" presStyleCnt="4"/>
      <dgm:spPr/>
    </dgm:pt>
    <dgm:pt modelId="{97106357-B3B7-45BD-BFB7-19544B545CE2}" type="pres">
      <dgm:prSet presAssocID="{CEE2A1F9-F928-4955-90EB-49E280D2F95A}" presName="root2" presStyleCnt="0"/>
      <dgm:spPr/>
    </dgm:pt>
    <dgm:pt modelId="{BA2B4DD0-9D70-4914-9533-76278D8F2DEF}" type="pres">
      <dgm:prSet presAssocID="{CEE2A1F9-F928-4955-90EB-49E280D2F95A}" presName="LevelTwoTextNode" presStyleLbl="node4" presStyleIdx="1" presStyleCnt="4" custLinFactNeighborX="-1390" custLinFactNeighborY="-84625">
        <dgm:presLayoutVars>
          <dgm:chPref val="3"/>
        </dgm:presLayoutVars>
      </dgm:prSet>
      <dgm:spPr/>
    </dgm:pt>
    <dgm:pt modelId="{68236394-C81D-472D-8277-36319210462A}" type="pres">
      <dgm:prSet presAssocID="{CEE2A1F9-F928-4955-90EB-49E280D2F95A}" presName="level3hierChild" presStyleCnt="0"/>
      <dgm:spPr/>
    </dgm:pt>
    <dgm:pt modelId="{8791FD60-D9AB-46FA-A9E5-EC6B7C33CAC3}" type="pres">
      <dgm:prSet presAssocID="{EED8030A-C283-4C7C-A4D2-74B4587070F0}" presName="conn2-1" presStyleLbl="parChTrans1D4" presStyleIdx="2" presStyleCnt="4"/>
      <dgm:spPr/>
    </dgm:pt>
    <dgm:pt modelId="{8C7E4C1F-F7E4-4DA0-9345-76D360352E26}" type="pres">
      <dgm:prSet presAssocID="{EED8030A-C283-4C7C-A4D2-74B4587070F0}" presName="connTx" presStyleLbl="parChTrans1D4" presStyleIdx="2" presStyleCnt="4"/>
      <dgm:spPr/>
    </dgm:pt>
    <dgm:pt modelId="{E9E56BB2-1999-46BA-A871-E90E0D506ABA}" type="pres">
      <dgm:prSet presAssocID="{C851D2BC-CFB6-4410-960C-EA3B880EDEE3}" presName="root2" presStyleCnt="0"/>
      <dgm:spPr/>
    </dgm:pt>
    <dgm:pt modelId="{B9F10949-6CBE-4DDE-99F6-B7F55480A85A}" type="pres">
      <dgm:prSet presAssocID="{C851D2BC-CFB6-4410-960C-EA3B880EDEE3}" presName="LevelTwoTextNode" presStyleLbl="node4" presStyleIdx="2" presStyleCnt="4" custLinFactNeighborX="-1390" custLinFactNeighborY="-84625">
        <dgm:presLayoutVars>
          <dgm:chPref val="3"/>
        </dgm:presLayoutVars>
      </dgm:prSet>
      <dgm:spPr/>
    </dgm:pt>
    <dgm:pt modelId="{550837D2-0277-4FB1-B9E1-D6FF06617FFD}" type="pres">
      <dgm:prSet presAssocID="{C851D2BC-CFB6-4410-960C-EA3B880EDEE3}" presName="level3hierChild" presStyleCnt="0"/>
      <dgm:spPr/>
    </dgm:pt>
    <dgm:pt modelId="{96962EAA-4A06-4615-BD7B-92084E0FFC03}" type="pres">
      <dgm:prSet presAssocID="{43CE5FF0-A179-4220-9145-91C533E4B5C2}" presName="conn2-1" presStyleLbl="parChTrans1D4" presStyleIdx="3" presStyleCnt="4"/>
      <dgm:spPr/>
    </dgm:pt>
    <dgm:pt modelId="{FEFAEDCF-7574-44EA-B39C-46F89C411252}" type="pres">
      <dgm:prSet presAssocID="{43CE5FF0-A179-4220-9145-91C533E4B5C2}" presName="connTx" presStyleLbl="parChTrans1D4" presStyleIdx="3" presStyleCnt="4"/>
      <dgm:spPr/>
    </dgm:pt>
    <dgm:pt modelId="{2341731D-D162-4C0D-9474-D6E151E29A0C}" type="pres">
      <dgm:prSet presAssocID="{FC99734B-DC65-4A51-B734-D740C55F14A0}" presName="root2" presStyleCnt="0"/>
      <dgm:spPr/>
    </dgm:pt>
    <dgm:pt modelId="{627EA8FE-A57B-4DED-80AD-D531ED4AC9BB}" type="pres">
      <dgm:prSet presAssocID="{FC99734B-DC65-4A51-B734-D740C55F14A0}" presName="LevelTwoTextNode" presStyleLbl="node4" presStyleIdx="3" presStyleCnt="4" custLinFactNeighborX="-1390" custLinFactNeighborY="-84625">
        <dgm:presLayoutVars>
          <dgm:chPref val="3"/>
        </dgm:presLayoutVars>
      </dgm:prSet>
      <dgm:spPr/>
    </dgm:pt>
    <dgm:pt modelId="{FF36BB91-0984-4FE9-A467-FD4EE72E5ADC}" type="pres">
      <dgm:prSet presAssocID="{FC99734B-DC65-4A51-B734-D740C55F14A0}" presName="level3hierChild" presStyleCnt="0"/>
      <dgm:spPr/>
    </dgm:pt>
    <dgm:pt modelId="{DA7C3FB8-0A28-4944-B34C-8F080512E018}" type="pres">
      <dgm:prSet presAssocID="{2EC398C7-E8F1-4E56-97FB-B7BE53012EAC}" presName="conn2-1" presStyleLbl="parChTrans1D3" presStyleIdx="1" presStyleCnt="3"/>
      <dgm:spPr/>
    </dgm:pt>
    <dgm:pt modelId="{6943FFA1-86A7-4EC3-AF79-21422D159358}" type="pres">
      <dgm:prSet presAssocID="{2EC398C7-E8F1-4E56-97FB-B7BE53012EAC}" presName="connTx" presStyleLbl="parChTrans1D3" presStyleIdx="1" presStyleCnt="3"/>
      <dgm:spPr/>
    </dgm:pt>
    <dgm:pt modelId="{21B5E85F-9FD3-410D-A86C-5896FF3A55FF}" type="pres">
      <dgm:prSet presAssocID="{496B992F-02FB-4A9A-A4D7-EF195B2312EB}" presName="root2" presStyleCnt="0"/>
      <dgm:spPr/>
    </dgm:pt>
    <dgm:pt modelId="{A63BA7C3-6B04-4E78-A2D8-8BAAB80CC9F2}" type="pres">
      <dgm:prSet presAssocID="{496B992F-02FB-4A9A-A4D7-EF195B2312EB}" presName="LevelTwoTextNode" presStyleLbl="node3" presStyleIdx="1" presStyleCnt="3" custLinFactNeighborX="-1518" custLinFactNeighborY="44772">
        <dgm:presLayoutVars>
          <dgm:chPref val="3"/>
        </dgm:presLayoutVars>
      </dgm:prSet>
      <dgm:spPr/>
    </dgm:pt>
    <dgm:pt modelId="{8FBF2655-00A5-475B-81E3-3660ED4F0AA8}" type="pres">
      <dgm:prSet presAssocID="{496B992F-02FB-4A9A-A4D7-EF195B2312EB}" presName="level3hierChild" presStyleCnt="0"/>
      <dgm:spPr/>
    </dgm:pt>
    <dgm:pt modelId="{4B94347B-AD49-434A-BBCC-C17FBD6B0D34}" type="pres">
      <dgm:prSet presAssocID="{1566E70A-027D-47B6-ABB1-F25578BDC928}" presName="conn2-1" presStyleLbl="parChTrans1D2" presStyleIdx="1" presStyleCnt="2"/>
      <dgm:spPr/>
    </dgm:pt>
    <dgm:pt modelId="{04C0B92A-F156-44FD-9415-B7CF2E7F1F88}" type="pres">
      <dgm:prSet presAssocID="{1566E70A-027D-47B6-ABB1-F25578BDC928}" presName="connTx" presStyleLbl="parChTrans1D2" presStyleIdx="1" presStyleCnt="2"/>
      <dgm:spPr/>
    </dgm:pt>
    <dgm:pt modelId="{15814DFD-AB53-4814-928D-F8D553679E7F}" type="pres">
      <dgm:prSet presAssocID="{655C0EC5-E08C-478D-BF19-ECD85DA2FA7A}" presName="root2" presStyleCnt="0"/>
      <dgm:spPr/>
    </dgm:pt>
    <dgm:pt modelId="{5680040A-9585-4EB9-840D-A04B4834DF05}" type="pres">
      <dgm:prSet presAssocID="{655C0EC5-E08C-478D-BF19-ECD85DA2FA7A}" presName="LevelTwoTextNode" presStyleLbl="node2" presStyleIdx="1" presStyleCnt="2" custLinFactNeighborX="2543" custLinFactNeighborY="64978">
        <dgm:presLayoutVars>
          <dgm:chPref val="3"/>
        </dgm:presLayoutVars>
      </dgm:prSet>
      <dgm:spPr/>
    </dgm:pt>
    <dgm:pt modelId="{05ECFF6B-485B-4EAC-9E7D-DBFBB4EB980E}" type="pres">
      <dgm:prSet presAssocID="{655C0EC5-E08C-478D-BF19-ECD85DA2FA7A}" presName="level3hierChild" presStyleCnt="0"/>
      <dgm:spPr/>
    </dgm:pt>
    <dgm:pt modelId="{9458DAE5-C5A4-43C4-8135-62814FDBBB68}" type="pres">
      <dgm:prSet presAssocID="{FA69E629-1878-4F1C-9CA5-B3A865E68590}" presName="conn2-1" presStyleLbl="parChTrans1D3" presStyleIdx="2" presStyleCnt="3"/>
      <dgm:spPr/>
    </dgm:pt>
    <dgm:pt modelId="{690685C3-F36A-44D9-BEF4-87144DB4968E}" type="pres">
      <dgm:prSet presAssocID="{FA69E629-1878-4F1C-9CA5-B3A865E68590}" presName="connTx" presStyleLbl="parChTrans1D3" presStyleIdx="2" presStyleCnt="3"/>
      <dgm:spPr/>
    </dgm:pt>
    <dgm:pt modelId="{71244650-43E1-4B57-89D4-80DAF3A18582}" type="pres">
      <dgm:prSet presAssocID="{5E289BE3-41E8-4846-8F55-8E5643F3658B}" presName="root2" presStyleCnt="0"/>
      <dgm:spPr/>
    </dgm:pt>
    <dgm:pt modelId="{BD4EFA41-D1AF-4EFC-9D7A-F96A3B5B6B29}" type="pres">
      <dgm:prSet presAssocID="{5E289BE3-41E8-4846-8F55-8E5643F3658B}" presName="LevelTwoTextNode" presStyleLbl="node3" presStyleIdx="2" presStyleCnt="3" custLinFactNeighborX="-2471" custLinFactNeighborY="64978">
        <dgm:presLayoutVars>
          <dgm:chPref val="3"/>
        </dgm:presLayoutVars>
      </dgm:prSet>
      <dgm:spPr/>
    </dgm:pt>
    <dgm:pt modelId="{22A7123A-18A6-47A9-B647-D0BDA01519D4}" type="pres">
      <dgm:prSet presAssocID="{5E289BE3-41E8-4846-8F55-8E5643F3658B}" presName="level3hierChild" presStyleCnt="0"/>
      <dgm:spPr/>
    </dgm:pt>
  </dgm:ptLst>
  <dgm:cxnLst>
    <dgm:cxn modelId="{80C2B405-E194-4E2C-B70C-9F9750924792}" type="presOf" srcId="{1566E70A-027D-47B6-ABB1-F25578BDC928}" destId="{04C0B92A-F156-44FD-9415-B7CF2E7F1F88}" srcOrd="1" destOrd="0" presId="urn:microsoft.com/office/officeart/2008/layout/HorizontalMultiLevelHierarchy"/>
    <dgm:cxn modelId="{9F741A08-DF32-4745-80FB-ED3E67EA6ABD}" type="presOf" srcId="{85C19016-C507-4A69-B3D1-E1B43BE75F33}" destId="{500712C6-981A-412A-98F5-50D5252F0CC5}" srcOrd="0" destOrd="0" presId="urn:microsoft.com/office/officeart/2008/layout/HorizontalMultiLevelHierarchy"/>
    <dgm:cxn modelId="{41EE1109-965C-4E49-8942-62FB98A0B845}" srcId="{880F88CA-5E6C-4BF0-99F1-E1C471392CAF}" destId="{C851D2BC-CFB6-4410-960C-EA3B880EDEE3}" srcOrd="2" destOrd="0" parTransId="{EED8030A-C283-4C7C-A4D2-74B4587070F0}" sibTransId="{21A7DCF1-4E36-4187-A03F-23FCBE799EBA}"/>
    <dgm:cxn modelId="{6C35920D-1BD3-4713-A35C-1327B571C50C}" type="presOf" srcId="{74AB787E-1471-4E91-BBCD-135AE8DB41D1}" destId="{2E93754D-D544-499F-A190-08AC28D6F553}" srcOrd="0" destOrd="0" presId="urn:microsoft.com/office/officeart/2008/layout/HorizontalMultiLevelHierarchy"/>
    <dgm:cxn modelId="{502C6613-7061-4F90-AA18-A09DFBA9748F}" srcId="{85C19016-C507-4A69-B3D1-E1B43BE75F33}" destId="{655C0EC5-E08C-478D-BF19-ECD85DA2FA7A}" srcOrd="1" destOrd="0" parTransId="{1566E70A-027D-47B6-ABB1-F25578BDC928}" sibTransId="{C6F167FE-2B92-4055-B887-28EC7F4189C3}"/>
    <dgm:cxn modelId="{33BAB11D-4C9F-4043-8D72-FD0F91B231FC}" type="presOf" srcId="{43CE5FF0-A179-4220-9145-91C533E4B5C2}" destId="{96962EAA-4A06-4615-BD7B-92084E0FFC03}" srcOrd="0" destOrd="0" presId="urn:microsoft.com/office/officeart/2008/layout/HorizontalMultiLevelHierarchy"/>
    <dgm:cxn modelId="{0E185F20-7F6F-437B-8E22-7BE7901BA7B6}" type="presOf" srcId="{B69E44F3-DC13-4974-8A0A-26E35F062D61}" destId="{C3528ECB-63A3-40D8-849D-6B34D441FAC5}" srcOrd="1" destOrd="0" presId="urn:microsoft.com/office/officeart/2008/layout/HorizontalMultiLevelHierarchy"/>
    <dgm:cxn modelId="{894ABD29-2E76-41A9-9B92-C3F45CB42A5E}" type="presOf" srcId="{004646B3-1047-40D1-98FB-87CE6F43C43A}" destId="{26BEF786-36D0-4C54-BF76-585591372A1F}" srcOrd="1" destOrd="0" presId="urn:microsoft.com/office/officeart/2008/layout/HorizontalMultiLevelHierarchy"/>
    <dgm:cxn modelId="{6B74D131-4A9C-4918-9AF3-CC405D955B8E}" type="presOf" srcId="{2EC398C7-E8F1-4E56-97FB-B7BE53012EAC}" destId="{6943FFA1-86A7-4EC3-AF79-21422D159358}" srcOrd="1" destOrd="0" presId="urn:microsoft.com/office/officeart/2008/layout/HorizontalMultiLevelHierarchy"/>
    <dgm:cxn modelId="{B892B436-21FB-4AE6-9450-A9F4E96ACFE3}" type="presOf" srcId="{880F88CA-5E6C-4BF0-99F1-E1C471392CAF}" destId="{CA1BAEDE-8A3E-49FF-B2A2-6D0677440173}" srcOrd="0" destOrd="0" presId="urn:microsoft.com/office/officeart/2008/layout/HorizontalMultiLevelHierarchy"/>
    <dgm:cxn modelId="{24357939-4D90-433B-8257-0BA83DB38384}" srcId="{880F88CA-5E6C-4BF0-99F1-E1C471392CAF}" destId="{FC99734B-DC65-4A51-B734-D740C55F14A0}" srcOrd="3" destOrd="0" parTransId="{43CE5FF0-A179-4220-9145-91C533E4B5C2}" sibTransId="{CA58DCE9-85F7-4730-9E7A-B491D6BBDBC4}"/>
    <dgm:cxn modelId="{E227B23A-38B6-4DCE-B0A1-0DDD4B67EDBC}" srcId="{880F88CA-5E6C-4BF0-99F1-E1C471392CAF}" destId="{CEE2A1F9-F928-4955-90EB-49E280D2F95A}" srcOrd="1" destOrd="0" parTransId="{8FAA7A73-D919-4E71-BDDF-C10B5D7921A5}" sibTransId="{B9E1BEBC-6270-4A60-B71B-EE2F6A49706D}"/>
    <dgm:cxn modelId="{E0D6883C-1F38-483F-A34F-9466E0A1469A}" type="presOf" srcId="{7FFD6E13-F033-4534-B185-A91496EB442E}" destId="{B1B6C049-5591-4385-8B69-00899BCA3836}" srcOrd="0" destOrd="0" presId="urn:microsoft.com/office/officeart/2008/layout/HorizontalMultiLevelHierarchy"/>
    <dgm:cxn modelId="{AC41CD5D-94EB-4003-AE80-96A17BDEDD8A}" srcId="{74AB787E-1471-4E91-BBCD-135AE8DB41D1}" destId="{880F88CA-5E6C-4BF0-99F1-E1C471392CAF}" srcOrd="0" destOrd="0" parTransId="{5E5BD9A3-EEB2-43BD-9FEE-3656EEB5272E}" sibTransId="{FCD828DB-AF58-4C13-A50B-C1011C747D43}"/>
    <dgm:cxn modelId="{73ADD248-1D31-458A-B34F-6CAAA3824912}" type="presOf" srcId="{FA69E629-1878-4F1C-9CA5-B3A865E68590}" destId="{690685C3-F36A-44D9-BEF4-87144DB4968E}" srcOrd="1" destOrd="0" presId="urn:microsoft.com/office/officeart/2008/layout/HorizontalMultiLevelHierarchy"/>
    <dgm:cxn modelId="{C15E2B69-F56A-4292-A43B-0BAC724F7799}" srcId="{85C19016-C507-4A69-B3D1-E1B43BE75F33}" destId="{74AB787E-1471-4E91-BBCD-135AE8DB41D1}" srcOrd="0" destOrd="0" parTransId="{004646B3-1047-40D1-98FB-87CE6F43C43A}" sibTransId="{B098138E-5F6E-4238-8B7B-16BDB263DAB5}"/>
    <dgm:cxn modelId="{3A67B849-BE55-4DF5-B757-7FEB33E4C368}" type="presOf" srcId="{8FAA7A73-D919-4E71-BDDF-C10B5D7921A5}" destId="{7268D6D8-5140-42F5-9C44-D434C3A9BE20}" srcOrd="0" destOrd="0" presId="urn:microsoft.com/office/officeart/2008/layout/HorizontalMultiLevelHierarchy"/>
    <dgm:cxn modelId="{635C3A6F-7070-4562-B791-F3E67E437E2A}" type="presOf" srcId="{5E289BE3-41E8-4846-8F55-8E5643F3658B}" destId="{BD4EFA41-D1AF-4EFC-9D7A-F96A3B5B6B29}" srcOrd="0" destOrd="0" presId="urn:microsoft.com/office/officeart/2008/layout/HorizontalMultiLevelHierarchy"/>
    <dgm:cxn modelId="{CA7C0559-3465-442E-B0C5-C5B6C635802E}" type="presOf" srcId="{5E5BD9A3-EEB2-43BD-9FEE-3656EEB5272E}" destId="{F3AE7BB3-DADF-4830-A59C-EE94F29737D3}" srcOrd="1" destOrd="0" presId="urn:microsoft.com/office/officeart/2008/layout/HorizontalMultiLevelHierarchy"/>
    <dgm:cxn modelId="{B613037F-92D5-4F20-9445-92AD42CCD4A8}" type="presOf" srcId="{EED8030A-C283-4C7C-A4D2-74B4587070F0}" destId="{8791FD60-D9AB-46FA-A9E5-EC6B7C33CAC3}" srcOrd="0" destOrd="0" presId="urn:microsoft.com/office/officeart/2008/layout/HorizontalMultiLevelHierarchy"/>
    <dgm:cxn modelId="{FBF3E681-AEBF-4E22-B866-E5CDA5333005}" type="presOf" srcId="{EED8030A-C283-4C7C-A4D2-74B4587070F0}" destId="{8C7E4C1F-F7E4-4DA0-9345-76D360352E26}" srcOrd="1" destOrd="0" presId="urn:microsoft.com/office/officeart/2008/layout/HorizontalMultiLevelHierarchy"/>
    <dgm:cxn modelId="{E98B8391-E490-43F1-9124-85E9AB609EBC}" type="presOf" srcId="{004646B3-1047-40D1-98FB-87CE6F43C43A}" destId="{227B3EAF-CE6B-41EF-863B-6ADA59226446}" srcOrd="0" destOrd="0" presId="urn:microsoft.com/office/officeart/2008/layout/HorizontalMultiLevelHierarchy"/>
    <dgm:cxn modelId="{5BED9591-50E6-45DE-82E8-4117FBC0C535}" type="presOf" srcId="{1566E70A-027D-47B6-ABB1-F25578BDC928}" destId="{4B94347B-AD49-434A-BBCC-C17FBD6B0D34}" srcOrd="0" destOrd="0" presId="urn:microsoft.com/office/officeart/2008/layout/HorizontalMultiLevelHierarchy"/>
    <dgm:cxn modelId="{15561A95-B346-4019-BC62-99673778D2AB}" type="presOf" srcId="{43CE5FF0-A179-4220-9145-91C533E4B5C2}" destId="{FEFAEDCF-7574-44EA-B39C-46F89C411252}" srcOrd="1" destOrd="0" presId="urn:microsoft.com/office/officeart/2008/layout/HorizontalMultiLevelHierarchy"/>
    <dgm:cxn modelId="{70D14A95-283E-4C82-A323-AA62EA6D4F9B}" type="presOf" srcId="{2EC398C7-E8F1-4E56-97FB-B7BE53012EAC}" destId="{DA7C3FB8-0A28-4944-B34C-8F080512E018}" srcOrd="0" destOrd="0" presId="urn:microsoft.com/office/officeart/2008/layout/HorizontalMultiLevelHierarchy"/>
    <dgm:cxn modelId="{4684F797-0D8F-44B1-AC0D-4EA92E0D3E9C}" type="presOf" srcId="{C851D2BC-CFB6-4410-960C-EA3B880EDEE3}" destId="{B9F10949-6CBE-4DDE-99F6-B7F55480A85A}" srcOrd="0" destOrd="0" presId="urn:microsoft.com/office/officeart/2008/layout/HorizontalMultiLevelHierarchy"/>
    <dgm:cxn modelId="{D70C29A0-56FE-4F77-BEC5-107FF06FC74E}" type="presOf" srcId="{655C0EC5-E08C-478D-BF19-ECD85DA2FA7A}" destId="{5680040A-9585-4EB9-840D-A04B4834DF05}" srcOrd="0" destOrd="0" presId="urn:microsoft.com/office/officeart/2008/layout/HorizontalMultiLevelHierarchy"/>
    <dgm:cxn modelId="{743DF7A2-C61E-433D-8C1B-7209C3F91949}" type="presOf" srcId="{FA69E629-1878-4F1C-9CA5-B3A865E68590}" destId="{9458DAE5-C5A4-43C4-8135-62814FDBBB68}" srcOrd="0" destOrd="0" presId="urn:microsoft.com/office/officeart/2008/layout/HorizontalMultiLevelHierarchy"/>
    <dgm:cxn modelId="{0EECD1A5-EC96-4C46-A894-9A496BC205B1}" srcId="{4C7FB567-0DF8-4160-91CF-3042935E100C}" destId="{85C19016-C507-4A69-B3D1-E1B43BE75F33}" srcOrd="0" destOrd="0" parTransId="{D1FDC0F3-FB73-43BF-895A-EC8C6408D0EF}" sibTransId="{91B35FDE-7B08-430F-AB34-8206BD29B1A4}"/>
    <dgm:cxn modelId="{336062AD-C14C-4336-880C-57A9B5615666}" type="presOf" srcId="{4C7FB567-0DF8-4160-91CF-3042935E100C}" destId="{026D2E5B-F0C8-4A28-A888-7291C0795A5A}" srcOrd="0" destOrd="0" presId="urn:microsoft.com/office/officeart/2008/layout/HorizontalMultiLevelHierarchy"/>
    <dgm:cxn modelId="{91D2CAB8-9159-44D4-B618-A68909EF4741}" type="presOf" srcId="{FC99734B-DC65-4A51-B734-D740C55F14A0}" destId="{627EA8FE-A57B-4DED-80AD-D531ED4AC9BB}" srcOrd="0" destOrd="0" presId="urn:microsoft.com/office/officeart/2008/layout/HorizontalMultiLevelHierarchy"/>
    <dgm:cxn modelId="{44B5BCC4-581B-486A-8815-9C3392CD567A}" type="presOf" srcId="{5E5BD9A3-EEB2-43BD-9FEE-3656EEB5272E}" destId="{4475E827-058A-4AE3-B424-5616A3CAE620}" srcOrd="0" destOrd="0" presId="urn:microsoft.com/office/officeart/2008/layout/HorizontalMultiLevelHierarchy"/>
    <dgm:cxn modelId="{E4F974C5-46B0-4D53-B8E7-71E702D15B32}" srcId="{74AB787E-1471-4E91-BBCD-135AE8DB41D1}" destId="{496B992F-02FB-4A9A-A4D7-EF195B2312EB}" srcOrd="1" destOrd="0" parTransId="{2EC398C7-E8F1-4E56-97FB-B7BE53012EAC}" sibTransId="{1EA85E30-F29F-4A5B-84A5-2D0B8FDFCFAC}"/>
    <dgm:cxn modelId="{E5080ADA-0F5F-4B7A-97BA-3621E16C5DA7}" type="presOf" srcId="{B69E44F3-DC13-4974-8A0A-26E35F062D61}" destId="{5F2E6E9C-2F99-414B-8169-9E1A79944D68}" srcOrd="0" destOrd="0" presId="urn:microsoft.com/office/officeart/2008/layout/HorizontalMultiLevelHierarchy"/>
    <dgm:cxn modelId="{D510D0DE-7851-4C9D-A3AD-2B5D3B5ACF5B}" type="presOf" srcId="{CEE2A1F9-F928-4955-90EB-49E280D2F95A}" destId="{BA2B4DD0-9D70-4914-9533-76278D8F2DEF}" srcOrd="0" destOrd="0" presId="urn:microsoft.com/office/officeart/2008/layout/HorizontalMultiLevelHierarchy"/>
    <dgm:cxn modelId="{894342DF-A23C-4FC0-9CBF-25F2C82883CC}" srcId="{880F88CA-5E6C-4BF0-99F1-E1C471392CAF}" destId="{7FFD6E13-F033-4534-B185-A91496EB442E}" srcOrd="0" destOrd="0" parTransId="{B69E44F3-DC13-4974-8A0A-26E35F062D61}" sibTransId="{EB8CA50A-3528-4040-B3E3-788B9E0EE286}"/>
    <dgm:cxn modelId="{BCE518E4-214E-4B96-976F-6E74E310EBB2}" type="presOf" srcId="{8FAA7A73-D919-4E71-BDDF-C10B5D7921A5}" destId="{95A90395-51E6-4984-90A4-A5CF2F89CB6A}" srcOrd="1" destOrd="0" presId="urn:microsoft.com/office/officeart/2008/layout/HorizontalMultiLevelHierarchy"/>
    <dgm:cxn modelId="{9FA899EE-8924-4463-B629-1CC3EA3210C0}" type="presOf" srcId="{496B992F-02FB-4A9A-A4D7-EF195B2312EB}" destId="{A63BA7C3-6B04-4E78-A2D8-8BAAB80CC9F2}" srcOrd="0" destOrd="0" presId="urn:microsoft.com/office/officeart/2008/layout/HorizontalMultiLevelHierarchy"/>
    <dgm:cxn modelId="{1329C3F5-D35E-4DD4-80EF-D8439A6DB77D}" srcId="{655C0EC5-E08C-478D-BF19-ECD85DA2FA7A}" destId="{5E289BE3-41E8-4846-8F55-8E5643F3658B}" srcOrd="0" destOrd="0" parTransId="{FA69E629-1878-4F1C-9CA5-B3A865E68590}" sibTransId="{5040274D-EDBE-41C8-AB5D-04A5DBBA01FD}"/>
    <dgm:cxn modelId="{28B07A50-EDCE-42D1-A9FF-C9FF6EB0B441}" type="presParOf" srcId="{026D2E5B-F0C8-4A28-A888-7291C0795A5A}" destId="{9ADE0B71-A6FB-46CD-8D82-96A1BB04A1BB}" srcOrd="0" destOrd="0" presId="urn:microsoft.com/office/officeart/2008/layout/HorizontalMultiLevelHierarchy"/>
    <dgm:cxn modelId="{C7F1B44B-FE37-4FF1-A8D0-D0E4F79A40D8}" type="presParOf" srcId="{9ADE0B71-A6FB-46CD-8D82-96A1BB04A1BB}" destId="{500712C6-981A-412A-98F5-50D5252F0CC5}" srcOrd="0" destOrd="0" presId="urn:microsoft.com/office/officeart/2008/layout/HorizontalMultiLevelHierarchy"/>
    <dgm:cxn modelId="{D044A7BB-230A-461A-B3FC-B6EF7CB1B9AE}" type="presParOf" srcId="{9ADE0B71-A6FB-46CD-8D82-96A1BB04A1BB}" destId="{8FDB9F35-4661-4CBC-B4A7-068D6E27A434}" srcOrd="1" destOrd="0" presId="urn:microsoft.com/office/officeart/2008/layout/HorizontalMultiLevelHierarchy"/>
    <dgm:cxn modelId="{9513726B-3E8F-4E18-8B2F-37BA749E0015}" type="presParOf" srcId="{8FDB9F35-4661-4CBC-B4A7-068D6E27A434}" destId="{227B3EAF-CE6B-41EF-863B-6ADA59226446}" srcOrd="0" destOrd="0" presId="urn:microsoft.com/office/officeart/2008/layout/HorizontalMultiLevelHierarchy"/>
    <dgm:cxn modelId="{EA3D0667-46B1-4844-B3A5-DCA4F19DCFEE}" type="presParOf" srcId="{227B3EAF-CE6B-41EF-863B-6ADA59226446}" destId="{26BEF786-36D0-4C54-BF76-585591372A1F}" srcOrd="0" destOrd="0" presId="urn:microsoft.com/office/officeart/2008/layout/HorizontalMultiLevelHierarchy"/>
    <dgm:cxn modelId="{70821356-F44A-41C2-9034-80A4550BD864}" type="presParOf" srcId="{8FDB9F35-4661-4CBC-B4A7-068D6E27A434}" destId="{8BDFF23A-E514-45D9-9E3F-C6A03C5FC332}" srcOrd="1" destOrd="0" presId="urn:microsoft.com/office/officeart/2008/layout/HorizontalMultiLevelHierarchy"/>
    <dgm:cxn modelId="{683920C1-9239-48D1-B012-DBCC4CDFF361}" type="presParOf" srcId="{8BDFF23A-E514-45D9-9E3F-C6A03C5FC332}" destId="{2E93754D-D544-499F-A190-08AC28D6F553}" srcOrd="0" destOrd="0" presId="urn:microsoft.com/office/officeart/2008/layout/HorizontalMultiLevelHierarchy"/>
    <dgm:cxn modelId="{810FC4BC-1B9B-4EA8-8CCB-ADCDEDEA65CD}" type="presParOf" srcId="{8BDFF23A-E514-45D9-9E3F-C6A03C5FC332}" destId="{743398E2-2FF2-476F-97F3-EEE77A798627}" srcOrd="1" destOrd="0" presId="urn:microsoft.com/office/officeart/2008/layout/HorizontalMultiLevelHierarchy"/>
    <dgm:cxn modelId="{EB8F78C5-327E-4359-B727-C399F8D14F70}" type="presParOf" srcId="{743398E2-2FF2-476F-97F3-EEE77A798627}" destId="{4475E827-058A-4AE3-B424-5616A3CAE620}" srcOrd="0" destOrd="0" presId="urn:microsoft.com/office/officeart/2008/layout/HorizontalMultiLevelHierarchy"/>
    <dgm:cxn modelId="{1E73322E-2065-44E3-88A1-215E8E2FA8C2}" type="presParOf" srcId="{4475E827-058A-4AE3-B424-5616A3CAE620}" destId="{F3AE7BB3-DADF-4830-A59C-EE94F29737D3}" srcOrd="0" destOrd="0" presId="urn:microsoft.com/office/officeart/2008/layout/HorizontalMultiLevelHierarchy"/>
    <dgm:cxn modelId="{5989FA4A-DA40-48E3-AA89-9F40BF6441B3}" type="presParOf" srcId="{743398E2-2FF2-476F-97F3-EEE77A798627}" destId="{6E89C2FF-3FB8-4D1F-9996-7EA6253DAC85}" srcOrd="1" destOrd="0" presId="urn:microsoft.com/office/officeart/2008/layout/HorizontalMultiLevelHierarchy"/>
    <dgm:cxn modelId="{89376DE0-B419-4AD0-A1EA-DC2D67FAF313}" type="presParOf" srcId="{6E89C2FF-3FB8-4D1F-9996-7EA6253DAC85}" destId="{CA1BAEDE-8A3E-49FF-B2A2-6D0677440173}" srcOrd="0" destOrd="0" presId="urn:microsoft.com/office/officeart/2008/layout/HorizontalMultiLevelHierarchy"/>
    <dgm:cxn modelId="{9C0063A4-E763-4AC8-9884-6CA413FC7CA1}" type="presParOf" srcId="{6E89C2FF-3FB8-4D1F-9996-7EA6253DAC85}" destId="{E9DF39D3-FEDF-4DE3-A74F-BD6ECF878952}" srcOrd="1" destOrd="0" presId="urn:microsoft.com/office/officeart/2008/layout/HorizontalMultiLevelHierarchy"/>
    <dgm:cxn modelId="{F36FE02A-D8AD-4563-8B0E-CEFA5306F844}" type="presParOf" srcId="{E9DF39D3-FEDF-4DE3-A74F-BD6ECF878952}" destId="{5F2E6E9C-2F99-414B-8169-9E1A79944D68}" srcOrd="0" destOrd="0" presId="urn:microsoft.com/office/officeart/2008/layout/HorizontalMultiLevelHierarchy"/>
    <dgm:cxn modelId="{69EEBAAA-68FC-4779-B923-D6D869C895E1}" type="presParOf" srcId="{5F2E6E9C-2F99-414B-8169-9E1A79944D68}" destId="{C3528ECB-63A3-40D8-849D-6B34D441FAC5}" srcOrd="0" destOrd="0" presId="urn:microsoft.com/office/officeart/2008/layout/HorizontalMultiLevelHierarchy"/>
    <dgm:cxn modelId="{B3B9011D-D3D6-4401-B953-F047353D94B9}" type="presParOf" srcId="{E9DF39D3-FEDF-4DE3-A74F-BD6ECF878952}" destId="{9C445C10-024E-4D21-8A50-AF67AF538A19}" srcOrd="1" destOrd="0" presId="urn:microsoft.com/office/officeart/2008/layout/HorizontalMultiLevelHierarchy"/>
    <dgm:cxn modelId="{C9A3FEFF-1FCB-4D55-A91C-E672F33EBAA3}" type="presParOf" srcId="{9C445C10-024E-4D21-8A50-AF67AF538A19}" destId="{B1B6C049-5591-4385-8B69-00899BCA3836}" srcOrd="0" destOrd="0" presId="urn:microsoft.com/office/officeart/2008/layout/HorizontalMultiLevelHierarchy"/>
    <dgm:cxn modelId="{38A04C5A-33E5-4BC2-A13B-F6EA3137FC72}" type="presParOf" srcId="{9C445C10-024E-4D21-8A50-AF67AF538A19}" destId="{4EE43D9A-CB77-4A31-B7B1-9DECF6C0AC45}" srcOrd="1" destOrd="0" presId="urn:microsoft.com/office/officeart/2008/layout/HorizontalMultiLevelHierarchy"/>
    <dgm:cxn modelId="{12FB1EAF-C0FC-479E-80F5-875C808726EC}" type="presParOf" srcId="{E9DF39D3-FEDF-4DE3-A74F-BD6ECF878952}" destId="{7268D6D8-5140-42F5-9C44-D434C3A9BE20}" srcOrd="2" destOrd="0" presId="urn:microsoft.com/office/officeart/2008/layout/HorizontalMultiLevelHierarchy"/>
    <dgm:cxn modelId="{080B9BA4-C6CE-43D0-BD60-843C7AE3DA2B}" type="presParOf" srcId="{7268D6D8-5140-42F5-9C44-D434C3A9BE20}" destId="{95A90395-51E6-4984-90A4-A5CF2F89CB6A}" srcOrd="0" destOrd="0" presId="urn:microsoft.com/office/officeart/2008/layout/HorizontalMultiLevelHierarchy"/>
    <dgm:cxn modelId="{9EA16A93-C35A-47F8-8D78-42C36B6A8D38}" type="presParOf" srcId="{E9DF39D3-FEDF-4DE3-A74F-BD6ECF878952}" destId="{97106357-B3B7-45BD-BFB7-19544B545CE2}" srcOrd="3" destOrd="0" presId="urn:microsoft.com/office/officeart/2008/layout/HorizontalMultiLevelHierarchy"/>
    <dgm:cxn modelId="{E82C6B5B-2DF4-402F-B108-BB344E512D1D}" type="presParOf" srcId="{97106357-B3B7-45BD-BFB7-19544B545CE2}" destId="{BA2B4DD0-9D70-4914-9533-76278D8F2DEF}" srcOrd="0" destOrd="0" presId="urn:microsoft.com/office/officeart/2008/layout/HorizontalMultiLevelHierarchy"/>
    <dgm:cxn modelId="{3C4692C6-9635-45D5-8DA7-7CF3D134C098}" type="presParOf" srcId="{97106357-B3B7-45BD-BFB7-19544B545CE2}" destId="{68236394-C81D-472D-8277-36319210462A}" srcOrd="1" destOrd="0" presId="urn:microsoft.com/office/officeart/2008/layout/HorizontalMultiLevelHierarchy"/>
    <dgm:cxn modelId="{FEB45407-BEB5-42D6-B76B-54C1688EC0D1}" type="presParOf" srcId="{E9DF39D3-FEDF-4DE3-A74F-BD6ECF878952}" destId="{8791FD60-D9AB-46FA-A9E5-EC6B7C33CAC3}" srcOrd="4" destOrd="0" presId="urn:microsoft.com/office/officeart/2008/layout/HorizontalMultiLevelHierarchy"/>
    <dgm:cxn modelId="{3C5AA07E-4DFC-41A6-A510-8A9D139B1736}" type="presParOf" srcId="{8791FD60-D9AB-46FA-A9E5-EC6B7C33CAC3}" destId="{8C7E4C1F-F7E4-4DA0-9345-76D360352E26}" srcOrd="0" destOrd="0" presId="urn:microsoft.com/office/officeart/2008/layout/HorizontalMultiLevelHierarchy"/>
    <dgm:cxn modelId="{6DC2B216-0061-463E-A102-C1C0262BB4CF}" type="presParOf" srcId="{E9DF39D3-FEDF-4DE3-A74F-BD6ECF878952}" destId="{E9E56BB2-1999-46BA-A871-E90E0D506ABA}" srcOrd="5" destOrd="0" presId="urn:microsoft.com/office/officeart/2008/layout/HorizontalMultiLevelHierarchy"/>
    <dgm:cxn modelId="{2285CB72-1D53-4488-9F0F-E243BD2980AB}" type="presParOf" srcId="{E9E56BB2-1999-46BA-A871-E90E0D506ABA}" destId="{B9F10949-6CBE-4DDE-99F6-B7F55480A85A}" srcOrd="0" destOrd="0" presId="urn:microsoft.com/office/officeart/2008/layout/HorizontalMultiLevelHierarchy"/>
    <dgm:cxn modelId="{15613526-0F5B-44C8-9342-2035EBE248DE}" type="presParOf" srcId="{E9E56BB2-1999-46BA-A871-E90E0D506ABA}" destId="{550837D2-0277-4FB1-B9E1-D6FF06617FFD}" srcOrd="1" destOrd="0" presId="urn:microsoft.com/office/officeart/2008/layout/HorizontalMultiLevelHierarchy"/>
    <dgm:cxn modelId="{FED25A4F-73D4-42F3-AB45-06E04FFA6D93}" type="presParOf" srcId="{E9DF39D3-FEDF-4DE3-A74F-BD6ECF878952}" destId="{96962EAA-4A06-4615-BD7B-92084E0FFC03}" srcOrd="6" destOrd="0" presId="urn:microsoft.com/office/officeart/2008/layout/HorizontalMultiLevelHierarchy"/>
    <dgm:cxn modelId="{28F80B15-4924-411D-8271-7693E7246464}" type="presParOf" srcId="{96962EAA-4A06-4615-BD7B-92084E0FFC03}" destId="{FEFAEDCF-7574-44EA-B39C-46F89C411252}" srcOrd="0" destOrd="0" presId="urn:microsoft.com/office/officeart/2008/layout/HorizontalMultiLevelHierarchy"/>
    <dgm:cxn modelId="{6A28864E-389D-433B-BCC7-3292324343DF}" type="presParOf" srcId="{E9DF39D3-FEDF-4DE3-A74F-BD6ECF878952}" destId="{2341731D-D162-4C0D-9474-D6E151E29A0C}" srcOrd="7" destOrd="0" presId="urn:microsoft.com/office/officeart/2008/layout/HorizontalMultiLevelHierarchy"/>
    <dgm:cxn modelId="{5C79EEE8-9A00-4D94-BDA8-49E68DCC2E3F}" type="presParOf" srcId="{2341731D-D162-4C0D-9474-D6E151E29A0C}" destId="{627EA8FE-A57B-4DED-80AD-D531ED4AC9BB}" srcOrd="0" destOrd="0" presId="urn:microsoft.com/office/officeart/2008/layout/HorizontalMultiLevelHierarchy"/>
    <dgm:cxn modelId="{51D0DB8C-A352-4652-A7E3-3D2AA1319353}" type="presParOf" srcId="{2341731D-D162-4C0D-9474-D6E151E29A0C}" destId="{FF36BB91-0984-4FE9-A467-FD4EE72E5ADC}" srcOrd="1" destOrd="0" presId="urn:microsoft.com/office/officeart/2008/layout/HorizontalMultiLevelHierarchy"/>
    <dgm:cxn modelId="{F0638AE4-C461-48DC-B735-B07F6D84952C}" type="presParOf" srcId="{743398E2-2FF2-476F-97F3-EEE77A798627}" destId="{DA7C3FB8-0A28-4944-B34C-8F080512E018}" srcOrd="2" destOrd="0" presId="urn:microsoft.com/office/officeart/2008/layout/HorizontalMultiLevelHierarchy"/>
    <dgm:cxn modelId="{D21FC50F-C445-4EBF-BA89-BBC6CC94797D}" type="presParOf" srcId="{DA7C3FB8-0A28-4944-B34C-8F080512E018}" destId="{6943FFA1-86A7-4EC3-AF79-21422D159358}" srcOrd="0" destOrd="0" presId="urn:microsoft.com/office/officeart/2008/layout/HorizontalMultiLevelHierarchy"/>
    <dgm:cxn modelId="{B88F1341-C015-4CAE-9A75-9D6D41238ABA}" type="presParOf" srcId="{743398E2-2FF2-476F-97F3-EEE77A798627}" destId="{21B5E85F-9FD3-410D-A86C-5896FF3A55FF}" srcOrd="3" destOrd="0" presId="urn:microsoft.com/office/officeart/2008/layout/HorizontalMultiLevelHierarchy"/>
    <dgm:cxn modelId="{9A02E7A5-4525-4EEE-9BBB-F367E7386B50}" type="presParOf" srcId="{21B5E85F-9FD3-410D-A86C-5896FF3A55FF}" destId="{A63BA7C3-6B04-4E78-A2D8-8BAAB80CC9F2}" srcOrd="0" destOrd="0" presId="urn:microsoft.com/office/officeart/2008/layout/HorizontalMultiLevelHierarchy"/>
    <dgm:cxn modelId="{F97E0DA8-768A-4253-BCD2-B76C12DEFBDA}" type="presParOf" srcId="{21B5E85F-9FD3-410D-A86C-5896FF3A55FF}" destId="{8FBF2655-00A5-475B-81E3-3660ED4F0AA8}" srcOrd="1" destOrd="0" presId="urn:microsoft.com/office/officeart/2008/layout/HorizontalMultiLevelHierarchy"/>
    <dgm:cxn modelId="{6115AE36-9C40-400A-B1C7-65B21DC4DAF0}" type="presParOf" srcId="{8FDB9F35-4661-4CBC-B4A7-068D6E27A434}" destId="{4B94347B-AD49-434A-BBCC-C17FBD6B0D34}" srcOrd="2" destOrd="0" presId="urn:microsoft.com/office/officeart/2008/layout/HorizontalMultiLevelHierarchy"/>
    <dgm:cxn modelId="{A40496A4-A4A4-492B-940B-1CC72418F7D2}" type="presParOf" srcId="{4B94347B-AD49-434A-BBCC-C17FBD6B0D34}" destId="{04C0B92A-F156-44FD-9415-B7CF2E7F1F88}" srcOrd="0" destOrd="0" presId="urn:microsoft.com/office/officeart/2008/layout/HorizontalMultiLevelHierarchy"/>
    <dgm:cxn modelId="{78FB4662-6F53-4B9E-BDCF-11B03C41B804}" type="presParOf" srcId="{8FDB9F35-4661-4CBC-B4A7-068D6E27A434}" destId="{15814DFD-AB53-4814-928D-F8D553679E7F}" srcOrd="3" destOrd="0" presId="urn:microsoft.com/office/officeart/2008/layout/HorizontalMultiLevelHierarchy"/>
    <dgm:cxn modelId="{A161F166-3C11-4260-95D5-79D9B8AD9348}" type="presParOf" srcId="{15814DFD-AB53-4814-928D-F8D553679E7F}" destId="{5680040A-9585-4EB9-840D-A04B4834DF05}" srcOrd="0" destOrd="0" presId="urn:microsoft.com/office/officeart/2008/layout/HorizontalMultiLevelHierarchy"/>
    <dgm:cxn modelId="{D6A03E4A-3056-4B42-9900-FB5BAEBAB98B}" type="presParOf" srcId="{15814DFD-AB53-4814-928D-F8D553679E7F}" destId="{05ECFF6B-485B-4EAC-9E7D-DBFBB4EB980E}" srcOrd="1" destOrd="0" presId="urn:microsoft.com/office/officeart/2008/layout/HorizontalMultiLevelHierarchy"/>
    <dgm:cxn modelId="{FA50BACA-5128-401E-B553-43EE84D65539}" type="presParOf" srcId="{05ECFF6B-485B-4EAC-9E7D-DBFBB4EB980E}" destId="{9458DAE5-C5A4-43C4-8135-62814FDBBB68}" srcOrd="0" destOrd="0" presId="urn:microsoft.com/office/officeart/2008/layout/HorizontalMultiLevelHierarchy"/>
    <dgm:cxn modelId="{2BBB5E97-4B49-4A41-88CF-D92B70606B67}" type="presParOf" srcId="{9458DAE5-C5A4-43C4-8135-62814FDBBB68}" destId="{690685C3-F36A-44D9-BEF4-87144DB4968E}" srcOrd="0" destOrd="0" presId="urn:microsoft.com/office/officeart/2008/layout/HorizontalMultiLevelHierarchy"/>
    <dgm:cxn modelId="{F251C88C-3C54-4645-980A-D3F2E20F549A}" type="presParOf" srcId="{05ECFF6B-485B-4EAC-9E7D-DBFBB4EB980E}" destId="{71244650-43E1-4B57-89D4-80DAF3A18582}" srcOrd="1" destOrd="0" presId="urn:microsoft.com/office/officeart/2008/layout/HorizontalMultiLevelHierarchy"/>
    <dgm:cxn modelId="{316569B5-F25C-45BF-95F4-2D169252DD28}" type="presParOf" srcId="{71244650-43E1-4B57-89D4-80DAF3A18582}" destId="{BD4EFA41-D1AF-4EFC-9D7A-F96A3B5B6B29}" srcOrd="0" destOrd="0" presId="urn:microsoft.com/office/officeart/2008/layout/HorizontalMultiLevelHierarchy"/>
    <dgm:cxn modelId="{80F15A63-D4D6-499B-96D3-1774280CE6BF}" type="presParOf" srcId="{71244650-43E1-4B57-89D4-80DAF3A18582}" destId="{22A7123A-18A6-47A9-B647-D0BDA01519D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3489BD-6B98-4D81-8CFC-FD0384343175}">
      <dsp:nvSpPr>
        <dsp:cNvPr id="0" name=""/>
        <dsp:cNvSpPr/>
      </dsp:nvSpPr>
      <dsp:spPr>
        <a:xfrm>
          <a:off x="904128" y="2245815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Ranking</a:t>
          </a:r>
          <a:br>
            <a:rPr lang="pt-BR" sz="1000" kern="1200" dirty="0"/>
          </a:br>
          <a:r>
            <a:rPr lang="pt-BR" sz="1000" kern="1200" dirty="0"/>
            <a:t>Cidades Amigas</a:t>
          </a:r>
        </a:p>
      </dsp:txBody>
      <dsp:txXfrm>
        <a:off x="916824" y="2258511"/>
        <a:ext cx="841551" cy="408079"/>
      </dsp:txXfrm>
    </dsp:sp>
    <dsp:sp modelId="{7661020D-B2E1-4165-A0FF-9E7E0F55453C}">
      <dsp:nvSpPr>
        <dsp:cNvPr id="0" name=""/>
        <dsp:cNvSpPr/>
      </dsp:nvSpPr>
      <dsp:spPr>
        <a:xfrm rot="17132988">
          <a:off x="1297670" y="1831514"/>
          <a:ext cx="1293578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293578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1912120" y="1807096"/>
        <a:ext cx="64678" cy="64678"/>
      </dsp:txXfrm>
    </dsp:sp>
    <dsp:sp modelId="{120461CA-CE4E-4970-8519-F55920169AC8}">
      <dsp:nvSpPr>
        <dsp:cNvPr id="0" name=""/>
        <dsp:cNvSpPr/>
      </dsp:nvSpPr>
      <dsp:spPr>
        <a:xfrm>
          <a:off x="2117848" y="999584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Erbs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(3)</a:t>
          </a:r>
        </a:p>
      </dsp:txBody>
      <dsp:txXfrm>
        <a:off x="2130544" y="1012280"/>
        <a:ext cx="841551" cy="408079"/>
      </dsp:txXfrm>
    </dsp:sp>
    <dsp:sp modelId="{E7B6254A-42DF-4C83-AD44-A09B33DAAC6C}">
      <dsp:nvSpPr>
        <dsp:cNvPr id="0" name=""/>
        <dsp:cNvSpPr/>
      </dsp:nvSpPr>
      <dsp:spPr>
        <a:xfrm rot="17350740">
          <a:off x="2630394" y="709907"/>
          <a:ext cx="1055572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055572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31791" y="691439"/>
        <a:ext cx="52778" cy="52778"/>
      </dsp:txXfrm>
    </dsp:sp>
    <dsp:sp modelId="{E8F5968E-28E2-4034-A385-8451FAE9C07C}">
      <dsp:nvSpPr>
        <dsp:cNvPr id="0" name=""/>
        <dsp:cNvSpPr/>
      </dsp:nvSpPr>
      <dsp:spPr>
        <a:xfrm>
          <a:off x="3331569" y="2600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Restrições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(3,0)</a:t>
          </a:r>
        </a:p>
      </dsp:txBody>
      <dsp:txXfrm>
        <a:off x="3344265" y="15296"/>
        <a:ext cx="841551" cy="408079"/>
      </dsp:txXfrm>
    </dsp:sp>
    <dsp:sp modelId="{909E943F-50B7-4B67-8478-E392CCA5B67E}">
      <dsp:nvSpPr>
        <dsp:cNvPr id="0" name=""/>
        <dsp:cNvSpPr/>
      </dsp:nvSpPr>
      <dsp:spPr>
        <a:xfrm rot="18289469">
          <a:off x="2854557" y="959153"/>
          <a:ext cx="60724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07247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42999" y="951893"/>
        <a:ext cx="30362" cy="30362"/>
      </dsp:txXfrm>
    </dsp:sp>
    <dsp:sp modelId="{0B0B8293-8358-47EB-8DA8-457206009755}">
      <dsp:nvSpPr>
        <dsp:cNvPr id="0" name=""/>
        <dsp:cNvSpPr/>
      </dsp:nvSpPr>
      <dsp:spPr>
        <a:xfrm>
          <a:off x="3331569" y="501092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Burocracia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(1,5)</a:t>
          </a:r>
        </a:p>
      </dsp:txBody>
      <dsp:txXfrm>
        <a:off x="3344265" y="513788"/>
        <a:ext cx="841551" cy="408079"/>
      </dsp:txXfrm>
    </dsp:sp>
    <dsp:sp modelId="{FC71501A-E676-4898-9316-209435E45209}">
      <dsp:nvSpPr>
        <dsp:cNvPr id="0" name=""/>
        <dsp:cNvSpPr/>
      </dsp:nvSpPr>
      <dsp:spPr>
        <a:xfrm>
          <a:off x="2984792" y="1208399"/>
          <a:ext cx="34677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346777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49511" y="1207651"/>
        <a:ext cx="17338" cy="17338"/>
      </dsp:txXfrm>
    </dsp:sp>
    <dsp:sp modelId="{FBA17886-94D4-42A2-8BDC-57F34603F57A}">
      <dsp:nvSpPr>
        <dsp:cNvPr id="0" name=""/>
        <dsp:cNvSpPr/>
      </dsp:nvSpPr>
      <dsp:spPr>
        <a:xfrm>
          <a:off x="3331569" y="999584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Prazo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(3,0)</a:t>
          </a:r>
        </a:p>
      </dsp:txBody>
      <dsp:txXfrm>
        <a:off x="3344265" y="1012280"/>
        <a:ext cx="841551" cy="408079"/>
      </dsp:txXfrm>
    </dsp:sp>
    <dsp:sp modelId="{31188C49-564B-40E6-89A2-DCDEE99FFCD3}">
      <dsp:nvSpPr>
        <dsp:cNvPr id="0" name=""/>
        <dsp:cNvSpPr/>
      </dsp:nvSpPr>
      <dsp:spPr>
        <a:xfrm rot="3310531">
          <a:off x="2854557" y="1457645"/>
          <a:ext cx="60724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07247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42999" y="1450385"/>
        <a:ext cx="30362" cy="30362"/>
      </dsp:txXfrm>
    </dsp:sp>
    <dsp:sp modelId="{F9C147F2-8D86-497A-B9DA-D4B673749646}">
      <dsp:nvSpPr>
        <dsp:cNvPr id="0" name=""/>
        <dsp:cNvSpPr/>
      </dsp:nvSpPr>
      <dsp:spPr>
        <a:xfrm>
          <a:off x="3331569" y="1498077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Onerosidade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(1,5)</a:t>
          </a:r>
        </a:p>
      </dsp:txBody>
      <dsp:txXfrm>
        <a:off x="3344265" y="1510773"/>
        <a:ext cx="841551" cy="408079"/>
      </dsp:txXfrm>
    </dsp:sp>
    <dsp:sp modelId="{B33E6E5E-F16D-4629-BE70-3990E72DE677}">
      <dsp:nvSpPr>
        <dsp:cNvPr id="0" name=""/>
        <dsp:cNvSpPr/>
      </dsp:nvSpPr>
      <dsp:spPr>
        <a:xfrm rot="4249260">
          <a:off x="2630394" y="1706891"/>
          <a:ext cx="1055572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055572" y="792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31791" y="1688423"/>
        <a:ext cx="52778" cy="52778"/>
      </dsp:txXfrm>
    </dsp:sp>
    <dsp:sp modelId="{4B824AEA-9FF5-40A8-A845-FFC184EFE60F}">
      <dsp:nvSpPr>
        <dsp:cNvPr id="0" name=""/>
        <dsp:cNvSpPr/>
      </dsp:nvSpPr>
      <dsp:spPr>
        <a:xfrm>
          <a:off x="3331569" y="1996569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Efetividade</a:t>
          </a:r>
          <a:br>
            <a:rPr lang="pt-BR" sz="1000" kern="1200" dirty="0"/>
          </a:br>
          <a:r>
            <a:rPr lang="pt-BR" sz="1000" kern="1200" dirty="0"/>
            <a:t>(1,0)</a:t>
          </a:r>
        </a:p>
      </dsp:txBody>
      <dsp:txXfrm>
        <a:off x="3344265" y="2009265"/>
        <a:ext cx="841551" cy="408079"/>
      </dsp:txXfrm>
    </dsp:sp>
    <dsp:sp modelId="{C8153509-0F09-469E-A371-E75DF8552123}">
      <dsp:nvSpPr>
        <dsp:cNvPr id="0" name=""/>
        <dsp:cNvSpPr/>
      </dsp:nvSpPr>
      <dsp:spPr>
        <a:xfrm rot="4467012">
          <a:off x="1297670" y="3077745"/>
          <a:ext cx="1293578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293578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1912120" y="3053327"/>
        <a:ext cx="64678" cy="64678"/>
      </dsp:txXfrm>
    </dsp:sp>
    <dsp:sp modelId="{73545B7A-75FB-4014-8BB7-35B00B8B2DCD}">
      <dsp:nvSpPr>
        <dsp:cNvPr id="0" name=""/>
        <dsp:cNvSpPr/>
      </dsp:nvSpPr>
      <dsp:spPr>
        <a:xfrm>
          <a:off x="2117848" y="3492046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Redes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(1)</a:t>
          </a:r>
        </a:p>
      </dsp:txBody>
      <dsp:txXfrm>
        <a:off x="2130544" y="3504742"/>
        <a:ext cx="841551" cy="408079"/>
      </dsp:txXfrm>
    </dsp:sp>
    <dsp:sp modelId="{11DB6173-ED09-4BB5-8D50-EEEFFF313C74}">
      <dsp:nvSpPr>
        <dsp:cNvPr id="0" name=""/>
        <dsp:cNvSpPr/>
      </dsp:nvSpPr>
      <dsp:spPr>
        <a:xfrm rot="17350740">
          <a:off x="2630394" y="3202368"/>
          <a:ext cx="1055572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055572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31791" y="3183900"/>
        <a:ext cx="52778" cy="52778"/>
      </dsp:txXfrm>
    </dsp:sp>
    <dsp:sp modelId="{C63F3E3D-7DE5-4CF1-9C24-887A8CF65566}">
      <dsp:nvSpPr>
        <dsp:cNvPr id="0" name=""/>
        <dsp:cNvSpPr/>
      </dsp:nvSpPr>
      <dsp:spPr>
        <a:xfrm>
          <a:off x="3331569" y="2495061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Restrições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(3,0)</a:t>
          </a:r>
        </a:p>
      </dsp:txBody>
      <dsp:txXfrm>
        <a:off x="3344265" y="2507757"/>
        <a:ext cx="841551" cy="408079"/>
      </dsp:txXfrm>
    </dsp:sp>
    <dsp:sp modelId="{11D3AF66-91A2-4649-924A-3B0B4B46DD9B}">
      <dsp:nvSpPr>
        <dsp:cNvPr id="0" name=""/>
        <dsp:cNvSpPr/>
      </dsp:nvSpPr>
      <dsp:spPr>
        <a:xfrm rot="18289469">
          <a:off x="2854557" y="3451615"/>
          <a:ext cx="60724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07247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42999" y="3444354"/>
        <a:ext cx="30362" cy="30362"/>
      </dsp:txXfrm>
    </dsp:sp>
    <dsp:sp modelId="{B774B7DE-DADD-408D-8D1D-171200C03B4C}">
      <dsp:nvSpPr>
        <dsp:cNvPr id="0" name=""/>
        <dsp:cNvSpPr/>
      </dsp:nvSpPr>
      <dsp:spPr>
        <a:xfrm>
          <a:off x="3331569" y="2993554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Burocracia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(1,5)</a:t>
          </a:r>
        </a:p>
      </dsp:txBody>
      <dsp:txXfrm>
        <a:off x="3344265" y="3006250"/>
        <a:ext cx="841551" cy="408079"/>
      </dsp:txXfrm>
    </dsp:sp>
    <dsp:sp modelId="{4537F67E-3E09-4B17-923E-33E147F3967E}">
      <dsp:nvSpPr>
        <dsp:cNvPr id="0" name=""/>
        <dsp:cNvSpPr/>
      </dsp:nvSpPr>
      <dsp:spPr>
        <a:xfrm>
          <a:off x="2984792" y="3700861"/>
          <a:ext cx="34677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346777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49511" y="3700112"/>
        <a:ext cx="17338" cy="17338"/>
      </dsp:txXfrm>
    </dsp:sp>
    <dsp:sp modelId="{DDAB6907-5707-4018-B324-4F72045AF17B}">
      <dsp:nvSpPr>
        <dsp:cNvPr id="0" name=""/>
        <dsp:cNvSpPr/>
      </dsp:nvSpPr>
      <dsp:spPr>
        <a:xfrm>
          <a:off x="3331569" y="3492046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Prazo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(3,0)</a:t>
          </a:r>
        </a:p>
      </dsp:txBody>
      <dsp:txXfrm>
        <a:off x="3344265" y="3504742"/>
        <a:ext cx="841551" cy="408079"/>
      </dsp:txXfrm>
    </dsp:sp>
    <dsp:sp modelId="{4C494BBF-2100-4389-9156-C5C8ABC0E286}">
      <dsp:nvSpPr>
        <dsp:cNvPr id="0" name=""/>
        <dsp:cNvSpPr/>
      </dsp:nvSpPr>
      <dsp:spPr>
        <a:xfrm rot="3310531">
          <a:off x="2854557" y="3950107"/>
          <a:ext cx="607247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607247" y="792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42999" y="3942847"/>
        <a:ext cx="30362" cy="30362"/>
      </dsp:txXfrm>
    </dsp:sp>
    <dsp:sp modelId="{35C46200-706C-48B9-9384-7AE1E134BC7E}">
      <dsp:nvSpPr>
        <dsp:cNvPr id="0" name=""/>
        <dsp:cNvSpPr/>
      </dsp:nvSpPr>
      <dsp:spPr>
        <a:xfrm>
          <a:off x="3331569" y="3990538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Onerosidade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(1,5)</a:t>
          </a:r>
        </a:p>
      </dsp:txBody>
      <dsp:txXfrm>
        <a:off x="3344265" y="4003234"/>
        <a:ext cx="841551" cy="408079"/>
      </dsp:txXfrm>
    </dsp:sp>
    <dsp:sp modelId="{A9C48955-594C-48BA-81FF-C0EF8C1139F8}">
      <dsp:nvSpPr>
        <dsp:cNvPr id="0" name=""/>
        <dsp:cNvSpPr/>
      </dsp:nvSpPr>
      <dsp:spPr>
        <a:xfrm rot="4249260">
          <a:off x="2630394" y="4199353"/>
          <a:ext cx="1055572" cy="15842"/>
        </a:xfrm>
        <a:custGeom>
          <a:avLst/>
          <a:gdLst/>
          <a:ahLst/>
          <a:cxnLst/>
          <a:rect l="0" t="0" r="0" b="0"/>
          <a:pathLst>
            <a:path>
              <a:moveTo>
                <a:pt x="0" y="7921"/>
              </a:moveTo>
              <a:lnTo>
                <a:pt x="1055572" y="792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131791" y="4180885"/>
        <a:ext cx="52778" cy="52778"/>
      </dsp:txXfrm>
    </dsp:sp>
    <dsp:sp modelId="{1A3C974D-C93A-40CF-907F-CC9F3BCE82B0}">
      <dsp:nvSpPr>
        <dsp:cNvPr id="0" name=""/>
        <dsp:cNvSpPr/>
      </dsp:nvSpPr>
      <dsp:spPr>
        <a:xfrm>
          <a:off x="3331569" y="4489031"/>
          <a:ext cx="866943" cy="433471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Efetividade</a:t>
          </a:r>
          <a:br>
            <a:rPr lang="pt-BR" sz="1000" kern="1200" dirty="0"/>
          </a:br>
          <a:r>
            <a:rPr lang="pt-BR" sz="1000" kern="1200" dirty="0"/>
            <a:t>(1,0)</a:t>
          </a:r>
        </a:p>
      </dsp:txBody>
      <dsp:txXfrm>
        <a:off x="3344265" y="4501727"/>
        <a:ext cx="841551" cy="4080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8DAE5-C5A4-43C4-8135-62814FDBBB68}">
      <dsp:nvSpPr>
        <dsp:cNvPr id="0" name=""/>
        <dsp:cNvSpPr/>
      </dsp:nvSpPr>
      <dsp:spPr>
        <a:xfrm>
          <a:off x="3556977" y="4107890"/>
          <a:ext cx="3388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8812" y="457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717913" y="4145140"/>
        <a:ext cx="16940" cy="16940"/>
      </dsp:txXfrm>
    </dsp:sp>
    <dsp:sp modelId="{4B94347B-AD49-434A-BBCC-C17FBD6B0D34}">
      <dsp:nvSpPr>
        <dsp:cNvPr id="0" name=""/>
        <dsp:cNvSpPr/>
      </dsp:nvSpPr>
      <dsp:spPr>
        <a:xfrm>
          <a:off x="786451" y="2999084"/>
          <a:ext cx="509665" cy="11545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4832" y="0"/>
              </a:lnTo>
              <a:lnTo>
                <a:pt x="254832" y="1154525"/>
              </a:lnTo>
              <a:lnTo>
                <a:pt x="509665" y="11545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1009734" y="3544797"/>
        <a:ext cx="63100" cy="63100"/>
      </dsp:txXfrm>
    </dsp:sp>
    <dsp:sp modelId="{DA7C3FB8-0A28-4944-B34C-8F080512E018}">
      <dsp:nvSpPr>
        <dsp:cNvPr id="0" name=""/>
        <dsp:cNvSpPr/>
      </dsp:nvSpPr>
      <dsp:spPr>
        <a:xfrm>
          <a:off x="3586482" y="2049766"/>
          <a:ext cx="330854" cy="11029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5427" y="0"/>
              </a:lnTo>
              <a:lnTo>
                <a:pt x="165427" y="1102958"/>
              </a:lnTo>
              <a:lnTo>
                <a:pt x="330854" y="110295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723121" y="2572457"/>
        <a:ext cx="57575" cy="57575"/>
      </dsp:txXfrm>
    </dsp:sp>
    <dsp:sp modelId="{96962EAA-4A06-4615-BD7B-92084E0FFC03}">
      <dsp:nvSpPr>
        <dsp:cNvPr id="0" name=""/>
        <dsp:cNvSpPr/>
      </dsp:nvSpPr>
      <dsp:spPr>
        <a:xfrm>
          <a:off x="6181090" y="1278330"/>
          <a:ext cx="452172" cy="12924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6086" y="0"/>
              </a:lnTo>
              <a:lnTo>
                <a:pt x="226086" y="1292412"/>
              </a:lnTo>
              <a:lnTo>
                <a:pt x="452172" y="129241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6372946" y="1890305"/>
        <a:ext cx="68461" cy="68461"/>
      </dsp:txXfrm>
    </dsp:sp>
    <dsp:sp modelId="{8791FD60-D9AB-46FA-A9E5-EC6B7C33CAC3}">
      <dsp:nvSpPr>
        <dsp:cNvPr id="0" name=""/>
        <dsp:cNvSpPr/>
      </dsp:nvSpPr>
      <dsp:spPr>
        <a:xfrm>
          <a:off x="6181090" y="1278330"/>
          <a:ext cx="452172" cy="4308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6086" y="0"/>
              </a:lnTo>
              <a:lnTo>
                <a:pt x="226086" y="430804"/>
              </a:lnTo>
              <a:lnTo>
                <a:pt x="452172" y="43080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6391563" y="1478118"/>
        <a:ext cx="31227" cy="31227"/>
      </dsp:txXfrm>
    </dsp:sp>
    <dsp:sp modelId="{7268D6D8-5140-42F5-9C44-D434C3A9BE20}">
      <dsp:nvSpPr>
        <dsp:cNvPr id="0" name=""/>
        <dsp:cNvSpPr/>
      </dsp:nvSpPr>
      <dsp:spPr>
        <a:xfrm>
          <a:off x="6181090" y="847525"/>
          <a:ext cx="452172" cy="430804"/>
        </a:xfrm>
        <a:custGeom>
          <a:avLst/>
          <a:gdLst/>
          <a:ahLst/>
          <a:cxnLst/>
          <a:rect l="0" t="0" r="0" b="0"/>
          <a:pathLst>
            <a:path>
              <a:moveTo>
                <a:pt x="0" y="430804"/>
              </a:moveTo>
              <a:lnTo>
                <a:pt x="226086" y="430804"/>
              </a:lnTo>
              <a:lnTo>
                <a:pt x="226086" y="0"/>
              </a:lnTo>
              <a:lnTo>
                <a:pt x="452172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6391563" y="1047314"/>
        <a:ext cx="31227" cy="31227"/>
      </dsp:txXfrm>
    </dsp:sp>
    <dsp:sp modelId="{5F2E6E9C-2F99-414B-8169-9E1A79944D68}">
      <dsp:nvSpPr>
        <dsp:cNvPr id="0" name=""/>
        <dsp:cNvSpPr/>
      </dsp:nvSpPr>
      <dsp:spPr>
        <a:xfrm>
          <a:off x="6181090" y="344643"/>
          <a:ext cx="452172" cy="933686"/>
        </a:xfrm>
        <a:custGeom>
          <a:avLst/>
          <a:gdLst/>
          <a:ahLst/>
          <a:cxnLst/>
          <a:rect l="0" t="0" r="0" b="0"/>
          <a:pathLst>
            <a:path>
              <a:moveTo>
                <a:pt x="0" y="933686"/>
              </a:moveTo>
              <a:lnTo>
                <a:pt x="226086" y="933686"/>
              </a:lnTo>
              <a:lnTo>
                <a:pt x="226086" y="0"/>
              </a:lnTo>
              <a:lnTo>
                <a:pt x="452172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6381241" y="785551"/>
        <a:ext cx="51870" cy="51870"/>
      </dsp:txXfrm>
    </dsp:sp>
    <dsp:sp modelId="{4475E827-058A-4AE3-B424-5616A3CAE620}">
      <dsp:nvSpPr>
        <dsp:cNvPr id="0" name=""/>
        <dsp:cNvSpPr/>
      </dsp:nvSpPr>
      <dsp:spPr>
        <a:xfrm>
          <a:off x="3586482" y="1278330"/>
          <a:ext cx="333748" cy="771435"/>
        </a:xfrm>
        <a:custGeom>
          <a:avLst/>
          <a:gdLst/>
          <a:ahLst/>
          <a:cxnLst/>
          <a:rect l="0" t="0" r="0" b="0"/>
          <a:pathLst>
            <a:path>
              <a:moveTo>
                <a:pt x="0" y="771435"/>
              </a:moveTo>
              <a:lnTo>
                <a:pt x="166874" y="771435"/>
              </a:lnTo>
              <a:lnTo>
                <a:pt x="166874" y="0"/>
              </a:lnTo>
              <a:lnTo>
                <a:pt x="333748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3732342" y="1643034"/>
        <a:ext cx="42026" cy="42026"/>
      </dsp:txXfrm>
    </dsp:sp>
    <dsp:sp modelId="{227B3EAF-CE6B-41EF-863B-6ADA59226446}">
      <dsp:nvSpPr>
        <dsp:cNvPr id="0" name=""/>
        <dsp:cNvSpPr/>
      </dsp:nvSpPr>
      <dsp:spPr>
        <a:xfrm>
          <a:off x="786451" y="2049766"/>
          <a:ext cx="539170" cy="949318"/>
        </a:xfrm>
        <a:custGeom>
          <a:avLst/>
          <a:gdLst/>
          <a:ahLst/>
          <a:cxnLst/>
          <a:rect l="0" t="0" r="0" b="0"/>
          <a:pathLst>
            <a:path>
              <a:moveTo>
                <a:pt x="0" y="949318"/>
              </a:moveTo>
              <a:lnTo>
                <a:pt x="269585" y="949318"/>
              </a:lnTo>
              <a:lnTo>
                <a:pt x="269585" y="0"/>
              </a:lnTo>
              <a:lnTo>
                <a:pt x="539170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/>
        </a:p>
      </dsp:txBody>
      <dsp:txXfrm>
        <a:off x="1028742" y="2497131"/>
        <a:ext cx="54587" cy="54587"/>
      </dsp:txXfrm>
    </dsp:sp>
    <dsp:sp modelId="{500712C6-981A-412A-98F5-50D5252F0CC5}">
      <dsp:nvSpPr>
        <dsp:cNvPr id="0" name=""/>
        <dsp:cNvSpPr/>
      </dsp:nvSpPr>
      <dsp:spPr>
        <a:xfrm rot="16200000">
          <a:off x="-1205921" y="2607579"/>
          <a:ext cx="3201736" cy="783009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5000" kern="1200" dirty="0">
              <a:solidFill>
                <a:schemeClr val="tx2"/>
              </a:solidFill>
            </a:rPr>
            <a:t>RSCI</a:t>
          </a:r>
        </a:p>
      </dsp:txBody>
      <dsp:txXfrm>
        <a:off x="-1205921" y="2607579"/>
        <a:ext cx="3201736" cy="783009"/>
      </dsp:txXfrm>
    </dsp:sp>
    <dsp:sp modelId="{2E93754D-D544-499F-A190-08AC28D6F553}">
      <dsp:nvSpPr>
        <dsp:cNvPr id="0" name=""/>
        <dsp:cNvSpPr/>
      </dsp:nvSpPr>
      <dsp:spPr>
        <a:xfrm>
          <a:off x="1325621" y="1705122"/>
          <a:ext cx="2260860" cy="689286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Serviços Inteligentes</a:t>
          </a:r>
          <a:br>
            <a:rPr lang="pt-BR" sz="1800" kern="1200" dirty="0"/>
          </a:br>
          <a:r>
            <a:rPr lang="pt-BR" sz="1800" kern="1200" dirty="0"/>
            <a:t>(Peso 2)</a:t>
          </a:r>
        </a:p>
      </dsp:txBody>
      <dsp:txXfrm>
        <a:off x="1325621" y="1705122"/>
        <a:ext cx="2260860" cy="689286"/>
      </dsp:txXfrm>
    </dsp:sp>
    <dsp:sp modelId="{CA1BAEDE-8A3E-49FF-B2A2-6D0677440173}">
      <dsp:nvSpPr>
        <dsp:cNvPr id="0" name=""/>
        <dsp:cNvSpPr/>
      </dsp:nvSpPr>
      <dsp:spPr>
        <a:xfrm>
          <a:off x="3920230" y="812816"/>
          <a:ext cx="2260860" cy="931026"/>
        </a:xfrm>
        <a:prstGeom prst="rect">
          <a:avLst/>
        </a:prstGeom>
        <a:gradFill flip="none" rotWithShape="0">
          <a:gsLst>
            <a:gs pos="0">
              <a:srgbClr val="92D050">
                <a:shade val="30000"/>
                <a:satMod val="115000"/>
              </a:srgbClr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>
              <a:solidFill>
                <a:schemeClr val="bg1"/>
              </a:solidFill>
            </a:rPr>
            <a:t>Utilizados diretamente pelo cidadão</a:t>
          </a:r>
          <a:br>
            <a:rPr lang="pt-BR" sz="1800" kern="1200" dirty="0">
              <a:solidFill>
                <a:schemeClr val="bg1"/>
              </a:solidFill>
            </a:rPr>
          </a:br>
          <a:r>
            <a:rPr lang="pt-BR" sz="1800" kern="1200" dirty="0">
              <a:solidFill>
                <a:schemeClr val="bg1"/>
              </a:solidFill>
            </a:rPr>
            <a:t>(Peso 2)</a:t>
          </a:r>
        </a:p>
      </dsp:txBody>
      <dsp:txXfrm>
        <a:off x="3920230" y="812816"/>
        <a:ext cx="2260860" cy="931026"/>
      </dsp:txXfrm>
    </dsp:sp>
    <dsp:sp modelId="{B1B6C049-5591-4385-8B69-00899BCA3836}">
      <dsp:nvSpPr>
        <dsp:cNvPr id="0" name=""/>
        <dsp:cNvSpPr/>
      </dsp:nvSpPr>
      <dsp:spPr>
        <a:xfrm>
          <a:off x="6633262" y="0"/>
          <a:ext cx="2260860" cy="689286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>
              <a:solidFill>
                <a:schemeClr val="bg1"/>
              </a:solidFill>
            </a:rPr>
            <a:t>Mobilidade Urbana</a:t>
          </a:r>
        </a:p>
      </dsp:txBody>
      <dsp:txXfrm>
        <a:off x="6633262" y="0"/>
        <a:ext cx="2260860" cy="689286"/>
      </dsp:txXfrm>
    </dsp:sp>
    <dsp:sp modelId="{BA2B4DD0-9D70-4914-9533-76278D8F2DEF}">
      <dsp:nvSpPr>
        <dsp:cNvPr id="0" name=""/>
        <dsp:cNvSpPr/>
      </dsp:nvSpPr>
      <dsp:spPr>
        <a:xfrm>
          <a:off x="6633262" y="502882"/>
          <a:ext cx="2260860" cy="689286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 err="1">
              <a:solidFill>
                <a:schemeClr val="bg1"/>
              </a:solidFill>
            </a:rPr>
            <a:t>E-Gov</a:t>
          </a:r>
          <a:endParaRPr lang="pt-BR" sz="1800" kern="1200" dirty="0">
            <a:solidFill>
              <a:schemeClr val="bg1"/>
            </a:solidFill>
          </a:endParaRPr>
        </a:p>
      </dsp:txBody>
      <dsp:txXfrm>
        <a:off x="6633262" y="502882"/>
        <a:ext cx="2260860" cy="689286"/>
      </dsp:txXfrm>
    </dsp:sp>
    <dsp:sp modelId="{B9F10949-6CBE-4DDE-99F6-B7F55480A85A}">
      <dsp:nvSpPr>
        <dsp:cNvPr id="0" name=""/>
        <dsp:cNvSpPr/>
      </dsp:nvSpPr>
      <dsp:spPr>
        <a:xfrm>
          <a:off x="6633262" y="1364490"/>
          <a:ext cx="2260860" cy="689286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>
              <a:solidFill>
                <a:schemeClr val="bg1"/>
              </a:solidFill>
            </a:rPr>
            <a:t>Educação/Saúde</a:t>
          </a:r>
        </a:p>
      </dsp:txBody>
      <dsp:txXfrm>
        <a:off x="6633262" y="1364490"/>
        <a:ext cx="2260860" cy="689286"/>
      </dsp:txXfrm>
    </dsp:sp>
    <dsp:sp modelId="{627EA8FE-A57B-4DED-80AD-D531ED4AC9BB}">
      <dsp:nvSpPr>
        <dsp:cNvPr id="0" name=""/>
        <dsp:cNvSpPr/>
      </dsp:nvSpPr>
      <dsp:spPr>
        <a:xfrm>
          <a:off x="6633262" y="2226099"/>
          <a:ext cx="2260860" cy="689286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>
              <a:solidFill>
                <a:schemeClr val="bg1"/>
              </a:solidFill>
            </a:rPr>
            <a:t>Meio Ambiente</a:t>
          </a:r>
        </a:p>
      </dsp:txBody>
      <dsp:txXfrm>
        <a:off x="6633262" y="2226099"/>
        <a:ext cx="2260860" cy="689286"/>
      </dsp:txXfrm>
    </dsp:sp>
    <dsp:sp modelId="{A63BA7C3-6B04-4E78-A2D8-8BAAB80CC9F2}">
      <dsp:nvSpPr>
        <dsp:cNvPr id="0" name=""/>
        <dsp:cNvSpPr/>
      </dsp:nvSpPr>
      <dsp:spPr>
        <a:xfrm>
          <a:off x="3917336" y="2808081"/>
          <a:ext cx="2260860" cy="689286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baseline="0" dirty="0">
              <a:solidFill>
                <a:schemeClr val="bg1"/>
              </a:solidFill>
            </a:rPr>
            <a:t>Gestão Municipal</a:t>
          </a:r>
          <a:br>
            <a:rPr lang="pt-BR" sz="1800" kern="1200" baseline="0" dirty="0">
              <a:solidFill>
                <a:schemeClr val="bg1"/>
              </a:solidFill>
            </a:rPr>
          </a:br>
          <a:r>
            <a:rPr lang="pt-BR" sz="1800" kern="1200" baseline="0" dirty="0">
              <a:solidFill>
                <a:schemeClr val="bg1"/>
              </a:solidFill>
            </a:rPr>
            <a:t>(Peso 1)</a:t>
          </a:r>
        </a:p>
      </dsp:txBody>
      <dsp:txXfrm>
        <a:off x="3917336" y="2808081"/>
        <a:ext cx="2260860" cy="689286"/>
      </dsp:txXfrm>
    </dsp:sp>
    <dsp:sp modelId="{5680040A-9585-4EB9-840D-A04B4834DF05}">
      <dsp:nvSpPr>
        <dsp:cNvPr id="0" name=""/>
        <dsp:cNvSpPr/>
      </dsp:nvSpPr>
      <dsp:spPr>
        <a:xfrm>
          <a:off x="1296117" y="3808967"/>
          <a:ext cx="2260860" cy="689286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Acesso aos serviços</a:t>
          </a:r>
          <a:br>
            <a:rPr lang="pt-BR" sz="1800" kern="1200" dirty="0"/>
          </a:br>
          <a:r>
            <a:rPr lang="pt-BR" sz="1800" kern="1200" dirty="0"/>
            <a:t>(Peso 1)</a:t>
          </a:r>
        </a:p>
      </dsp:txBody>
      <dsp:txXfrm>
        <a:off x="1296117" y="3808967"/>
        <a:ext cx="2260860" cy="689286"/>
      </dsp:txXfrm>
    </dsp:sp>
    <dsp:sp modelId="{BD4EFA41-D1AF-4EFC-9D7A-F96A3B5B6B29}">
      <dsp:nvSpPr>
        <dsp:cNvPr id="0" name=""/>
        <dsp:cNvSpPr/>
      </dsp:nvSpPr>
      <dsp:spPr>
        <a:xfrm>
          <a:off x="3895790" y="3808967"/>
          <a:ext cx="2260860" cy="689286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Ranking cidades amigas</a:t>
          </a:r>
        </a:p>
      </dsp:txBody>
      <dsp:txXfrm>
        <a:off x="3895790" y="3808967"/>
        <a:ext cx="2260860" cy="6892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63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699" tIns="45350" rIns="90699" bIns="4535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63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699" tIns="45350" rIns="90699" bIns="4535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81775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89515"/>
            <a:ext cx="5438140" cy="44426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699" tIns="45350" rIns="90699" bIns="453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7317"/>
            <a:ext cx="2945659" cy="49363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699" tIns="45350" rIns="90699" bIns="45350" numCol="1" anchor="b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7317"/>
            <a:ext cx="2945659" cy="49363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699" tIns="45350" rIns="90699" bIns="4535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C3B4971-B59F-4781-97A8-E6F85D7ACD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46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7B23E7-1C19-458E-8B60-1287620564F4}" type="slidenum">
              <a:rPr kumimoji="0" lang="pt-BR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pt-B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" y="746125"/>
            <a:ext cx="6629400" cy="3730625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7177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3B4971-B59F-4781-97A8-E6F85D7ACDD8}" type="slidenum">
              <a:rPr lang="pt-BR" smtClean="0"/>
              <a:pPr>
                <a:defRPr/>
              </a:pPr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386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385"/>
            <a:ext cx="21293157" cy="11977401"/>
          </a:xfrm>
          <a:prstGeom prst="rect">
            <a:avLst/>
          </a:prstGeom>
        </p:spPr>
      </p:pic>
      <p:sp>
        <p:nvSpPr>
          <p:cNvPr id="3" name="Retângulo 2"/>
          <p:cNvSpPr/>
          <p:nvPr userDrawn="1"/>
        </p:nvSpPr>
        <p:spPr bwMode="auto">
          <a:xfrm>
            <a:off x="0" y="1844824"/>
            <a:ext cx="12192000" cy="1656184"/>
          </a:xfrm>
          <a:prstGeom prst="rect">
            <a:avLst/>
          </a:prstGeom>
          <a:pattFill prst="dotGrid">
            <a:fgClr>
              <a:schemeClr val="accent2"/>
            </a:fgClr>
            <a:bgClr>
              <a:srgbClr val="002060"/>
            </a:bgClr>
          </a:patt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80975" marR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pt-BR" sz="1400" b="0" i="0" u="none" strike="noStrike" cap="none" normalizeH="0" baseline="0">
              <a:ln>
                <a:noFill/>
              </a:ln>
              <a:solidFill>
                <a:schemeClr val="accent2"/>
              </a:solidFill>
              <a:effectLst/>
              <a:latin typeface="Calibri" pitchFamily="34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1344" y="1937904"/>
            <a:ext cx="11809312" cy="1470025"/>
          </a:xfrm>
        </p:spPr>
        <p:txBody>
          <a:bodyPr lIns="0" bIns="0" anchor="ctr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pt-BR" noProof="0" dirty="0"/>
              <a:t>Clique para editar o estilo do título mestre</a:t>
            </a:r>
          </a:p>
        </p:txBody>
      </p:sp>
      <p:pic>
        <p:nvPicPr>
          <p:cNvPr id="7" name="Picture 8" descr="TELECO com slogan 2009_ptbr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768408" y="5949280"/>
            <a:ext cx="1908895" cy="7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75920" y="4412704"/>
            <a:ext cx="6624736" cy="1176536"/>
          </a:xfrm>
        </p:spPr>
        <p:txBody>
          <a:bodyPr anchor="ctr" anchorCtr="0"/>
          <a:lstStyle>
            <a:lvl1pPr marL="0" indent="0" algn="r">
              <a:spcBef>
                <a:spcPts val="0"/>
              </a:spcBef>
              <a:buFontTx/>
              <a:buNone/>
              <a:defRPr sz="40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pt-BR" noProof="0" dirty="0"/>
              <a:t>Clique para editar o estilo do subtítulo mestre</a:t>
            </a:r>
          </a:p>
        </p:txBody>
      </p:sp>
      <p:pic>
        <p:nvPicPr>
          <p:cNvPr id="1027" name="Imagem 2" descr="image001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67" y="553443"/>
            <a:ext cx="4156343" cy="7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A61B4-A147-41D2-862B-C680EA9820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C527B-1D6C-4F66-A7A5-6AA87BC71C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196975"/>
            <a:ext cx="5376333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89133" y="1196975"/>
            <a:ext cx="5378451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5DC81-EC4D-4C42-97B1-349B42A30A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BF9EC2-124B-4639-BE10-AF2C65B903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D59F0-879C-48E7-8CD6-4BC6CA1524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6E105-3BE8-4F4C-9B63-60ABFA79E5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19D8C-CBBD-41C5-A5BD-3E5F8BD182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8D7C1-6E7C-4CAC-93BE-C5656A4E49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2F48C-A21D-4FC6-AA87-A65365911E1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28619" y="115891"/>
            <a:ext cx="2738967" cy="601027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2" y="115891"/>
            <a:ext cx="8015817" cy="601027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1A427-A6A1-4AEE-870A-5674106C96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7207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abela 2"/>
          <p:cNvSpPr>
            <a:spLocks noGrp="1"/>
          </p:cNvSpPr>
          <p:nvPr>
            <p:ph type="tbl" idx="1"/>
          </p:nvPr>
        </p:nvSpPr>
        <p:spPr>
          <a:xfrm>
            <a:off x="609600" y="1196975"/>
            <a:ext cx="10957984" cy="4929188"/>
          </a:xfrm>
        </p:spPr>
        <p:txBody>
          <a:bodyPr/>
          <a:lstStyle/>
          <a:p>
            <a:pPr lvl="0"/>
            <a:endParaRPr lang="pt-BR" noProof="0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E759E-9889-449F-93C2-67956B79A5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7207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609600" y="1196975"/>
            <a:ext cx="5376333" cy="49291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89133" y="1196975"/>
            <a:ext cx="5378451" cy="49291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3D4BC-BEAB-498F-9DD0-14904501C8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 userDrawn="1"/>
        </p:nvSpPr>
        <p:spPr bwMode="auto">
          <a:xfrm>
            <a:off x="0" y="1844824"/>
            <a:ext cx="12192000" cy="1656184"/>
          </a:xfrm>
          <a:prstGeom prst="rect">
            <a:avLst/>
          </a:prstGeom>
          <a:pattFill prst="dotGrid">
            <a:fgClr>
              <a:schemeClr val="accent2"/>
            </a:fgClr>
            <a:bgClr>
              <a:srgbClr val="002060"/>
            </a:bgClr>
          </a:patt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80975" marR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pt-BR" sz="1400" b="0" i="0" u="none" strike="noStrike" cap="none" normalizeH="0" baseline="0">
              <a:ln>
                <a:noFill/>
              </a:ln>
              <a:solidFill>
                <a:schemeClr val="accent2"/>
              </a:solidFill>
              <a:effectLst/>
              <a:latin typeface="Calibri" pitchFamily="34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1344" y="1937904"/>
            <a:ext cx="11809312" cy="1470025"/>
          </a:xfrm>
        </p:spPr>
        <p:txBody>
          <a:bodyPr lIns="0" bIns="0" anchor="ctr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pt-BR" noProof="0" dirty="0"/>
              <a:t>Clique para editar o estilo do título mestre</a:t>
            </a:r>
          </a:p>
        </p:txBody>
      </p:sp>
      <p:pic>
        <p:nvPicPr>
          <p:cNvPr id="7" name="Picture 8" descr="TELECO com slogan 2009_ptbr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91344" y="185390"/>
            <a:ext cx="2765728" cy="1083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75920" y="4412704"/>
            <a:ext cx="6624736" cy="1176536"/>
          </a:xfrm>
        </p:spPr>
        <p:txBody>
          <a:bodyPr anchor="ctr" anchorCtr="0"/>
          <a:lstStyle>
            <a:lvl1pPr marL="0" indent="0" algn="r">
              <a:spcBef>
                <a:spcPts val="0"/>
              </a:spcBef>
              <a:buFontTx/>
              <a:buNone/>
              <a:defRPr sz="40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pt-BR" noProof="0" dirty="0"/>
              <a:t>Clique para editar o estilo do subtítulo mestre</a:t>
            </a:r>
          </a:p>
        </p:txBody>
      </p:sp>
    </p:spTree>
    <p:extLst>
      <p:ext uri="{BB962C8B-B14F-4D97-AF65-F5344CB8AC3E}">
        <p14:creationId xmlns:p14="http://schemas.microsoft.com/office/powerpoint/2010/main" val="3582840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50000"/>
                  </a:schemeClr>
                </a:solidFill>
              </a:defRPr>
            </a:lvl5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A61B4-A147-41D2-862B-C680EA9820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9249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02060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C527B-1D6C-4F66-A7A5-6AA87BC71C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5897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196975"/>
            <a:ext cx="5376333" cy="4929188"/>
          </a:xfrm>
        </p:spPr>
        <p:txBody>
          <a:bodyPr/>
          <a:lstStyle>
            <a:lvl1pPr>
              <a:defRPr sz="2800">
                <a:solidFill>
                  <a:schemeClr val="accent6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6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6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6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6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89133" y="1196975"/>
            <a:ext cx="5378451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5DC81-EC4D-4C42-97B1-349B42A30A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64803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BF9EC2-124B-4639-BE10-AF2C65B903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22086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D59F0-879C-48E7-8CD6-4BC6CA1524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75920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6E105-3BE8-4F4C-9B63-60ABFA79E5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054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19D8C-CBBD-41C5-A5BD-3E5F8BD182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72951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8D7C1-6E7C-4CAC-93BE-C5656A4E49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13669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2F48C-A21D-4FC6-AA87-A65365911E1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4780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28619" y="115891"/>
            <a:ext cx="2738967" cy="601027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2" y="115891"/>
            <a:ext cx="8015817" cy="601027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1A427-A6A1-4AEE-870A-5674106C96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1003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7207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abela 2"/>
          <p:cNvSpPr>
            <a:spLocks noGrp="1"/>
          </p:cNvSpPr>
          <p:nvPr>
            <p:ph type="tbl" idx="1"/>
          </p:nvPr>
        </p:nvSpPr>
        <p:spPr>
          <a:xfrm>
            <a:off x="609600" y="1196975"/>
            <a:ext cx="10957984" cy="4929188"/>
          </a:xfrm>
        </p:spPr>
        <p:txBody>
          <a:bodyPr/>
          <a:lstStyle/>
          <a:p>
            <a:pPr lvl="0"/>
            <a:endParaRPr lang="pt-BR" noProof="0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E759E-9889-449F-93C2-67956B79A5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629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7207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609600" y="1196975"/>
            <a:ext cx="5376333" cy="49291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89133" y="1196975"/>
            <a:ext cx="5378451" cy="49291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3D4BC-BEAB-498F-9DD0-14904501C8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282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24419" y="6348893"/>
            <a:ext cx="7296149" cy="5091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8000" tIns="45720" rIns="91440" bIns="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400" b="0" i="0" smtClean="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4419" y="115889"/>
            <a:ext cx="1094316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5720" rIns="9144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196975"/>
            <a:ext cx="10957984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625209" y="6337879"/>
            <a:ext cx="863280" cy="52012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2000" b="1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BBDDC893-F0C0-4FDF-9C29-F91DFB008BB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50" r:id="rId1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9pPr>
    </p:titleStyle>
    <p:bodyStyle>
      <a:lvl1pPr marL="176213" indent="-176213" algn="l" rtl="0" eaLnBrk="0" fontAlgn="base" hangingPunct="0">
        <a:spcBef>
          <a:spcPct val="60000"/>
        </a:spcBef>
        <a:spcAft>
          <a:spcPct val="0"/>
        </a:spcAft>
        <a:buChar char="•"/>
        <a:defRPr sz="2000" b="1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1pPr>
      <a:lvl2pPr marL="530225" indent="-174625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accent6">
              <a:lumMod val="50000"/>
            </a:schemeClr>
          </a:solidFill>
          <a:latin typeface="+mn-lt"/>
        </a:defRPr>
      </a:lvl2pPr>
      <a:lvl3pPr marL="893763" indent="-1778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accent6">
              <a:lumMod val="50000"/>
            </a:schemeClr>
          </a:solidFill>
          <a:latin typeface="+mn-lt"/>
        </a:defRPr>
      </a:lvl3pPr>
      <a:lvl4pPr marL="1250950" indent="-1778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accent6">
              <a:lumMod val="50000"/>
            </a:schemeClr>
          </a:solidFill>
          <a:latin typeface="+mn-lt"/>
        </a:defRPr>
      </a:lvl4pPr>
      <a:lvl5pPr marL="1608138" indent="-1778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accent6">
              <a:lumMod val="50000"/>
            </a:schemeClr>
          </a:solidFill>
          <a:latin typeface="+mn-lt"/>
        </a:defRPr>
      </a:lvl5pPr>
      <a:lvl6pPr marL="20653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5225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29797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4369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24419" y="6348893"/>
            <a:ext cx="7296149" cy="50910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8000" tIns="45720" rIns="91440" bIns="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400" b="0" i="0" smtClean="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4419" y="115889"/>
            <a:ext cx="1094316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5720" rIns="9144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196975"/>
            <a:ext cx="10957984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625209" y="6337879"/>
            <a:ext cx="863280" cy="52012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2000" b="1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BBDDC893-F0C0-4FDF-9C29-F91DFB008BB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pic>
        <p:nvPicPr>
          <p:cNvPr id="9" name="Picture 8" descr="TELECO com slogan 2009_ptbr"/>
          <p:cNvPicPr>
            <a:picLocks noChangeAspect="1" noChangeArrowheads="1"/>
          </p:cNvPicPr>
          <p:nvPr userDrawn="1"/>
        </p:nvPicPr>
        <p:blipFill rotWithShape="1">
          <a:blip r:embed="rId15"/>
          <a:srcRect b="18516"/>
          <a:stretch/>
        </p:blipFill>
        <p:spPr bwMode="auto">
          <a:xfrm>
            <a:off x="10776520" y="6348893"/>
            <a:ext cx="1238325" cy="395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5921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alibri" pitchFamily="34" charset="0"/>
        </a:defRPr>
      </a:lvl9pPr>
    </p:titleStyle>
    <p:bodyStyle>
      <a:lvl1pPr marL="176213" indent="-176213" algn="l" rtl="0" eaLnBrk="0" fontAlgn="base" hangingPunct="0">
        <a:spcBef>
          <a:spcPct val="60000"/>
        </a:spcBef>
        <a:spcAft>
          <a:spcPct val="0"/>
        </a:spcAft>
        <a:buChar char="•"/>
        <a:defRPr sz="2000" b="1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1pPr>
      <a:lvl2pPr marL="530225" indent="-174625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accent6">
              <a:lumMod val="50000"/>
            </a:schemeClr>
          </a:solidFill>
          <a:latin typeface="+mn-lt"/>
        </a:defRPr>
      </a:lvl2pPr>
      <a:lvl3pPr marL="893763" indent="-1778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accent6">
              <a:lumMod val="50000"/>
            </a:schemeClr>
          </a:solidFill>
          <a:latin typeface="+mn-lt"/>
        </a:defRPr>
      </a:lvl3pPr>
      <a:lvl4pPr marL="1250950" indent="-1778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accent6">
              <a:lumMod val="50000"/>
            </a:schemeClr>
          </a:solidFill>
          <a:latin typeface="+mn-lt"/>
        </a:defRPr>
      </a:lvl4pPr>
      <a:lvl5pPr marL="1608138" indent="-1778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accent6">
              <a:lumMod val="50000"/>
            </a:schemeClr>
          </a:solidFill>
          <a:latin typeface="+mn-lt"/>
        </a:defRPr>
      </a:lvl5pPr>
      <a:lvl6pPr marL="20653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5225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29797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436938" indent="-1778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leco.com.br/cidades_amigas_BL.asp" TargetMode="External"/><Relationship Id="rId2" Type="http://schemas.openxmlformats.org/officeDocument/2006/relationships/hyperlink" Target="mailto:etude@teleco.com.br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teleco.com.br/Cidades_Inteligentes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pt-BR" sz="4400" dirty="0"/>
              <a:t>Rankings 2019 BH</a:t>
            </a:r>
            <a:br>
              <a:rPr lang="pt-BR" sz="4400" dirty="0"/>
            </a:br>
            <a:r>
              <a:rPr lang="pt-BR" dirty="0"/>
              <a:t> </a:t>
            </a:r>
            <a:endParaRPr lang="pt-BR" sz="2000" b="0" dirty="0"/>
          </a:p>
        </p:txBody>
      </p:sp>
      <p:sp>
        <p:nvSpPr>
          <p:cNvPr id="16386" name="Rectangle 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/>
              <a:t>Eduardo Tude</a:t>
            </a:r>
          </a:p>
          <a:p>
            <a:r>
              <a:rPr lang="pt-BR" dirty="0"/>
              <a:t>Outubro/2019</a:t>
            </a:r>
          </a:p>
        </p:txBody>
      </p:sp>
    </p:spTree>
    <p:extLst>
      <p:ext uri="{BB962C8B-B14F-4D97-AF65-F5344CB8AC3E}">
        <p14:creationId xmlns:p14="http://schemas.microsoft.com/office/powerpoint/2010/main" val="842384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91891" y="0"/>
            <a:ext cx="10943167" cy="707991"/>
          </a:xfrm>
        </p:spPr>
        <p:txBody>
          <a:bodyPr/>
          <a:lstStyle/>
          <a:p>
            <a:r>
              <a:rPr lang="pt-BR" dirty="0"/>
              <a:t>Rankings 2019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3037692" y="1078821"/>
            <a:ext cx="8582747" cy="3470854"/>
          </a:xfrm>
          <a:solidFill>
            <a:srgbClr val="FFC000"/>
          </a:solidFill>
        </p:spPr>
        <p:txBody>
          <a:bodyPr/>
          <a:lstStyle/>
          <a:p>
            <a:pPr algn="just"/>
            <a:r>
              <a:rPr lang="pt-BR" dirty="0"/>
              <a:t>Ranking Cidades Amigas da Internet</a:t>
            </a:r>
          </a:p>
          <a:p>
            <a:pPr lvl="1" algn="just"/>
            <a:r>
              <a:rPr lang="pt-BR" dirty="0"/>
              <a:t>Tem como objetivo identificar os municípios brasileiros que mais estimulam a oferta de serviços de telecomunicações no Brasil. Esta é a 4ª edição do ranking.  </a:t>
            </a:r>
          </a:p>
          <a:p>
            <a:pPr lvl="1" algn="just"/>
            <a:r>
              <a:rPr lang="pt-BR" dirty="0"/>
              <a:t>Uma melhor posição no ranking significa que o município está melhorando  o acesso à internet do cidadão e trazendo  investimentos para o município.</a:t>
            </a:r>
          </a:p>
          <a:p>
            <a:pPr algn="just"/>
            <a:r>
              <a:rPr lang="pt-BR" dirty="0"/>
              <a:t>Ranking de Serviços das Cidades Inteligentes</a:t>
            </a:r>
          </a:p>
          <a:p>
            <a:pPr lvl="1" algn="just"/>
            <a:r>
              <a:rPr lang="pt-BR" dirty="0"/>
              <a:t>Tem como objetivo identificar os municípios brasileiros com maior oferta de serviços inteligentes para o cidadão. Esta é a 2ª edição do ranking. </a:t>
            </a:r>
            <a:endParaRPr lang="pt-BR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b="0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DA61B4-A147-41D2-862B-C680EA98201B}" type="slidenum">
              <a:rPr lang="pt-BR" smtClean="0"/>
              <a:pPr>
                <a:defRPr/>
              </a:pPr>
              <a:t>2</a:t>
            </a:fld>
            <a:endParaRPr lang="pt-BR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467C0A4-6039-46D4-9B32-9A52619F47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3025516"/>
            <a:ext cx="1731194" cy="1486266"/>
          </a:xfrm>
          <a:prstGeom prst="rect">
            <a:avLst/>
          </a:prstGeom>
        </p:spPr>
      </p:pic>
      <p:sp>
        <p:nvSpPr>
          <p:cNvPr id="7" name="Espaço Reservado para Conteúdo 3">
            <a:extLst>
              <a:ext uri="{FF2B5EF4-FFF2-40B4-BE49-F238E27FC236}">
                <a16:creationId xmlns:a16="http://schemas.microsoft.com/office/drawing/2014/main" id="{CA7A5337-85D2-49F2-B870-302B54B457E9}"/>
              </a:ext>
            </a:extLst>
          </p:cNvPr>
          <p:cNvSpPr txBox="1">
            <a:spLocks/>
          </p:cNvSpPr>
          <p:nvPr/>
        </p:nvSpPr>
        <p:spPr bwMode="auto">
          <a:xfrm>
            <a:off x="662455" y="4984290"/>
            <a:ext cx="10957984" cy="130080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6213" indent="-176213" algn="l" rtl="0" eaLnBrk="0" fontAlgn="base" hangingPunct="0">
              <a:spcBef>
                <a:spcPct val="60000"/>
              </a:spcBef>
              <a:spcAft>
                <a:spcPct val="0"/>
              </a:spcAft>
              <a:buChar char="•"/>
              <a:defRPr sz="2000" b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0225" indent="-17462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2pPr>
            <a:lvl3pPr marL="893763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3pPr>
            <a:lvl4pPr marL="1250950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4pPr>
            <a:lvl5pPr marL="1608138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5pPr>
            <a:lvl6pPr marL="20653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6pPr>
            <a:lvl7pPr marL="25225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7pPr>
            <a:lvl8pPr marL="29797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8pPr>
            <a:lvl9pPr marL="34369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9pPr>
          </a:lstStyle>
          <a:p>
            <a:pPr algn="just"/>
            <a:r>
              <a:rPr lang="pt-BR" kern="0" dirty="0"/>
              <a:t>Abrangência: 100 maiores municípios brasileiros</a:t>
            </a:r>
          </a:p>
          <a:p>
            <a:pPr algn="just"/>
            <a:r>
              <a:rPr lang="pt-BR" kern="0" dirty="0"/>
              <a:t>O rankings permitem que os municípios verifiquem a sua posição em relação aos demais e identifiquem aprimoramentos para tornar suas cidades mais amigas da Internet e inteligentes. </a:t>
            </a:r>
            <a:endParaRPr lang="pt-BR" kern="0" dirty="0">
              <a:solidFill>
                <a:srgbClr val="FF0000"/>
              </a:solidFill>
            </a:endParaRPr>
          </a:p>
          <a:p>
            <a:pPr marL="0" indent="0">
              <a:buFontTx/>
              <a:buNone/>
            </a:pPr>
            <a:endParaRPr lang="pt-BR" b="0" kern="0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626CE30-4A16-46ED-A9D6-3979B4CF0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16" y="1180366"/>
            <a:ext cx="1731194" cy="1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37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24419" y="115890"/>
            <a:ext cx="10943167" cy="476240"/>
          </a:xfrm>
        </p:spPr>
        <p:txBody>
          <a:bodyPr/>
          <a:lstStyle/>
          <a:p>
            <a:r>
              <a:rPr lang="pt-BR" dirty="0"/>
              <a:t>Estrutura do Ranking Cidades Amigas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5425152" y="592130"/>
            <a:ext cx="6766848" cy="576063"/>
          </a:xfrm>
        </p:spPr>
        <p:txBody>
          <a:bodyPr/>
          <a:lstStyle/>
          <a:p>
            <a:r>
              <a:rPr lang="pt-BR" dirty="0"/>
              <a:t> Cada um dos dois pilares é avaliado </a:t>
            </a:r>
            <a:r>
              <a:rPr lang="pt-BR"/>
              <a:t>por cinco </a:t>
            </a:r>
            <a:r>
              <a:rPr lang="pt-BR" dirty="0" err="1"/>
              <a:t>subíndices</a:t>
            </a:r>
            <a:r>
              <a:rPr lang="pt-BR" dirty="0"/>
              <a:t>, consolidados conforme abaixo:</a:t>
            </a: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DA61B4-A147-41D2-862B-C680EA98201B}" type="slidenum">
              <a:rPr lang="pt-BR" smtClean="0"/>
              <a:pPr>
                <a:defRPr/>
              </a:pPr>
              <a:t>3</a:t>
            </a:fld>
            <a:endParaRPr lang="pt-BR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5425153" y="1412776"/>
          <a:ext cx="6581925" cy="2011680"/>
        </p:xfrm>
        <a:graphic>
          <a:graphicData uri="http://schemas.openxmlformats.org/drawingml/2006/table">
            <a:tbl>
              <a:tblPr firstRow="1" firstCol="1" bandRow="1"/>
              <a:tblGrid>
                <a:gridCol w="2394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46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3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 err="1">
                          <a:solidFill>
                            <a:srgbClr val="FFFF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Subíndice</a:t>
                      </a:r>
                      <a:endParaRPr lang="pt-B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Peso</a:t>
                      </a:r>
                      <a:endParaRPr lang="pt-B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Métodos de avaliação para ERB</a:t>
                      </a:r>
                      <a:endParaRPr lang="pt-BR" sz="16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Restrições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Análise da legislação (7) e pesquisa (3)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Burocracia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Análise da legislação* e pesquisa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Prazo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Somente Pesquisa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Onerosidade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Análise da legislação* e pesquisa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Efetividade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Análise da legislação (5) e pesquisa (5)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2670308"/>
                  </a:ext>
                </a:extLst>
              </a:tr>
            </a:tbl>
          </a:graphicData>
        </a:graphic>
      </p:graphicFrame>
      <p:sp>
        <p:nvSpPr>
          <p:cNvPr id="7" name="Espaço Reservado para Conteúdo 3"/>
          <p:cNvSpPr txBox="1">
            <a:spLocks/>
          </p:cNvSpPr>
          <p:nvPr/>
        </p:nvSpPr>
        <p:spPr bwMode="auto">
          <a:xfrm>
            <a:off x="5425152" y="4099257"/>
            <a:ext cx="6335680" cy="2166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6213" indent="-176213" algn="l" rtl="0" eaLnBrk="0" fontAlgn="base" hangingPunct="0">
              <a:spcBef>
                <a:spcPct val="60000"/>
              </a:spcBef>
              <a:spcAft>
                <a:spcPct val="0"/>
              </a:spcAft>
              <a:buChar char="•"/>
              <a:defRPr sz="2000" b="1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530225" indent="-17462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002060"/>
                </a:solidFill>
                <a:latin typeface="+mn-lt"/>
              </a:defRPr>
            </a:lvl2pPr>
            <a:lvl3pPr marL="893763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002060"/>
                </a:solidFill>
                <a:latin typeface="+mn-lt"/>
              </a:defRPr>
            </a:lvl3pPr>
            <a:lvl4pPr marL="1250950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rgbClr val="002060"/>
                </a:solidFill>
                <a:latin typeface="+mn-lt"/>
              </a:defRPr>
            </a:lvl4pPr>
            <a:lvl5pPr marL="1608138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rgbClr val="002060"/>
                </a:solidFill>
                <a:latin typeface="+mn-lt"/>
              </a:defRPr>
            </a:lvl5pPr>
            <a:lvl6pPr marL="20653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6pPr>
            <a:lvl7pPr marL="25225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7pPr>
            <a:lvl8pPr marL="29797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8pPr>
            <a:lvl9pPr marL="34369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9pPr>
          </a:lstStyle>
          <a:p>
            <a:r>
              <a:rPr lang="pt-BR" kern="0" dirty="0">
                <a:solidFill>
                  <a:schemeClr val="accent6">
                    <a:lumMod val="50000"/>
                  </a:schemeClr>
                </a:solidFill>
              </a:rPr>
              <a:t> Métodos de avaliação</a:t>
            </a:r>
          </a:p>
          <a:p>
            <a:pPr lvl="1"/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Análise teórica da legislação realizada pela </a:t>
            </a:r>
            <a:r>
              <a:rPr lang="pt-BR" dirty="0" err="1">
                <a:solidFill>
                  <a:schemeClr val="accent6">
                    <a:lumMod val="50000"/>
                  </a:schemeClr>
                </a:solidFill>
              </a:rPr>
              <a:t>Teleco</a:t>
            </a:r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pPr lvl="1"/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Pesquisa realizada com as principais prestadoras de serviço de </a:t>
            </a:r>
            <a:r>
              <a:rPr lang="pt-BR" dirty="0" err="1">
                <a:solidFill>
                  <a:schemeClr val="accent6">
                    <a:lumMod val="50000"/>
                  </a:schemeClr>
                </a:solidFill>
              </a:rPr>
              <a:t>telecom</a:t>
            </a:r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 e a Associação Brasileira de Infraestrutura para Telecomunicações (</a:t>
            </a:r>
            <a:r>
              <a:rPr lang="pt-BR" dirty="0" err="1">
                <a:solidFill>
                  <a:schemeClr val="accent6">
                    <a:lumMod val="50000"/>
                  </a:schemeClr>
                </a:solidFill>
              </a:rPr>
              <a:t>Abrintel</a:t>
            </a:r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).</a:t>
            </a:r>
          </a:p>
          <a:p>
            <a:pPr lvl="1"/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Para rede a avaliação é feita apenas com a pesquisa</a:t>
            </a:r>
          </a:p>
        </p:txBody>
      </p:sp>
      <p:graphicFrame>
        <p:nvGraphicFramePr>
          <p:cNvPr id="9" name="Diagrama 8"/>
          <p:cNvGraphicFramePr/>
          <p:nvPr/>
        </p:nvGraphicFramePr>
        <p:xfrm>
          <a:off x="184922" y="941324"/>
          <a:ext cx="5102641" cy="4925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Espaço Reservado para Rodapé 1"/>
          <p:cNvSpPr>
            <a:spLocks noGrp="1"/>
          </p:cNvSpPr>
          <p:nvPr>
            <p:ph type="ftr" sz="quarter" idx="10"/>
          </p:nvPr>
        </p:nvSpPr>
        <p:spPr>
          <a:xfrm>
            <a:off x="611505" y="6348893"/>
            <a:ext cx="7296149" cy="509107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675189D-9CA1-4F56-9DC1-0BEB89B95EFB}"/>
              </a:ext>
            </a:extLst>
          </p:cNvPr>
          <p:cNvSpPr txBox="1"/>
          <p:nvPr/>
        </p:nvSpPr>
        <p:spPr>
          <a:xfrm>
            <a:off x="5591944" y="3496464"/>
            <a:ext cx="41922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* Mesmo peso que empresas que respondem pesquisa</a:t>
            </a:r>
          </a:p>
        </p:txBody>
      </p:sp>
    </p:spTree>
    <p:extLst>
      <p:ext uri="{BB962C8B-B14F-4D97-AF65-F5344CB8AC3E}">
        <p14:creationId xmlns:p14="http://schemas.microsoft.com/office/powerpoint/2010/main" val="1853828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1EDB825A-6E86-48B6-B302-F4D9B95DEF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3684E7CC-7C62-4B33-BE52-2E0639948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Posição no Ranking: As primeiras e últimas colocadas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045184D-093D-4189-96EC-61F25CF72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5664475"/>
            <a:ext cx="10957984" cy="520122"/>
          </a:xfrm>
          <a:solidFill>
            <a:srgbClr val="FFC000"/>
          </a:solidFill>
        </p:spPr>
        <p:txBody>
          <a:bodyPr/>
          <a:lstStyle/>
          <a:p>
            <a:r>
              <a:rPr lang="pt-BR" dirty="0"/>
              <a:t>São José dos Campos foi a 1ª colocada e BH a 97ª.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8A8859D-1BED-47BC-B784-0A06BB2CD3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DA61B4-A147-41D2-862B-C680EA98201B}" type="slidenum">
              <a:rPr lang="pt-BR" smtClean="0"/>
              <a:pPr>
                <a:defRPr/>
              </a:pPr>
              <a:t>4</a:t>
            </a:fld>
            <a:endParaRPr lang="pt-BR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A61A3916-7AE9-44EC-B272-BB4D7830EF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644788"/>
              </p:ext>
            </p:extLst>
          </p:nvPr>
        </p:nvGraphicFramePr>
        <p:xfrm>
          <a:off x="479376" y="979481"/>
          <a:ext cx="5472608" cy="4097405"/>
        </p:xfrm>
        <a:graphic>
          <a:graphicData uri="http://schemas.openxmlformats.org/drawingml/2006/table">
            <a:tbl>
              <a:tblPr/>
              <a:tblGrid>
                <a:gridCol w="2088232">
                  <a:extLst>
                    <a:ext uri="{9D8B030D-6E8A-4147-A177-3AD203B41FA5}">
                      <a16:colId xmlns:a16="http://schemas.microsoft.com/office/drawing/2014/main" val="1498927170"/>
                    </a:ext>
                  </a:extLst>
                </a:gridCol>
                <a:gridCol w="1560173">
                  <a:extLst>
                    <a:ext uri="{9D8B030D-6E8A-4147-A177-3AD203B41FA5}">
                      <a16:colId xmlns:a16="http://schemas.microsoft.com/office/drawing/2014/main" val="3976480049"/>
                    </a:ext>
                  </a:extLst>
                </a:gridCol>
                <a:gridCol w="1824203">
                  <a:extLst>
                    <a:ext uri="{9D8B030D-6E8A-4147-A177-3AD203B41FA5}">
                      <a16:colId xmlns:a16="http://schemas.microsoft.com/office/drawing/2014/main" val="369741895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Ranking 2019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Cidade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Ganho Posições 2019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4480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José dos Campos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7066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Uberlândia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-1/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46762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Campina Grande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5582584"/>
                  </a:ext>
                </a:extLst>
              </a:tr>
              <a:tr h="3602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Porto Alegre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820399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Cascavel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184508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Gonçalo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0848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Jaboatão dos Guararapes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04507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Ribeirão das Neves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67927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Recife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087127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Rio Branco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0777754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7AEDC803-83A3-49D5-B0CA-4D635B808F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587478"/>
              </p:ext>
            </p:extLst>
          </p:nvPr>
        </p:nvGraphicFramePr>
        <p:xfrm>
          <a:off x="6096000" y="949002"/>
          <a:ext cx="5119977" cy="4231435"/>
        </p:xfrm>
        <a:graphic>
          <a:graphicData uri="http://schemas.openxmlformats.org/drawingml/2006/table">
            <a:tbl>
              <a:tblPr/>
              <a:tblGrid>
                <a:gridCol w="1519576">
                  <a:extLst>
                    <a:ext uri="{9D8B030D-6E8A-4147-A177-3AD203B41FA5}">
                      <a16:colId xmlns:a16="http://schemas.microsoft.com/office/drawing/2014/main" val="256154512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6670610"/>
                    </a:ext>
                  </a:extLst>
                </a:gridCol>
                <a:gridCol w="1584177">
                  <a:extLst>
                    <a:ext uri="{9D8B030D-6E8A-4147-A177-3AD203B41FA5}">
                      <a16:colId xmlns:a16="http://schemas.microsoft.com/office/drawing/2014/main" val="83202857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Ranking 2019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Cidade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Ganho Posições 2019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0868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Limeira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-40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8544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Londrina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30055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Brasília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735887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Franca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-32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80162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Florianópolis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-40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3279451"/>
                  </a:ext>
                </a:extLst>
              </a:tr>
              <a:tr h="3602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6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Maringá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85399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Belo Horizonte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97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547267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Santo André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50634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Bernardo do Campo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-26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98568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Paulo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8022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565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432791"/>
          </a:xfrm>
        </p:spPr>
        <p:txBody>
          <a:bodyPr/>
          <a:lstStyle/>
          <a:p>
            <a:r>
              <a:rPr lang="pt-BR" dirty="0"/>
              <a:t>Porto Alegre é a 1ª entre as Capitais e BH e São Paulo são as piores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DD59F0-879C-48E7-8CD6-4BC6CA1524DA}" type="slidenum">
              <a:rPr lang="pt-BR" smtClean="0"/>
              <a:pPr>
                <a:defRPr/>
              </a:pPr>
              <a:t>5</a:t>
            </a:fld>
            <a:endParaRPr lang="pt-BR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340670"/>
              </p:ext>
            </p:extLst>
          </p:nvPr>
        </p:nvGraphicFramePr>
        <p:xfrm>
          <a:off x="633682" y="735218"/>
          <a:ext cx="4811823" cy="5053920"/>
        </p:xfrm>
        <a:graphic>
          <a:graphicData uri="http://schemas.openxmlformats.org/drawingml/2006/table">
            <a:tbl>
              <a:tblPr/>
              <a:tblGrid>
                <a:gridCol w="599803">
                  <a:extLst>
                    <a:ext uri="{9D8B030D-6E8A-4147-A177-3AD203B41FA5}">
                      <a16:colId xmlns:a16="http://schemas.microsoft.com/office/drawing/2014/main" val="2451684867"/>
                    </a:ext>
                  </a:extLst>
                </a:gridCol>
                <a:gridCol w="1883973">
                  <a:extLst>
                    <a:ext uri="{9D8B030D-6E8A-4147-A177-3AD203B41FA5}">
                      <a16:colId xmlns:a16="http://schemas.microsoft.com/office/drawing/2014/main" val="387736017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145134188"/>
                    </a:ext>
                  </a:extLst>
                </a:gridCol>
                <a:gridCol w="1319935">
                  <a:extLst>
                    <a:ext uri="{9D8B030D-6E8A-4147-A177-3AD203B41FA5}">
                      <a16:colId xmlns:a16="http://schemas.microsoft.com/office/drawing/2014/main" val="317631407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pt-BR" sz="18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600" b="0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Capitais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600" b="0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Ranking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600" b="0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Ganho Posições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36995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1º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Porto </a:t>
                      </a:r>
                      <a:r>
                        <a:rPr lang="pt-BR" sz="16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Alegre-RS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61217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Recife-PE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20585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Rio Branco-AC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53751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</a:t>
                      </a:r>
                      <a:r>
                        <a:rPr lang="pt-BR" sz="16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Luís-MA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556488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Porto Velho-RO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0225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Macapá-AP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094836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Cuiabá-MT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161852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Fortaleza-CE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556121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Curitiba-PR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42444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Goiânia-GO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09849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Rio de Janeiro-RJ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4679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Aracaju-SE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8376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13º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Vitória-ES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66415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14º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Maceió-AL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3895807"/>
                  </a:ext>
                </a:extLst>
              </a:tr>
            </a:tbl>
          </a:graphicData>
        </a:graphic>
      </p:graphicFrame>
      <p:sp>
        <p:nvSpPr>
          <p:cNvPr id="7" name="Espaço Reservado para Conteúdo 5">
            <a:extLst>
              <a:ext uri="{FF2B5EF4-FFF2-40B4-BE49-F238E27FC236}">
                <a16:creationId xmlns:a16="http://schemas.microsoft.com/office/drawing/2014/main" id="{5226ADFD-A246-47FF-B44A-F31D08BBCE9E}"/>
              </a:ext>
            </a:extLst>
          </p:cNvPr>
          <p:cNvSpPr txBox="1">
            <a:spLocks/>
          </p:cNvSpPr>
          <p:nvPr/>
        </p:nvSpPr>
        <p:spPr>
          <a:xfrm>
            <a:off x="599326" y="5905087"/>
            <a:ext cx="10957984" cy="432792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marL="176213" indent="-176213" algn="l" rtl="0" eaLnBrk="0" fontAlgn="base" hangingPunct="0">
              <a:spcBef>
                <a:spcPct val="60000"/>
              </a:spcBef>
              <a:spcAft>
                <a:spcPct val="0"/>
              </a:spcAft>
              <a:buChar char="•"/>
              <a:defRPr sz="2000" b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0225" indent="-17462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2pPr>
            <a:lvl3pPr marL="893763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3pPr>
            <a:lvl4pPr marL="1250950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4pPr>
            <a:lvl5pPr marL="1608138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5pPr>
            <a:lvl6pPr marL="20653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6pPr>
            <a:lvl7pPr marL="25225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7pPr>
            <a:lvl8pPr marL="29797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8pPr>
            <a:lvl9pPr marL="34369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9pPr>
          </a:lstStyle>
          <a:p>
            <a:r>
              <a:rPr lang="pt-BR" kern="0" dirty="0"/>
              <a:t>Porto Alegre e Fortaleza foram as que mais ganharam posições entre as capitais</a:t>
            </a:r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E94C5119-E804-47C2-8DE5-1047DE9654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823553"/>
              </p:ext>
            </p:extLst>
          </p:nvPr>
        </p:nvGraphicFramePr>
        <p:xfrm>
          <a:off x="6240016" y="735218"/>
          <a:ext cx="5004055" cy="4718640"/>
        </p:xfrm>
        <a:graphic>
          <a:graphicData uri="http://schemas.openxmlformats.org/drawingml/2006/table">
            <a:tbl>
              <a:tblPr/>
              <a:tblGrid>
                <a:gridCol w="622023">
                  <a:extLst>
                    <a:ext uri="{9D8B030D-6E8A-4147-A177-3AD203B41FA5}">
                      <a16:colId xmlns:a16="http://schemas.microsoft.com/office/drawing/2014/main" val="2451684867"/>
                    </a:ext>
                  </a:extLst>
                </a:gridCol>
                <a:gridCol w="2077776">
                  <a:extLst>
                    <a:ext uri="{9D8B030D-6E8A-4147-A177-3AD203B41FA5}">
                      <a16:colId xmlns:a16="http://schemas.microsoft.com/office/drawing/2014/main" val="387736017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145134188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46645540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pt-BR" sz="18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600" b="0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Capitais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600" b="0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Ranking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600" b="0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Ganho Posições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36995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15º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Salvador-BA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61217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Campo </a:t>
                      </a:r>
                      <a:r>
                        <a:rPr lang="pt-BR" sz="16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Grande-MS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20585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Boa Vista-RR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-28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53751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Palmas-TO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-55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556488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19º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Natal-RN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0225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Teresina-PI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-24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094836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Belém-PA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-42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161852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Manaus-AM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556121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João Pessoa-PB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09849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24º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Brasília-DF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4679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Florianópolis-SC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-39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8376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26º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Belo </a:t>
                      </a:r>
                      <a:r>
                        <a:rPr lang="pt-BR" sz="16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Horizonte-MG</a:t>
                      </a:r>
                      <a:endParaRPr lang="pt-BR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96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718568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b"/>
                      <a:r>
                        <a:rPr kumimoji="0" lang="pt-B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27º</a:t>
                      </a:r>
                      <a:endParaRPr lang="pt-BR" sz="16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Paulo-SP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-1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6641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2310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F26F483B-1748-404E-AE7B-809E39C1E1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BED98FF6-AEA5-4982-9FE6-1A9E2DB7D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7 da 10 cidades que mais avançaram alteraram a legislação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CBC1812-7DA7-475D-A260-55589A69212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DA61B4-A147-41D2-862B-C680EA98201B}" type="slidenum">
              <a:rPr lang="pt-BR" smtClean="0"/>
              <a:pPr>
                <a:defRPr/>
              </a:pPr>
              <a:t>6</a:t>
            </a:fld>
            <a:endParaRPr lang="pt-BR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870D15EF-60EA-4A91-9ECE-0DD66FC7FC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264682"/>
              </p:ext>
            </p:extLst>
          </p:nvPr>
        </p:nvGraphicFramePr>
        <p:xfrm>
          <a:off x="335360" y="1700808"/>
          <a:ext cx="6080624" cy="2297205"/>
        </p:xfrm>
        <a:graphic>
          <a:graphicData uri="http://schemas.openxmlformats.org/drawingml/2006/table">
            <a:tbl>
              <a:tblPr/>
              <a:tblGrid>
                <a:gridCol w="2190716">
                  <a:extLst>
                    <a:ext uri="{9D8B030D-6E8A-4147-A177-3AD203B41FA5}">
                      <a16:colId xmlns:a16="http://schemas.microsoft.com/office/drawing/2014/main" val="1302133969"/>
                    </a:ext>
                  </a:extLst>
                </a:gridCol>
                <a:gridCol w="1296636">
                  <a:extLst>
                    <a:ext uri="{9D8B030D-6E8A-4147-A177-3AD203B41FA5}">
                      <a16:colId xmlns:a16="http://schemas.microsoft.com/office/drawing/2014/main" val="2561545120"/>
                    </a:ext>
                  </a:extLst>
                </a:gridCol>
                <a:gridCol w="1296636">
                  <a:extLst>
                    <a:ext uri="{9D8B030D-6E8A-4147-A177-3AD203B41FA5}">
                      <a16:colId xmlns:a16="http://schemas.microsoft.com/office/drawing/2014/main" val="832028574"/>
                    </a:ext>
                  </a:extLst>
                </a:gridCol>
                <a:gridCol w="1296636">
                  <a:extLst>
                    <a:ext uri="{9D8B030D-6E8A-4147-A177-3AD203B41FA5}">
                      <a16:colId xmlns:a16="http://schemas.microsoft.com/office/drawing/2014/main" val="399145297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Cidade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Ranking 2019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Ganho Posições 2019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Alteraram Legislação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0868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Porto Alegre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76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80162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Fortaleza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75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2017 e 2019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32794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Contagem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60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547267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Goiânia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58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2209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Feira de Santana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42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5063406"/>
                  </a:ext>
                </a:extLst>
              </a:tr>
            </a:tbl>
          </a:graphicData>
        </a:graphic>
      </p:graphicFrame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id="{C0240C72-842C-47D3-923B-71CABC7627A1}"/>
              </a:ext>
            </a:extLst>
          </p:cNvPr>
          <p:cNvSpPr txBox="1">
            <a:spLocks/>
          </p:cNvSpPr>
          <p:nvPr/>
        </p:nvSpPr>
        <p:spPr bwMode="auto">
          <a:xfrm>
            <a:off x="6968390" y="1689854"/>
            <a:ext cx="5223610" cy="3233309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6213" indent="-176213" algn="l" rtl="0" eaLnBrk="0" fontAlgn="base" hangingPunct="0">
              <a:spcBef>
                <a:spcPct val="60000"/>
              </a:spcBef>
              <a:spcAft>
                <a:spcPct val="0"/>
              </a:spcAft>
              <a:buChar char="•"/>
              <a:defRPr sz="2800" b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0225" indent="-17462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accent6">
                    <a:lumMod val="50000"/>
                  </a:schemeClr>
                </a:solidFill>
                <a:latin typeface="+mn-lt"/>
              </a:defRPr>
            </a:lvl2pPr>
            <a:lvl3pPr marL="893763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3pPr>
            <a:lvl4pPr marL="1250950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accent6">
                    <a:lumMod val="50000"/>
                  </a:schemeClr>
                </a:solidFill>
                <a:latin typeface="+mn-lt"/>
              </a:defRPr>
            </a:lvl4pPr>
            <a:lvl5pPr marL="1608138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accent6">
                    <a:lumMod val="50000"/>
                  </a:schemeClr>
                </a:solidFill>
                <a:latin typeface="+mn-lt"/>
              </a:defRPr>
            </a:lvl5pPr>
            <a:lvl6pPr marL="20653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accent2"/>
                </a:solidFill>
                <a:latin typeface="+mn-lt"/>
              </a:defRPr>
            </a:lvl6pPr>
            <a:lvl7pPr marL="25225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accent2"/>
                </a:solidFill>
                <a:latin typeface="+mn-lt"/>
              </a:defRPr>
            </a:lvl7pPr>
            <a:lvl8pPr marL="29797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accent2"/>
                </a:solidFill>
                <a:latin typeface="+mn-lt"/>
              </a:defRPr>
            </a:lvl8pPr>
            <a:lvl9pPr marL="34369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accent2"/>
                </a:solidFill>
                <a:latin typeface="+mn-lt"/>
              </a:defRPr>
            </a:lvl9pPr>
          </a:lstStyle>
          <a:p>
            <a:r>
              <a:rPr lang="pt-BR" sz="2000" kern="0" dirty="0"/>
              <a:t>Recomenda-se que a regulamentação municipal:</a:t>
            </a:r>
          </a:p>
          <a:p>
            <a:pPr lvl="1"/>
            <a:r>
              <a:rPr lang="pt-BR" sz="2000" kern="0" dirty="0"/>
              <a:t>Esteja de acordo com a legislação federal;</a:t>
            </a:r>
          </a:p>
          <a:p>
            <a:pPr lvl="1"/>
            <a:r>
              <a:rPr lang="pt-BR" sz="2000" kern="0" dirty="0"/>
              <a:t>Estabeleça um processo centralizado e objetivo  que propicie a obtenção de autorizações em prazos inferiores a dois meses;</a:t>
            </a:r>
          </a:p>
          <a:p>
            <a:pPr lvl="1"/>
            <a:r>
              <a:rPr lang="pt-BR" sz="2000" kern="0" dirty="0"/>
              <a:t>Não imponha custos  adicionais aos da tramitação do processo. </a:t>
            </a:r>
          </a:p>
        </p:txBody>
      </p:sp>
    </p:spTree>
    <p:extLst>
      <p:ext uri="{BB962C8B-B14F-4D97-AF65-F5344CB8AC3E}">
        <p14:creationId xmlns:p14="http://schemas.microsoft.com/office/powerpoint/2010/main" val="3971059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3B9D2A1C-CCAE-4B47-A7F7-779901174C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dirty="0"/>
              <a:t>Legislação analisada: Lei 8.201 de 17/07/2001, Deliberação normativa nº 62, 11/06/08 e o Decreto 16.516 de 23/12/2016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5A51B630-4104-4EDA-81B2-3AD84B723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172893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pt-BR" dirty="0"/>
              <a:t>Como Belo Horizonte pode sair das últimas posições no Ranking das Cidades Amigas da Internet e se tornar um case de sucesso?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F5F16BF-04AD-482B-97AB-B3726E87D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132856"/>
            <a:ext cx="11103024" cy="3993307"/>
          </a:xfrm>
        </p:spPr>
        <p:txBody>
          <a:bodyPr/>
          <a:lstStyle/>
          <a:p>
            <a:r>
              <a:rPr lang="pt-BR" dirty="0"/>
              <a:t>Alterar a Lei 8.201 eliminando restrições:</a:t>
            </a:r>
          </a:p>
          <a:p>
            <a:pPr lvl="1"/>
            <a:r>
              <a:rPr lang="pt-BR" dirty="0"/>
              <a:t>Distância mínima entre </a:t>
            </a:r>
            <a:r>
              <a:rPr lang="pt-BR" dirty="0" err="1"/>
              <a:t>ERBs</a:t>
            </a:r>
            <a:r>
              <a:rPr lang="pt-BR" dirty="0"/>
              <a:t> de 500 m (Art. 5º, inciso I);</a:t>
            </a:r>
          </a:p>
          <a:p>
            <a:pPr lvl="1"/>
            <a:r>
              <a:rPr lang="pt-BR" dirty="0"/>
              <a:t>Distância mínima de 30m entre </a:t>
            </a:r>
            <a:r>
              <a:rPr lang="pt-BR" dirty="0" err="1"/>
              <a:t>ERBs</a:t>
            </a:r>
            <a:r>
              <a:rPr lang="pt-BR" dirty="0"/>
              <a:t> e qualquer ponto de edificação existente em imóveis vizinhos que se destinem à permanência de pessoas (Art. 5º, inciso II);</a:t>
            </a:r>
          </a:p>
          <a:p>
            <a:pPr lvl="1"/>
            <a:r>
              <a:rPr lang="pt-BR" dirty="0"/>
              <a:t>Requisitos de licença ambiental para todas as </a:t>
            </a:r>
            <a:r>
              <a:rPr lang="pt-BR" dirty="0" err="1"/>
              <a:t>ERBs</a:t>
            </a:r>
            <a:r>
              <a:rPr lang="pt-BR" dirty="0"/>
              <a:t> e não apenas nas áreas de conservação (Art. 9º);</a:t>
            </a:r>
          </a:p>
          <a:p>
            <a:pPr lvl="1"/>
            <a:r>
              <a:rPr lang="pt-BR" dirty="0"/>
              <a:t>Não impor vedações em determinadas regiões do município</a:t>
            </a:r>
          </a:p>
          <a:p>
            <a:pPr lvl="1"/>
            <a:r>
              <a:rPr lang="pt-BR" dirty="0"/>
              <a:t>Não exigir licenciamento para infraestrutura de pequeno porte </a:t>
            </a:r>
          </a:p>
          <a:p>
            <a:pPr lvl="1"/>
            <a:r>
              <a:rPr lang="pt-BR" dirty="0"/>
              <a:t>Dar tratamento diferenciado para site sustentável/</a:t>
            </a:r>
            <a:r>
              <a:rPr lang="pt-BR" dirty="0" err="1"/>
              <a:t>biosite</a:t>
            </a:r>
            <a:r>
              <a:rPr lang="pt-BR" dirty="0"/>
              <a:t>;</a:t>
            </a:r>
          </a:p>
          <a:p>
            <a:endParaRPr lang="pt-BR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C74591A-3E78-49EA-83B4-DE465C42E5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DA61B4-A147-41D2-862B-C680EA98201B}" type="slidenum">
              <a:rPr lang="pt-BR" smtClean="0"/>
              <a:pPr>
                <a:defRPr/>
              </a:pPr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295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3B9D2A1C-CCAE-4B47-A7F7-779901174C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dirty="0"/>
              <a:t>Legislação analisada: Lei 8.201 de 17/07/2001, Deliberação normativa nº 62, 11/06/08 e o Decreto 16.516 de 23/12/2016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5A51B630-4104-4EDA-81B2-3AD84B723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172893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pt-BR" dirty="0"/>
              <a:t>Como Belo Horizonte pode sair das últimas posições no Ranking das Cidades Amigas da Internet e se tornar um case de sucesso?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F5F16BF-04AD-482B-97AB-B3726E87D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570" y="2060848"/>
            <a:ext cx="10957984" cy="3777283"/>
          </a:xfrm>
        </p:spPr>
        <p:txBody>
          <a:bodyPr/>
          <a:lstStyle/>
          <a:p>
            <a:r>
              <a:rPr lang="pt-BR" dirty="0"/>
              <a:t>Reduzir o prazo para as autorizações que é de mais de 6 meses</a:t>
            </a:r>
          </a:p>
          <a:p>
            <a:pPr lvl="1"/>
            <a:r>
              <a:rPr lang="pt-BR" dirty="0"/>
              <a:t>Simplificar o processo de autorização estabelecendo processo de licenciamento informatizado, com consultas e acompanhamento via web.</a:t>
            </a:r>
          </a:p>
          <a:p>
            <a:pPr lvl="1"/>
            <a:r>
              <a:rPr lang="pt-BR" dirty="0"/>
              <a:t>Conceder um único documento para a aprovação da instalação da </a:t>
            </a:r>
            <a:r>
              <a:rPr lang="pt-BR" dirty="0" err="1"/>
              <a:t>ERBs</a:t>
            </a:r>
            <a:endParaRPr lang="pt-BR" dirty="0"/>
          </a:p>
          <a:p>
            <a:pPr lvl="1"/>
            <a:r>
              <a:rPr lang="pt-BR" dirty="0"/>
              <a:t>Exigir Estudos de Impacto Ambiental, Relatório de Impacto Ambiental e Plano de Controle Ambiental apenas em casos especiais como nas áreas de conservação.</a:t>
            </a:r>
          </a:p>
          <a:p>
            <a:pPr lvl="1"/>
            <a:r>
              <a:rPr lang="pt-BR" dirty="0"/>
              <a:t>Deixar de exigir Laudos </a:t>
            </a:r>
            <a:r>
              <a:rPr lang="pt-BR" dirty="0" err="1"/>
              <a:t>Radiométricos</a:t>
            </a:r>
            <a:r>
              <a:rPr lang="pt-BR" dirty="0"/>
              <a:t> ou medições de radiação. Este controle é de responsabilidade da Anatel.</a:t>
            </a:r>
          </a:p>
          <a:p>
            <a:pPr lvl="1"/>
            <a:r>
              <a:rPr lang="pt-BR" dirty="0"/>
              <a:t>Aumentar a transparência na divulgação das normas, regras, prazos, procedimento e estado do processo administrativo</a:t>
            </a:r>
          </a:p>
          <a:p>
            <a:pPr lvl="1"/>
            <a:endParaRPr lang="pt-BR" dirty="0"/>
          </a:p>
          <a:p>
            <a:endParaRPr lang="pt-BR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C74591A-3E78-49EA-83B4-DE465C42E5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DA61B4-A147-41D2-862B-C680EA98201B}" type="slidenum">
              <a:rPr lang="pt-BR" smtClean="0"/>
              <a:pPr>
                <a:defRPr/>
              </a:pPr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2366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76563E-0AB8-4A0B-BD82-653420CE3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9" y="115889"/>
            <a:ext cx="10943167" cy="504799"/>
          </a:xfrm>
        </p:spPr>
        <p:txBody>
          <a:bodyPr/>
          <a:lstStyle/>
          <a:p>
            <a:r>
              <a:rPr lang="pt-BR" dirty="0"/>
              <a:t>Ranking de Serviços das Cidades Inteligentes (RSCI)</a:t>
            </a:r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C828960-2EFE-42FC-A680-E4697D7B7D7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schemeClr val="tx2"/>
              </a:solidFill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4BB3B68-A6E9-4E53-A934-6D870B4603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DD59F0-879C-48E7-8CD6-4BC6CA1524DA}" type="slidenum">
              <a:rPr lang="pt-BR" smtClean="0">
                <a:solidFill>
                  <a:schemeClr val="tx2"/>
                </a:solidFill>
              </a:rPr>
              <a:pPr>
                <a:defRPr/>
              </a:pPr>
              <a:t>9</a:t>
            </a:fld>
            <a:endParaRPr lang="pt-BR" dirty="0">
              <a:solidFill>
                <a:schemeClr val="tx2"/>
              </a:solidFill>
            </a:endParaRP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560D277A-0273-41F7-A2BB-DF493EF51F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8067585"/>
              </p:ext>
            </p:extLst>
          </p:nvPr>
        </p:nvGraphicFramePr>
        <p:xfrm>
          <a:off x="629355" y="760870"/>
          <a:ext cx="892899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D294721-800F-4B24-A957-B1DF56BB4706}"/>
              </a:ext>
            </a:extLst>
          </p:cNvPr>
          <p:cNvSpPr txBox="1">
            <a:spLocks/>
          </p:cNvSpPr>
          <p:nvPr/>
        </p:nvSpPr>
        <p:spPr>
          <a:xfrm>
            <a:off x="7392144" y="4285428"/>
            <a:ext cx="3981873" cy="129997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176213" indent="-176213" algn="l" rtl="0" eaLnBrk="0" fontAlgn="base" hangingPunct="0">
              <a:spcBef>
                <a:spcPct val="60000"/>
              </a:spcBef>
              <a:spcAft>
                <a:spcPct val="0"/>
              </a:spcAft>
              <a:buChar char="•"/>
              <a:defRPr sz="2000" b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0225" indent="-17462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2pPr>
            <a:lvl3pPr marL="893763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3pPr>
            <a:lvl4pPr marL="1250950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4pPr>
            <a:lvl5pPr marL="1608138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5pPr>
            <a:lvl6pPr marL="20653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6pPr>
            <a:lvl7pPr marL="25225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7pPr>
            <a:lvl8pPr marL="29797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8pPr>
            <a:lvl9pPr marL="34369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9pPr>
          </a:lstStyle>
          <a:p>
            <a:r>
              <a:rPr lang="pt-BR" sz="1800" kern="0" dirty="0"/>
              <a:t>Existência do serviço: 3,5 pontos </a:t>
            </a:r>
          </a:p>
          <a:p>
            <a:r>
              <a:rPr lang="pt-BR" sz="1800" kern="0" dirty="0"/>
              <a:t>Uso do serviço: 1,5 pontos  </a:t>
            </a:r>
            <a:br>
              <a:rPr lang="pt-BR" sz="1800" kern="0" dirty="0"/>
            </a:br>
            <a:r>
              <a:rPr lang="pt-BR" sz="1800" kern="0" dirty="0"/>
              <a:t>(% de usuários/população). 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3431162-32C0-4F28-BC58-4EA5E8D13714}"/>
              </a:ext>
            </a:extLst>
          </p:cNvPr>
          <p:cNvSpPr txBox="1"/>
          <p:nvPr/>
        </p:nvSpPr>
        <p:spPr>
          <a:xfrm>
            <a:off x="10088087" y="1700808"/>
            <a:ext cx="1768553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1600" b="1" dirty="0"/>
              <a:t>26 serviços, sendo 21 utilizados diretamente pelo cidadão</a:t>
            </a:r>
          </a:p>
        </p:txBody>
      </p:sp>
    </p:spTree>
    <p:extLst>
      <p:ext uri="{BB962C8B-B14F-4D97-AF65-F5344CB8AC3E}">
        <p14:creationId xmlns:p14="http://schemas.microsoft.com/office/powerpoint/2010/main" val="3066253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EB864422-64BE-4A0F-A46B-5F7BB19F83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C325482C-EB4A-4B05-9B89-5B3AF67790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626E105-3BE8-4F4C-9B63-60ABFA79E588}" type="slidenum">
              <a:rPr lang="pt-BR" smtClean="0"/>
              <a:pPr>
                <a:defRPr/>
              </a:pPr>
              <a:t>10</a:t>
            </a:fld>
            <a:endParaRPr lang="pt-BR" dirty="0"/>
          </a:p>
        </p:txBody>
      </p:sp>
      <p:sp>
        <p:nvSpPr>
          <p:cNvPr id="4" name="Título 2">
            <a:extLst>
              <a:ext uri="{FF2B5EF4-FFF2-40B4-BE49-F238E27FC236}">
                <a16:creationId xmlns:a16="http://schemas.microsoft.com/office/drawing/2014/main" id="{1F817352-5E05-47BC-B2B7-833762C62F19}"/>
              </a:ext>
            </a:extLst>
          </p:cNvPr>
          <p:cNvSpPr txBox="1">
            <a:spLocks/>
          </p:cNvSpPr>
          <p:nvPr/>
        </p:nvSpPr>
        <p:spPr>
          <a:xfrm>
            <a:off x="632845" y="115889"/>
            <a:ext cx="10503715" cy="72072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F0000"/>
                </a:solidFill>
                <a:latin typeface="Calibri" pitchFamily="34" charset="0"/>
              </a:defRPr>
            </a:lvl9pPr>
          </a:lstStyle>
          <a:p>
            <a:r>
              <a:rPr lang="pt-BR" kern="0" dirty="0"/>
              <a:t>As 10 primeiras no Ranking de Serviços de Cidades Inteligentes</a:t>
            </a:r>
          </a:p>
        </p:txBody>
      </p:sp>
      <p:sp>
        <p:nvSpPr>
          <p:cNvPr id="5" name="Espaço Reservado para Conteúdo 3">
            <a:extLst>
              <a:ext uri="{FF2B5EF4-FFF2-40B4-BE49-F238E27FC236}">
                <a16:creationId xmlns:a16="http://schemas.microsoft.com/office/drawing/2014/main" id="{8F0FC5F5-96E2-4FDF-9AEC-84B4702E7479}"/>
              </a:ext>
            </a:extLst>
          </p:cNvPr>
          <p:cNvSpPr txBox="1">
            <a:spLocks/>
          </p:cNvSpPr>
          <p:nvPr/>
        </p:nvSpPr>
        <p:spPr>
          <a:xfrm>
            <a:off x="632845" y="5645182"/>
            <a:ext cx="10957984" cy="520122"/>
          </a:xfrm>
          <a:prstGeom prst="rect">
            <a:avLst/>
          </a:prstGeom>
        </p:spPr>
        <p:txBody>
          <a:bodyPr/>
          <a:lstStyle>
            <a:lvl1pPr marL="176213" indent="-176213" algn="l" rtl="0" eaLnBrk="0" fontAlgn="base" hangingPunct="0">
              <a:spcBef>
                <a:spcPct val="60000"/>
              </a:spcBef>
              <a:spcAft>
                <a:spcPct val="0"/>
              </a:spcAft>
              <a:buChar char="•"/>
              <a:defRPr sz="2000" b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0225" indent="-17462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2pPr>
            <a:lvl3pPr marL="893763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3pPr>
            <a:lvl4pPr marL="1250950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4pPr>
            <a:lvl5pPr marL="1608138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5pPr>
            <a:lvl6pPr marL="20653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6pPr>
            <a:lvl7pPr marL="25225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7pPr>
            <a:lvl8pPr marL="29797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8pPr>
            <a:lvl9pPr marL="34369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9pPr>
          </a:lstStyle>
          <a:p>
            <a:endParaRPr lang="pt-BR" kern="0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634C4302-8284-470E-B297-CA2019F729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012048"/>
              </p:ext>
            </p:extLst>
          </p:nvPr>
        </p:nvGraphicFramePr>
        <p:xfrm>
          <a:off x="632844" y="1020203"/>
          <a:ext cx="4455044" cy="4320576"/>
        </p:xfrm>
        <a:graphic>
          <a:graphicData uri="http://schemas.openxmlformats.org/drawingml/2006/table">
            <a:tbl>
              <a:tblPr/>
              <a:tblGrid>
                <a:gridCol w="583275">
                  <a:extLst>
                    <a:ext uri="{9D8B030D-6E8A-4147-A177-3AD203B41FA5}">
                      <a16:colId xmlns:a16="http://schemas.microsoft.com/office/drawing/2014/main" val="1514854205"/>
                    </a:ext>
                  </a:extLst>
                </a:gridCol>
                <a:gridCol w="2143577">
                  <a:extLst>
                    <a:ext uri="{9D8B030D-6E8A-4147-A177-3AD203B41FA5}">
                      <a16:colId xmlns:a16="http://schemas.microsoft.com/office/drawing/2014/main" val="1036979395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677328467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362275739"/>
                    </a:ext>
                  </a:extLst>
                </a:gridCol>
              </a:tblGrid>
              <a:tr h="720096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UF</a:t>
                      </a:r>
                    </a:p>
                  </a:txBody>
                  <a:tcPr marL="8834" marR="8834" marT="883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Cidades</a:t>
                      </a:r>
                    </a:p>
                  </a:txBody>
                  <a:tcPr marL="8834" marR="8834" marT="883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Ranking </a:t>
                      </a:r>
                      <a:b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Final</a:t>
                      </a:r>
                    </a:p>
                  </a:txBody>
                  <a:tcPr marL="8834" marR="8834" marT="883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Nota </a:t>
                      </a:r>
                      <a:b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pt-BR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Final</a:t>
                      </a:r>
                    </a:p>
                  </a:txBody>
                  <a:tcPr marL="8834" marR="8834" marT="883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195148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MG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Uberlândia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3,3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6562669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ES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Vitória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3,0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127996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MG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Juiz de Fora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2,9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0273863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SP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Santo André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2,8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6726690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MG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Belo Horizonte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2,8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4831225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PR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Curitiba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2,7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4397669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SP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Paulo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2940264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SC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Florianópolis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9619567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SP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São José dos Campos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2,4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5642215"/>
                  </a:ext>
                </a:extLst>
              </a:tr>
              <a:tr h="3600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RJ</a:t>
                      </a:r>
                    </a:p>
                  </a:txBody>
                  <a:tcPr marL="8834" marR="8834" marT="883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Niterói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8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2,4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1819997"/>
                  </a:ext>
                </a:extLst>
              </a:tr>
            </a:tbl>
          </a:graphicData>
        </a:graphic>
      </p:graphicFrame>
      <p:sp>
        <p:nvSpPr>
          <p:cNvPr id="10" name="Espaço Reservado para Conteúdo 4">
            <a:extLst>
              <a:ext uri="{FF2B5EF4-FFF2-40B4-BE49-F238E27FC236}">
                <a16:creationId xmlns:a16="http://schemas.microsoft.com/office/drawing/2014/main" id="{14D3E2A1-546C-4672-9D8A-8DE3C6132AD0}"/>
              </a:ext>
            </a:extLst>
          </p:cNvPr>
          <p:cNvSpPr txBox="1">
            <a:spLocks/>
          </p:cNvSpPr>
          <p:nvPr/>
        </p:nvSpPr>
        <p:spPr>
          <a:xfrm>
            <a:off x="6456040" y="2260717"/>
            <a:ext cx="4334272" cy="2664073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 marL="176213" indent="-176213" algn="l" rtl="0" eaLnBrk="0" fontAlgn="base" hangingPunct="0">
              <a:spcBef>
                <a:spcPct val="60000"/>
              </a:spcBef>
              <a:spcAft>
                <a:spcPct val="0"/>
              </a:spcAft>
              <a:buChar char="•"/>
              <a:defRPr sz="2000" b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0225" indent="-17462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2pPr>
            <a:lvl3pPr marL="893763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accent6">
                    <a:lumMod val="50000"/>
                  </a:schemeClr>
                </a:solidFill>
                <a:latin typeface="+mn-lt"/>
              </a:defRPr>
            </a:lvl3pPr>
            <a:lvl4pPr marL="1250950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4pPr>
            <a:lvl5pPr marL="1608138" indent="-1778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6">
                    <a:lumMod val="50000"/>
                  </a:schemeClr>
                </a:solidFill>
                <a:latin typeface="+mn-lt"/>
              </a:defRPr>
            </a:lvl5pPr>
            <a:lvl6pPr marL="20653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6pPr>
            <a:lvl7pPr marL="25225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7pPr>
            <a:lvl8pPr marL="29797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8pPr>
            <a:lvl9pPr marL="3436938" indent="-177800" algn="l" rtl="0"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9pPr>
          </a:lstStyle>
          <a:p>
            <a:r>
              <a:rPr lang="pt-BR" kern="0"/>
              <a:t>BH poderia ser a primeira se melhorasse sua posição no Ranking Cidades Amigas.</a:t>
            </a:r>
          </a:p>
          <a:p>
            <a:r>
              <a:rPr lang="pt-BR" kern="0"/>
              <a:t>A oferta de Serviços de Cidade Inteligente tem que vir acompanhada de conectividade para o cidadão. </a:t>
            </a:r>
          </a:p>
          <a:p>
            <a:endParaRPr lang="pt-BR" kern="0" dirty="0"/>
          </a:p>
        </p:txBody>
      </p:sp>
    </p:spTree>
    <p:extLst>
      <p:ext uri="{BB962C8B-B14F-4D97-AF65-F5344CB8AC3E}">
        <p14:creationId xmlns:p14="http://schemas.microsoft.com/office/powerpoint/2010/main" val="412614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Conteúdo 6"/>
          <p:cNvSpPr>
            <a:spLocks noGrp="1"/>
          </p:cNvSpPr>
          <p:nvPr>
            <p:ph sz="half" idx="1"/>
          </p:nvPr>
        </p:nvSpPr>
        <p:spPr>
          <a:xfrm>
            <a:off x="1919536" y="908720"/>
            <a:ext cx="9289032" cy="4896544"/>
          </a:xfrm>
        </p:spPr>
        <p:txBody>
          <a:bodyPr/>
          <a:lstStyle/>
          <a:p>
            <a:pPr marL="0" indent="0">
              <a:buNone/>
            </a:pPr>
            <a:r>
              <a:rPr lang="pt-BR" sz="6600" dirty="0"/>
              <a:t>Obrigado</a:t>
            </a:r>
            <a:br>
              <a:rPr lang="pt-BR" sz="6600" dirty="0"/>
            </a:br>
            <a:r>
              <a:rPr lang="pt-BR" sz="6600" dirty="0"/>
              <a:t>Eduardo Tude</a:t>
            </a:r>
            <a:br>
              <a:rPr lang="pt-BR" sz="6600" dirty="0"/>
            </a:br>
            <a:r>
              <a:rPr lang="pt-BR" dirty="0">
                <a:hlinkClick r:id="rId2"/>
              </a:rPr>
              <a:t>etude@teleco.com.br</a:t>
            </a:r>
            <a:endParaRPr lang="pt-BR" dirty="0"/>
          </a:p>
          <a:p>
            <a:pPr marL="0" indent="0">
              <a:buNone/>
            </a:pPr>
            <a:r>
              <a:rPr lang="pt-BR" dirty="0"/>
              <a:t>Os relatórios completos dos Rankings encontra-se disponíveis  no portal Teleco:</a:t>
            </a:r>
          </a:p>
          <a:p>
            <a:pPr marL="0" indent="0">
              <a:buNone/>
            </a:pPr>
            <a:r>
              <a:rPr lang="pt-BR" dirty="0">
                <a:hlinkClick r:id="rId3"/>
              </a:rPr>
              <a:t>http://www.teleco.com.br/cidades_amigas_BL.asp</a:t>
            </a:r>
            <a:endParaRPr lang="pt-BR" dirty="0"/>
          </a:p>
          <a:p>
            <a:pPr marL="0" indent="0">
              <a:buNone/>
            </a:pPr>
            <a:r>
              <a:rPr lang="pt-BR" dirty="0">
                <a:hlinkClick r:id="rId4"/>
              </a:rPr>
              <a:t>http://www.teleco.com.br/Cidades_Inteligentes.asp</a:t>
            </a:r>
            <a:endParaRPr lang="pt-BR" dirty="0"/>
          </a:p>
          <a:p>
            <a:pPr marL="0" indent="0">
              <a:buNone/>
            </a:pPr>
            <a:endParaRPr lang="pt-BR" dirty="0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C25DC81-EC4D-4C42-97B1-349B42A30ACF}" type="slidenum">
              <a:rPr lang="pt-BR" smtClean="0"/>
              <a:pPr>
                <a:defRPr/>
              </a:pPr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5519186"/>
      </p:ext>
    </p:extLst>
  </p:cSld>
  <p:clrMapOvr>
    <a:masterClrMapping/>
  </p:clrMapOvr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0" lang="pt-BR" sz="14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0" lang="pt-BR" sz="14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0" lang="pt-BR" sz="14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0" lang="pt-BR" sz="14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15193</TotalTime>
  <Words>1121</Words>
  <Application>Microsoft Office PowerPoint</Application>
  <PresentationFormat>Widescreen</PresentationFormat>
  <Paragraphs>366</Paragraphs>
  <Slides>11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14" baseType="lpstr">
      <vt:lpstr>Calibri</vt:lpstr>
      <vt:lpstr>Design padrão</vt:lpstr>
      <vt:lpstr>1_Design padrão</vt:lpstr>
      <vt:lpstr>Rankings 2019 BH  </vt:lpstr>
      <vt:lpstr>Rankings 2019</vt:lpstr>
      <vt:lpstr>Estrutura do Ranking Cidades Amigas</vt:lpstr>
      <vt:lpstr>Posição no Ranking: As primeiras e últimas colocadas</vt:lpstr>
      <vt:lpstr>Porto Alegre é a 1ª entre as Capitais e BH e São Paulo são as piores</vt:lpstr>
      <vt:lpstr>7 da 10 cidades que mais avançaram alteraram a legislação</vt:lpstr>
      <vt:lpstr>Como Belo Horizonte pode sair das últimas posições no Ranking das Cidades Amigas da Internet e se tornar um case de sucesso?</vt:lpstr>
      <vt:lpstr>Como Belo Horizonte pode sair das últimas posições no Ranking das Cidades Amigas da Internet e se tornar um case de sucesso?</vt:lpstr>
      <vt:lpstr>Ranking de Serviços das Cidades Inteligentes (RSCI)</vt:lpstr>
      <vt:lpstr>Apresentação do PowerPoint</vt:lpstr>
      <vt:lpstr>Apresentação do PowerPoint</vt:lpstr>
    </vt:vector>
  </TitlesOfParts>
  <Company>TLC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dogmar</dc:creator>
  <cp:lastModifiedBy>Eduardo Tude</cp:lastModifiedBy>
  <cp:revision>1001</cp:revision>
  <cp:lastPrinted>2016-06-29T19:23:36Z</cp:lastPrinted>
  <dcterms:created xsi:type="dcterms:W3CDTF">2010-03-04T13:50:17Z</dcterms:created>
  <dcterms:modified xsi:type="dcterms:W3CDTF">2019-10-01T18:32:17Z</dcterms:modified>
</cp:coreProperties>
</file>