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390" r:id="rId2"/>
    <p:sldId id="342" r:id="rId3"/>
    <p:sldId id="446" r:id="rId4"/>
    <p:sldId id="437" r:id="rId5"/>
    <p:sldId id="443" r:id="rId6"/>
    <p:sldId id="444" r:id="rId7"/>
    <p:sldId id="259" r:id="rId8"/>
  </p:sldIdLst>
  <p:sldSz cx="9144000" cy="6858000" type="screen4x3"/>
  <p:notesSz cx="6858000" cy="9926638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799B23B-EC83-4686-B30A-512413B5E67A}" styleName="Estilo Claro 3 - Ênfas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Estilo Claro 3 - Ênfas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2DE63D5-997A-4646-A377-4702673A728D}" styleName="Estilo Claro 2 - Ênfas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0505E3EF-67EA-436B-97B2-0124C06EBD24}" styleName="Estilo Médio 4 - Ênfas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Estilo Claro 3 - Ênfase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616DA210-FB5B-4158-B5E0-FEB733F419BA}" styleName="Estilo Clar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8B1032C-EA38-4F05-BA0D-38AFFFC7BED3}" styleName="Estilo Claro 3 - Ênfase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9C7853C-536D-4A76-A0AE-DD22124D55A5}" styleName="Estilo com Tema 1 - Ênfas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5AB1C69-6EDB-4FF4-983F-18BD219EF322}" styleName="Estilo Médio 2 - Ênfas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Estilo Médio 2 - Ênfas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D083AE6-46FA-4A59-8FB0-9F97EB10719F}" styleName="Estilo Claro 3 - Ênfas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6D9F66E-5EB9-4882-86FB-DCBF35E3C3E4}" styleName="Estilo Médio 4 - Ênfase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10A1B5D5-9B99-4C35-A422-299274C87663}" styleName="Estilo Médio 1 - Ênfase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074" autoAdjust="0"/>
  </p:normalViewPr>
  <p:slideViewPr>
    <p:cSldViewPr>
      <p:cViewPr varScale="1">
        <p:scale>
          <a:sx n="65" d="100"/>
          <a:sy n="65" d="100"/>
        </p:scale>
        <p:origin x="153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A625A5-5073-4FB5-AEEC-5DA9E675A237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9428583"/>
            <a:ext cx="297180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BE63A3-5AC6-41CA-8A00-7C4CAD7145C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00923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FA2B46-2CC7-48F8-9DE9-342C6DB62A50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95388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777195"/>
            <a:ext cx="548640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7180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9428584"/>
            <a:ext cx="297180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BD1F9-BDEB-480F-8AA4-9F7236A5017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4192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89C557-E13B-47F7-B514-3D83426E9FA8}" type="slidenum">
              <a:rPr lang="pt-BR" smtClean="0"/>
              <a:pPr>
                <a:defRPr/>
              </a:pPr>
              <a:t>2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04207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0759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73894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8447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25113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9771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1013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38734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4374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04249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9458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18BBF-79ED-4F43-BE3D-A475424A1C5F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0011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A918E-7A8A-4777-BC1B-A0FBCB5DE3CF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77F4F3-93CB-4905-A439-A9DAB50A1BBA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9081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418BBF-79ED-4F43-BE3D-A475424A1C5F}" type="datetimeFigureOut">
              <a:rPr lang="pt-BR" smtClean="0"/>
              <a:pPr/>
              <a:t>22/05/2018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BF4DF-79DF-4D7C-BB5D-AD0FD2ED5B46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8443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395536" y="1052737"/>
            <a:ext cx="8424936" cy="19304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 smtClean="0">
                <a:solidFill>
                  <a:schemeClr val="bg1"/>
                </a:solidFill>
              </a:rPr>
              <a:t>Audiência Pública </a:t>
            </a:r>
            <a:br>
              <a:rPr lang="pt-BR" b="1" dirty="0" smtClean="0">
                <a:solidFill>
                  <a:schemeClr val="bg1"/>
                </a:solidFill>
              </a:rPr>
            </a:br>
            <a:r>
              <a:rPr lang="pt-BR" b="1" dirty="0" smtClean="0">
                <a:solidFill>
                  <a:schemeClr val="bg1"/>
                </a:solidFill>
              </a:rPr>
              <a:t>Despesa da Educação</a:t>
            </a:r>
          </a:p>
        </p:txBody>
      </p:sp>
      <p:sp>
        <p:nvSpPr>
          <p:cNvPr id="6" name="Subtítulo 2"/>
          <p:cNvSpPr txBox="1">
            <a:spLocks/>
          </p:cNvSpPr>
          <p:nvPr/>
        </p:nvSpPr>
        <p:spPr>
          <a:xfrm>
            <a:off x="1371600" y="3314952"/>
            <a:ext cx="6400800" cy="8885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t-BR" sz="2400" dirty="0" smtClean="0">
              <a:solidFill>
                <a:schemeClr val="bg1"/>
              </a:solidFill>
            </a:endParaRPr>
          </a:p>
          <a:p>
            <a:endParaRPr lang="pt-BR" sz="1800" b="1" dirty="0" smtClean="0">
              <a:solidFill>
                <a:schemeClr val="bg1"/>
              </a:solidFill>
            </a:endParaRPr>
          </a:p>
          <a:p>
            <a:r>
              <a:rPr lang="pt-BR" sz="1800" b="1" dirty="0" smtClean="0">
                <a:solidFill>
                  <a:schemeClr val="bg1"/>
                </a:solidFill>
              </a:rPr>
              <a:t>CMBH, 23/05/2018</a:t>
            </a:r>
            <a:endParaRPr lang="pt-B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12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60" y="1124744"/>
            <a:ext cx="7886980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12764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836712"/>
            <a:ext cx="6480720" cy="4752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576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5229200"/>
            <a:ext cx="9144000" cy="16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1" name="Imagem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041" y="1409747"/>
            <a:ext cx="7995917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500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5229200"/>
            <a:ext cx="9144000" cy="162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772816"/>
            <a:ext cx="7241051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826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7841551" cy="574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54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62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2246</TotalTime>
  <Words>6</Words>
  <Application>Microsoft Office PowerPoint</Application>
  <PresentationFormat>Apresentação na tela (4:3)</PresentationFormat>
  <Paragraphs>5</Paragraphs>
  <Slides>7</Slides>
  <Notes>1</Notes>
  <HiddenSlides>1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0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Breno | Perfil252</dc:creator>
  <cp:lastModifiedBy>ANDRE ABREU REIS.</cp:lastModifiedBy>
  <cp:revision>351</cp:revision>
  <cp:lastPrinted>2018-05-23T00:54:54Z</cp:lastPrinted>
  <dcterms:created xsi:type="dcterms:W3CDTF">2017-02-07T13:32:31Z</dcterms:created>
  <dcterms:modified xsi:type="dcterms:W3CDTF">2018-05-23T01:11:13Z</dcterms:modified>
</cp:coreProperties>
</file>