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261" r:id="rId2"/>
    <p:sldId id="321" r:id="rId3"/>
    <p:sldId id="322" r:id="rId4"/>
    <p:sldId id="340" r:id="rId5"/>
    <p:sldId id="353" r:id="rId6"/>
    <p:sldId id="327" r:id="rId7"/>
    <p:sldId id="328" r:id="rId8"/>
    <p:sldId id="331" r:id="rId9"/>
    <p:sldId id="330" r:id="rId10"/>
    <p:sldId id="323" r:id="rId11"/>
    <p:sldId id="341" r:id="rId12"/>
    <p:sldId id="342" r:id="rId13"/>
    <p:sldId id="343" r:id="rId14"/>
    <p:sldId id="344" r:id="rId15"/>
    <p:sldId id="345" r:id="rId16"/>
    <p:sldId id="379" r:id="rId17"/>
    <p:sldId id="380" r:id="rId18"/>
    <p:sldId id="298" r:id="rId19"/>
    <p:sldId id="287" r:id="rId20"/>
    <p:sldId id="332" r:id="rId21"/>
    <p:sldId id="333" r:id="rId22"/>
    <p:sldId id="306" r:id="rId23"/>
    <p:sldId id="347" r:id="rId24"/>
    <p:sldId id="350" r:id="rId25"/>
    <p:sldId id="351" r:id="rId26"/>
    <p:sldId id="354" r:id="rId27"/>
    <p:sldId id="355" r:id="rId28"/>
    <p:sldId id="356" r:id="rId29"/>
    <p:sldId id="357" r:id="rId30"/>
    <p:sldId id="358" r:id="rId31"/>
    <p:sldId id="359" r:id="rId32"/>
    <p:sldId id="360" r:id="rId33"/>
    <p:sldId id="361" r:id="rId34"/>
    <p:sldId id="362" r:id="rId35"/>
    <p:sldId id="363" r:id="rId36"/>
    <p:sldId id="364" r:id="rId37"/>
    <p:sldId id="365" r:id="rId38"/>
    <p:sldId id="366" r:id="rId39"/>
    <p:sldId id="367" r:id="rId40"/>
    <p:sldId id="368" r:id="rId41"/>
    <p:sldId id="369" r:id="rId42"/>
    <p:sldId id="370" r:id="rId43"/>
    <p:sldId id="371" r:id="rId44"/>
    <p:sldId id="372" r:id="rId45"/>
    <p:sldId id="373" r:id="rId46"/>
    <p:sldId id="374" r:id="rId47"/>
    <p:sldId id="375" r:id="rId48"/>
    <p:sldId id="376" r:id="rId49"/>
    <p:sldId id="377" r:id="rId50"/>
    <p:sldId id="378" r:id="rId51"/>
  </p:sldIdLst>
  <p:sldSz cx="9144000" cy="6858000" type="screen4x3"/>
  <p:notesSz cx="6819900" cy="99187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Estilo com Tema 1 - Ênfas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Estilo Médio 2 - Destaqu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Estilo Médio 3 - Destaque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2209" autoAdjust="0"/>
  </p:normalViewPr>
  <p:slideViewPr>
    <p:cSldViewPr>
      <p:cViewPr varScale="1">
        <p:scale>
          <a:sx n="83" d="100"/>
          <a:sy n="83" d="100"/>
        </p:scale>
        <p:origin x="242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206A79-6048-4540-AC3F-995BD40276CE}" type="doc">
      <dgm:prSet loTypeId="urn:microsoft.com/office/officeart/2005/8/layout/vList5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E9BE796C-B98E-4E0E-845F-B59C6A6C6ADD}">
      <dgm:prSet phldrT="[Texto]"/>
      <dgm:spPr/>
      <dgm:t>
        <a:bodyPr/>
        <a:lstStyle/>
        <a:p>
          <a:r>
            <a:rPr lang="pt-BR" dirty="0" smtClean="0"/>
            <a:t>Formulário</a:t>
          </a:r>
          <a:endParaRPr lang="pt-BR" dirty="0"/>
        </a:p>
      </dgm:t>
    </dgm:pt>
    <dgm:pt modelId="{549EB0D7-BBA9-48E0-9FCB-9541CDCD919F}" type="parTrans" cxnId="{BD84A0AB-F161-4EC2-8EC0-966EEDE431EC}">
      <dgm:prSet/>
      <dgm:spPr/>
      <dgm:t>
        <a:bodyPr/>
        <a:lstStyle/>
        <a:p>
          <a:endParaRPr lang="pt-BR"/>
        </a:p>
      </dgm:t>
    </dgm:pt>
    <dgm:pt modelId="{55A71074-91DD-47CB-9CF2-F57DB0747077}" type="sibTrans" cxnId="{BD84A0AB-F161-4EC2-8EC0-966EEDE431EC}">
      <dgm:prSet/>
      <dgm:spPr/>
      <dgm:t>
        <a:bodyPr/>
        <a:lstStyle/>
        <a:p>
          <a:endParaRPr lang="pt-BR"/>
        </a:p>
      </dgm:t>
    </dgm:pt>
    <dgm:pt modelId="{710F8EFA-7D86-4C29-8702-BD8D6A9AF093}">
      <dgm:prSet phldrT="[Texto]"/>
      <dgm:spPr/>
      <dgm:t>
        <a:bodyPr/>
        <a:lstStyle/>
        <a:p>
          <a:r>
            <a:rPr lang="pt-BR" dirty="0" smtClean="0"/>
            <a:t>Semiestruturado</a:t>
          </a:r>
          <a:endParaRPr lang="pt-BR" dirty="0"/>
        </a:p>
      </dgm:t>
    </dgm:pt>
    <dgm:pt modelId="{7B5FBD4A-BB1E-46C0-835D-D223583374AA}" type="parTrans" cxnId="{2F8A39DB-6A05-4725-A537-A4D3F1E937A4}">
      <dgm:prSet/>
      <dgm:spPr/>
      <dgm:t>
        <a:bodyPr/>
        <a:lstStyle/>
        <a:p>
          <a:endParaRPr lang="pt-BR"/>
        </a:p>
      </dgm:t>
    </dgm:pt>
    <dgm:pt modelId="{55BF8549-91C1-40B8-AAAE-5B3F0E8AB3E0}" type="sibTrans" cxnId="{2F8A39DB-6A05-4725-A537-A4D3F1E937A4}">
      <dgm:prSet/>
      <dgm:spPr/>
      <dgm:t>
        <a:bodyPr/>
        <a:lstStyle/>
        <a:p>
          <a:endParaRPr lang="pt-BR"/>
        </a:p>
      </dgm:t>
    </dgm:pt>
    <dgm:pt modelId="{A37303F9-EA34-4773-AE0A-C4A38B272693}">
      <dgm:prSet phldrT="[Texto]"/>
      <dgm:spPr/>
      <dgm:t>
        <a:bodyPr/>
        <a:lstStyle/>
        <a:p>
          <a:r>
            <a:rPr lang="pt-BR" b="0" i="1" dirty="0" smtClean="0"/>
            <a:t>Formulários Google</a:t>
          </a:r>
          <a:endParaRPr lang="pt-BR" b="0" i="1" dirty="0"/>
        </a:p>
      </dgm:t>
    </dgm:pt>
    <dgm:pt modelId="{4CAFD3EE-D8E5-47AD-A7C9-6028C014EC1F}" type="parTrans" cxnId="{2B65C30A-7173-4278-8CDA-B628C96CBD0B}">
      <dgm:prSet/>
      <dgm:spPr/>
      <dgm:t>
        <a:bodyPr/>
        <a:lstStyle/>
        <a:p>
          <a:endParaRPr lang="pt-BR"/>
        </a:p>
      </dgm:t>
    </dgm:pt>
    <dgm:pt modelId="{859F027C-29A5-4CCE-87F4-C46077CE0EAC}" type="sibTrans" cxnId="{2B65C30A-7173-4278-8CDA-B628C96CBD0B}">
      <dgm:prSet/>
      <dgm:spPr/>
      <dgm:t>
        <a:bodyPr/>
        <a:lstStyle/>
        <a:p>
          <a:endParaRPr lang="pt-BR"/>
        </a:p>
      </dgm:t>
    </dgm:pt>
    <dgm:pt modelId="{758B5176-D0BA-4841-A3DC-0079AA45360A}">
      <dgm:prSet phldrT="[Texto]"/>
      <dgm:spPr/>
      <dgm:t>
        <a:bodyPr/>
        <a:lstStyle/>
        <a:p>
          <a:r>
            <a:rPr lang="pt-BR" dirty="0" smtClean="0"/>
            <a:t>Questões</a:t>
          </a:r>
          <a:endParaRPr lang="pt-BR" dirty="0"/>
        </a:p>
      </dgm:t>
    </dgm:pt>
    <dgm:pt modelId="{A295111A-8770-4281-979D-4C47D1D31F06}" type="parTrans" cxnId="{B2843A71-DBDE-4908-B900-A7F6CF5A7229}">
      <dgm:prSet/>
      <dgm:spPr/>
      <dgm:t>
        <a:bodyPr/>
        <a:lstStyle/>
        <a:p>
          <a:endParaRPr lang="pt-BR"/>
        </a:p>
      </dgm:t>
    </dgm:pt>
    <dgm:pt modelId="{6FB9EF1F-F715-4BDF-937C-7DCD43FF7690}" type="sibTrans" cxnId="{B2843A71-DBDE-4908-B900-A7F6CF5A7229}">
      <dgm:prSet/>
      <dgm:spPr/>
      <dgm:t>
        <a:bodyPr/>
        <a:lstStyle/>
        <a:p>
          <a:endParaRPr lang="pt-BR"/>
        </a:p>
      </dgm:t>
    </dgm:pt>
    <dgm:pt modelId="{640024F8-0EB1-46EE-895E-68959FA80609}">
      <dgm:prSet phldrT="[Texto]"/>
      <dgm:spPr/>
      <dgm:t>
        <a:bodyPr/>
        <a:lstStyle/>
        <a:p>
          <a:r>
            <a:rPr lang="pt-BR" dirty="0" smtClean="0"/>
            <a:t>Experiência de campo</a:t>
          </a:r>
          <a:endParaRPr lang="pt-BR" dirty="0"/>
        </a:p>
      </dgm:t>
    </dgm:pt>
    <dgm:pt modelId="{A7FAE9A3-970F-4B5F-B212-55D56645052C}" type="parTrans" cxnId="{EC8F3BAE-A23C-4C11-A1A6-061A83C2DF31}">
      <dgm:prSet/>
      <dgm:spPr/>
      <dgm:t>
        <a:bodyPr/>
        <a:lstStyle/>
        <a:p>
          <a:endParaRPr lang="pt-BR"/>
        </a:p>
      </dgm:t>
    </dgm:pt>
    <dgm:pt modelId="{6DA9B69F-D7C6-4161-92D4-96287627AC1E}" type="sibTrans" cxnId="{EC8F3BAE-A23C-4C11-A1A6-061A83C2DF31}">
      <dgm:prSet/>
      <dgm:spPr/>
      <dgm:t>
        <a:bodyPr/>
        <a:lstStyle/>
        <a:p>
          <a:endParaRPr lang="pt-BR"/>
        </a:p>
      </dgm:t>
    </dgm:pt>
    <dgm:pt modelId="{B4944019-2A28-43B9-AC7C-79E00C4B857B}">
      <dgm:prSet phldrT="[Texto]"/>
      <dgm:spPr/>
      <dgm:t>
        <a:bodyPr/>
        <a:lstStyle/>
        <a:p>
          <a:r>
            <a:rPr lang="pt-BR" dirty="0" smtClean="0"/>
            <a:t>Informações técnicas/de planejamento</a:t>
          </a:r>
          <a:endParaRPr lang="pt-BR" dirty="0"/>
        </a:p>
      </dgm:t>
    </dgm:pt>
    <dgm:pt modelId="{85531CAB-ACEF-4B9E-9EDC-16019D686A24}" type="parTrans" cxnId="{E78D98C8-DFBA-4152-84A5-5475D6F3D99F}">
      <dgm:prSet/>
      <dgm:spPr/>
      <dgm:t>
        <a:bodyPr/>
        <a:lstStyle/>
        <a:p>
          <a:endParaRPr lang="pt-BR"/>
        </a:p>
      </dgm:t>
    </dgm:pt>
    <dgm:pt modelId="{26C5ECBD-8184-4B06-B253-756AF446046A}" type="sibTrans" cxnId="{E78D98C8-DFBA-4152-84A5-5475D6F3D99F}">
      <dgm:prSet/>
      <dgm:spPr/>
      <dgm:t>
        <a:bodyPr/>
        <a:lstStyle/>
        <a:p>
          <a:endParaRPr lang="pt-BR"/>
        </a:p>
      </dgm:t>
    </dgm:pt>
    <dgm:pt modelId="{B0678C57-F484-4182-B74F-3D389B6A13E8}">
      <dgm:prSet phldrT="[Texto]"/>
      <dgm:spPr/>
      <dgm:t>
        <a:bodyPr/>
        <a:lstStyle/>
        <a:p>
          <a:r>
            <a:rPr lang="pt-BR" dirty="0" smtClean="0"/>
            <a:t>Público</a:t>
          </a:r>
          <a:endParaRPr lang="pt-BR" dirty="0"/>
        </a:p>
      </dgm:t>
    </dgm:pt>
    <dgm:pt modelId="{1EF263A0-5577-44F0-998A-8729C8991872}" type="parTrans" cxnId="{DEF09229-BA21-47FE-92DC-56C19F4DA375}">
      <dgm:prSet/>
      <dgm:spPr/>
      <dgm:t>
        <a:bodyPr/>
        <a:lstStyle/>
        <a:p>
          <a:endParaRPr lang="pt-BR"/>
        </a:p>
      </dgm:t>
    </dgm:pt>
    <dgm:pt modelId="{B8ACD2B4-B552-468A-826E-60BCAB2D46D1}" type="sibTrans" cxnId="{DEF09229-BA21-47FE-92DC-56C19F4DA375}">
      <dgm:prSet/>
      <dgm:spPr/>
      <dgm:t>
        <a:bodyPr/>
        <a:lstStyle/>
        <a:p>
          <a:endParaRPr lang="pt-BR"/>
        </a:p>
      </dgm:t>
    </dgm:pt>
    <dgm:pt modelId="{BAA9453B-653B-41EE-8B00-6A88DE2783B2}">
      <dgm:prSet phldrT="[Texto]"/>
      <dgm:spPr/>
      <dgm:t>
        <a:bodyPr/>
        <a:lstStyle/>
        <a:p>
          <a:r>
            <a:rPr lang="pt-BR" dirty="0" smtClean="0"/>
            <a:t>Escolas, </a:t>
          </a:r>
          <a:r>
            <a:rPr lang="pt-BR" dirty="0" err="1" smtClean="0"/>
            <a:t>UMEIs</a:t>
          </a:r>
          <a:r>
            <a:rPr lang="pt-BR" dirty="0" smtClean="0"/>
            <a:t>, Creches e Socializações</a:t>
          </a:r>
          <a:endParaRPr lang="pt-BR" dirty="0"/>
        </a:p>
      </dgm:t>
    </dgm:pt>
    <dgm:pt modelId="{009D5BC4-4417-45CC-AF45-9AB36EFC9C73}" type="parTrans" cxnId="{4445B87D-A005-433F-8A54-F9E777B60356}">
      <dgm:prSet/>
      <dgm:spPr/>
      <dgm:t>
        <a:bodyPr/>
        <a:lstStyle/>
        <a:p>
          <a:endParaRPr lang="pt-BR"/>
        </a:p>
      </dgm:t>
    </dgm:pt>
    <dgm:pt modelId="{4D97C885-2902-45CC-8FBE-8A65B87AA809}" type="sibTrans" cxnId="{4445B87D-A005-433F-8A54-F9E777B60356}">
      <dgm:prSet/>
      <dgm:spPr/>
      <dgm:t>
        <a:bodyPr/>
        <a:lstStyle/>
        <a:p>
          <a:endParaRPr lang="pt-BR"/>
        </a:p>
      </dgm:t>
    </dgm:pt>
    <dgm:pt modelId="{CB7B5F62-7B56-452E-93FD-1F8518F55C73}">
      <dgm:prSet phldrT="[Texto]"/>
      <dgm:spPr/>
      <dgm:t>
        <a:bodyPr/>
        <a:lstStyle/>
        <a:p>
          <a:r>
            <a:rPr lang="pt-BR" dirty="0" smtClean="0"/>
            <a:t>Gestores</a:t>
          </a:r>
          <a:endParaRPr lang="pt-BR" dirty="0"/>
        </a:p>
      </dgm:t>
    </dgm:pt>
    <dgm:pt modelId="{636A5F4A-635B-4130-9028-C8FA6C46A82C}" type="parTrans" cxnId="{D2AE0248-CF49-467B-B2A7-60D3CA4A6832}">
      <dgm:prSet/>
      <dgm:spPr/>
      <dgm:t>
        <a:bodyPr/>
        <a:lstStyle/>
        <a:p>
          <a:endParaRPr lang="pt-BR"/>
        </a:p>
      </dgm:t>
    </dgm:pt>
    <dgm:pt modelId="{ABB81D4F-A213-43B1-95F1-568951C99EF3}" type="sibTrans" cxnId="{D2AE0248-CF49-467B-B2A7-60D3CA4A6832}">
      <dgm:prSet/>
      <dgm:spPr/>
      <dgm:t>
        <a:bodyPr/>
        <a:lstStyle/>
        <a:p>
          <a:endParaRPr lang="pt-BR"/>
        </a:p>
      </dgm:t>
    </dgm:pt>
    <dgm:pt modelId="{2CEFDACD-5F3A-4A48-8461-6BF91A17623C}" type="pres">
      <dgm:prSet presAssocID="{50206A79-6048-4540-AC3F-995BD40276C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C5B781C-CBC9-48A5-9F03-C6EDD686E57E}" type="pres">
      <dgm:prSet presAssocID="{E9BE796C-B98E-4E0E-845F-B59C6A6C6ADD}" presName="linNode" presStyleCnt="0"/>
      <dgm:spPr/>
    </dgm:pt>
    <dgm:pt modelId="{10D3B863-02D7-4C04-8B89-1429840FDA2B}" type="pres">
      <dgm:prSet presAssocID="{E9BE796C-B98E-4E0E-845F-B59C6A6C6ADD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DACC3D3-8A7C-4C0F-A43D-9C48FAE7D579}" type="pres">
      <dgm:prSet presAssocID="{E9BE796C-B98E-4E0E-845F-B59C6A6C6ADD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4614F2B-709C-4123-8D89-8531D7DF5815}" type="pres">
      <dgm:prSet presAssocID="{55A71074-91DD-47CB-9CF2-F57DB0747077}" presName="sp" presStyleCnt="0"/>
      <dgm:spPr/>
    </dgm:pt>
    <dgm:pt modelId="{1956DEF1-9B38-48CE-B5C2-7B42916E3D2F}" type="pres">
      <dgm:prSet presAssocID="{758B5176-D0BA-4841-A3DC-0079AA45360A}" presName="linNode" presStyleCnt="0"/>
      <dgm:spPr/>
    </dgm:pt>
    <dgm:pt modelId="{B6C8DAE6-F477-4CE2-80B2-352737ACFF1B}" type="pres">
      <dgm:prSet presAssocID="{758B5176-D0BA-4841-A3DC-0079AA45360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7E620AD-C0EF-447C-855A-74FE15A9DFED}" type="pres">
      <dgm:prSet presAssocID="{758B5176-D0BA-4841-A3DC-0079AA45360A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0F98F2C-1D43-43EB-933A-FF56CB97FADF}" type="pres">
      <dgm:prSet presAssocID="{6FB9EF1F-F715-4BDF-937C-7DCD43FF7690}" presName="sp" presStyleCnt="0"/>
      <dgm:spPr/>
    </dgm:pt>
    <dgm:pt modelId="{6C5B3C8D-0A69-410A-9718-1568C110F19B}" type="pres">
      <dgm:prSet presAssocID="{B0678C57-F484-4182-B74F-3D389B6A13E8}" presName="linNode" presStyleCnt="0"/>
      <dgm:spPr/>
    </dgm:pt>
    <dgm:pt modelId="{5A213857-8CB5-4E7A-99E1-D63E19064CA7}" type="pres">
      <dgm:prSet presAssocID="{B0678C57-F484-4182-B74F-3D389B6A13E8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3E912CC-A739-4A93-BF4B-E12DB992DAF4}" type="pres">
      <dgm:prSet presAssocID="{B0678C57-F484-4182-B74F-3D389B6A13E8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1F54036-D09D-47AA-B556-EAC2C2244520}" type="presOf" srcId="{710F8EFA-7D86-4C29-8702-BD8D6A9AF093}" destId="{6DACC3D3-8A7C-4C0F-A43D-9C48FAE7D579}" srcOrd="0" destOrd="0" presId="urn:microsoft.com/office/officeart/2005/8/layout/vList5"/>
    <dgm:cxn modelId="{B2843A71-DBDE-4908-B900-A7F6CF5A7229}" srcId="{50206A79-6048-4540-AC3F-995BD40276CE}" destId="{758B5176-D0BA-4841-A3DC-0079AA45360A}" srcOrd="1" destOrd="0" parTransId="{A295111A-8770-4281-979D-4C47D1D31F06}" sibTransId="{6FB9EF1F-F715-4BDF-937C-7DCD43FF7690}"/>
    <dgm:cxn modelId="{4445B87D-A005-433F-8A54-F9E777B60356}" srcId="{B0678C57-F484-4182-B74F-3D389B6A13E8}" destId="{BAA9453B-653B-41EE-8B00-6A88DE2783B2}" srcOrd="0" destOrd="0" parTransId="{009D5BC4-4417-45CC-AF45-9AB36EFC9C73}" sibTransId="{4D97C885-2902-45CC-8FBE-8A65B87AA809}"/>
    <dgm:cxn modelId="{DEF09229-BA21-47FE-92DC-56C19F4DA375}" srcId="{50206A79-6048-4540-AC3F-995BD40276CE}" destId="{B0678C57-F484-4182-B74F-3D389B6A13E8}" srcOrd="2" destOrd="0" parTransId="{1EF263A0-5577-44F0-998A-8729C8991872}" sibTransId="{B8ACD2B4-B552-468A-826E-60BCAB2D46D1}"/>
    <dgm:cxn modelId="{C1E7BC65-39A3-4792-8027-87C8143C441C}" type="presOf" srcId="{A37303F9-EA34-4773-AE0A-C4A38B272693}" destId="{6DACC3D3-8A7C-4C0F-A43D-9C48FAE7D579}" srcOrd="0" destOrd="1" presId="urn:microsoft.com/office/officeart/2005/8/layout/vList5"/>
    <dgm:cxn modelId="{FA7F6BA8-193B-4245-B16A-F5E3C5352D2F}" type="presOf" srcId="{50206A79-6048-4540-AC3F-995BD40276CE}" destId="{2CEFDACD-5F3A-4A48-8461-6BF91A17623C}" srcOrd="0" destOrd="0" presId="urn:microsoft.com/office/officeart/2005/8/layout/vList5"/>
    <dgm:cxn modelId="{7FB1A838-6DC5-4B54-AC73-C3EB5AFC2EEE}" type="presOf" srcId="{E9BE796C-B98E-4E0E-845F-B59C6A6C6ADD}" destId="{10D3B863-02D7-4C04-8B89-1429840FDA2B}" srcOrd="0" destOrd="0" presId="urn:microsoft.com/office/officeart/2005/8/layout/vList5"/>
    <dgm:cxn modelId="{4E45CBD1-51C9-4B60-96ED-B692945D3AA4}" type="presOf" srcId="{CB7B5F62-7B56-452E-93FD-1F8518F55C73}" destId="{33E912CC-A739-4A93-BF4B-E12DB992DAF4}" srcOrd="0" destOrd="1" presId="urn:microsoft.com/office/officeart/2005/8/layout/vList5"/>
    <dgm:cxn modelId="{008E3C80-85EC-4B45-9134-AF7495F73923}" type="presOf" srcId="{758B5176-D0BA-4841-A3DC-0079AA45360A}" destId="{B6C8DAE6-F477-4CE2-80B2-352737ACFF1B}" srcOrd="0" destOrd="0" presId="urn:microsoft.com/office/officeart/2005/8/layout/vList5"/>
    <dgm:cxn modelId="{659924F6-82B3-4BA5-9651-4558CB8BB85C}" type="presOf" srcId="{BAA9453B-653B-41EE-8B00-6A88DE2783B2}" destId="{33E912CC-A739-4A93-BF4B-E12DB992DAF4}" srcOrd="0" destOrd="0" presId="urn:microsoft.com/office/officeart/2005/8/layout/vList5"/>
    <dgm:cxn modelId="{537DE0F6-3D5F-442F-8AD4-77C4575F694C}" type="presOf" srcId="{640024F8-0EB1-46EE-895E-68959FA80609}" destId="{C7E620AD-C0EF-447C-855A-74FE15A9DFED}" srcOrd="0" destOrd="0" presId="urn:microsoft.com/office/officeart/2005/8/layout/vList5"/>
    <dgm:cxn modelId="{2F8A39DB-6A05-4725-A537-A4D3F1E937A4}" srcId="{E9BE796C-B98E-4E0E-845F-B59C6A6C6ADD}" destId="{710F8EFA-7D86-4C29-8702-BD8D6A9AF093}" srcOrd="0" destOrd="0" parTransId="{7B5FBD4A-BB1E-46C0-835D-D223583374AA}" sibTransId="{55BF8549-91C1-40B8-AAAE-5B3F0E8AB3E0}"/>
    <dgm:cxn modelId="{B0998EF4-7393-4DC0-98D4-E4BB7EF73DD3}" type="presOf" srcId="{B4944019-2A28-43B9-AC7C-79E00C4B857B}" destId="{C7E620AD-C0EF-447C-855A-74FE15A9DFED}" srcOrd="0" destOrd="1" presId="urn:microsoft.com/office/officeart/2005/8/layout/vList5"/>
    <dgm:cxn modelId="{2B65C30A-7173-4278-8CDA-B628C96CBD0B}" srcId="{E9BE796C-B98E-4E0E-845F-B59C6A6C6ADD}" destId="{A37303F9-EA34-4773-AE0A-C4A38B272693}" srcOrd="1" destOrd="0" parTransId="{4CAFD3EE-D8E5-47AD-A7C9-6028C014EC1F}" sibTransId="{859F027C-29A5-4CCE-87F4-C46077CE0EAC}"/>
    <dgm:cxn modelId="{BD84A0AB-F161-4EC2-8EC0-966EEDE431EC}" srcId="{50206A79-6048-4540-AC3F-995BD40276CE}" destId="{E9BE796C-B98E-4E0E-845F-B59C6A6C6ADD}" srcOrd="0" destOrd="0" parTransId="{549EB0D7-BBA9-48E0-9FCB-9541CDCD919F}" sibTransId="{55A71074-91DD-47CB-9CF2-F57DB0747077}"/>
    <dgm:cxn modelId="{D2AE0248-CF49-467B-B2A7-60D3CA4A6832}" srcId="{B0678C57-F484-4182-B74F-3D389B6A13E8}" destId="{CB7B5F62-7B56-452E-93FD-1F8518F55C73}" srcOrd="1" destOrd="0" parTransId="{636A5F4A-635B-4130-9028-C8FA6C46A82C}" sibTransId="{ABB81D4F-A213-43B1-95F1-568951C99EF3}"/>
    <dgm:cxn modelId="{EC8F3BAE-A23C-4C11-A1A6-061A83C2DF31}" srcId="{758B5176-D0BA-4841-A3DC-0079AA45360A}" destId="{640024F8-0EB1-46EE-895E-68959FA80609}" srcOrd="0" destOrd="0" parTransId="{A7FAE9A3-970F-4B5F-B212-55D56645052C}" sibTransId="{6DA9B69F-D7C6-4161-92D4-96287627AC1E}"/>
    <dgm:cxn modelId="{E78D98C8-DFBA-4152-84A5-5475D6F3D99F}" srcId="{758B5176-D0BA-4841-A3DC-0079AA45360A}" destId="{B4944019-2A28-43B9-AC7C-79E00C4B857B}" srcOrd="1" destOrd="0" parTransId="{85531CAB-ACEF-4B9E-9EDC-16019D686A24}" sibTransId="{26C5ECBD-8184-4B06-B253-756AF446046A}"/>
    <dgm:cxn modelId="{BCB6078E-92CE-495B-B7A0-434011414358}" type="presOf" srcId="{B0678C57-F484-4182-B74F-3D389B6A13E8}" destId="{5A213857-8CB5-4E7A-99E1-D63E19064CA7}" srcOrd="0" destOrd="0" presId="urn:microsoft.com/office/officeart/2005/8/layout/vList5"/>
    <dgm:cxn modelId="{DB53E8D1-27A1-40B5-859F-52F80A027F3C}" type="presParOf" srcId="{2CEFDACD-5F3A-4A48-8461-6BF91A17623C}" destId="{DC5B781C-CBC9-48A5-9F03-C6EDD686E57E}" srcOrd="0" destOrd="0" presId="urn:microsoft.com/office/officeart/2005/8/layout/vList5"/>
    <dgm:cxn modelId="{DFB7B129-DFA2-4BC3-8E6A-70F49E501267}" type="presParOf" srcId="{DC5B781C-CBC9-48A5-9F03-C6EDD686E57E}" destId="{10D3B863-02D7-4C04-8B89-1429840FDA2B}" srcOrd="0" destOrd="0" presId="urn:microsoft.com/office/officeart/2005/8/layout/vList5"/>
    <dgm:cxn modelId="{4D1E6AF3-CEE9-43D3-A2C7-5C10CFC8E6CE}" type="presParOf" srcId="{DC5B781C-CBC9-48A5-9F03-C6EDD686E57E}" destId="{6DACC3D3-8A7C-4C0F-A43D-9C48FAE7D579}" srcOrd="1" destOrd="0" presId="urn:microsoft.com/office/officeart/2005/8/layout/vList5"/>
    <dgm:cxn modelId="{79721D2A-9973-43A4-862F-964D405D1A5F}" type="presParOf" srcId="{2CEFDACD-5F3A-4A48-8461-6BF91A17623C}" destId="{E4614F2B-709C-4123-8D89-8531D7DF5815}" srcOrd="1" destOrd="0" presId="urn:microsoft.com/office/officeart/2005/8/layout/vList5"/>
    <dgm:cxn modelId="{816C178C-13B7-48A2-9570-DA63A891B94B}" type="presParOf" srcId="{2CEFDACD-5F3A-4A48-8461-6BF91A17623C}" destId="{1956DEF1-9B38-48CE-B5C2-7B42916E3D2F}" srcOrd="2" destOrd="0" presId="urn:microsoft.com/office/officeart/2005/8/layout/vList5"/>
    <dgm:cxn modelId="{58DB8929-709B-4005-9B44-28AEAF5A61DC}" type="presParOf" srcId="{1956DEF1-9B38-48CE-B5C2-7B42916E3D2F}" destId="{B6C8DAE6-F477-4CE2-80B2-352737ACFF1B}" srcOrd="0" destOrd="0" presId="urn:microsoft.com/office/officeart/2005/8/layout/vList5"/>
    <dgm:cxn modelId="{50341764-FA19-4374-908A-34A46B0BBDFB}" type="presParOf" srcId="{1956DEF1-9B38-48CE-B5C2-7B42916E3D2F}" destId="{C7E620AD-C0EF-447C-855A-74FE15A9DFED}" srcOrd="1" destOrd="0" presId="urn:microsoft.com/office/officeart/2005/8/layout/vList5"/>
    <dgm:cxn modelId="{71BAF641-1A5A-4D44-88DF-BDE417AABCAB}" type="presParOf" srcId="{2CEFDACD-5F3A-4A48-8461-6BF91A17623C}" destId="{B0F98F2C-1D43-43EB-933A-FF56CB97FADF}" srcOrd="3" destOrd="0" presId="urn:microsoft.com/office/officeart/2005/8/layout/vList5"/>
    <dgm:cxn modelId="{1E1E93B6-6E4F-4FC3-AB21-C5E3A016B51D}" type="presParOf" srcId="{2CEFDACD-5F3A-4A48-8461-6BF91A17623C}" destId="{6C5B3C8D-0A69-410A-9718-1568C110F19B}" srcOrd="4" destOrd="0" presId="urn:microsoft.com/office/officeart/2005/8/layout/vList5"/>
    <dgm:cxn modelId="{4766D1B1-276B-4597-A128-DC7DBFE5B402}" type="presParOf" srcId="{6C5B3C8D-0A69-410A-9718-1568C110F19B}" destId="{5A213857-8CB5-4E7A-99E1-D63E19064CA7}" srcOrd="0" destOrd="0" presId="urn:microsoft.com/office/officeart/2005/8/layout/vList5"/>
    <dgm:cxn modelId="{BDB80698-C6F6-48F3-8A7E-23EC335DC569}" type="presParOf" srcId="{6C5B3C8D-0A69-410A-9718-1568C110F19B}" destId="{33E912CC-A739-4A93-BF4B-E12DB992DAF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206A79-6048-4540-AC3F-995BD40276CE}" type="doc">
      <dgm:prSet loTypeId="urn:microsoft.com/office/officeart/2005/8/layout/vList5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E9BE796C-B98E-4E0E-845F-B59C6A6C6ADD}">
      <dgm:prSet phldrT="[Texto]"/>
      <dgm:spPr/>
      <dgm:t>
        <a:bodyPr/>
        <a:lstStyle/>
        <a:p>
          <a:r>
            <a:rPr lang="pt-BR" dirty="0" smtClean="0"/>
            <a:t>Envio e acesso</a:t>
          </a:r>
          <a:endParaRPr lang="pt-BR" dirty="0"/>
        </a:p>
      </dgm:t>
    </dgm:pt>
    <dgm:pt modelId="{549EB0D7-BBA9-48E0-9FCB-9541CDCD919F}" type="parTrans" cxnId="{BD84A0AB-F161-4EC2-8EC0-966EEDE431EC}">
      <dgm:prSet/>
      <dgm:spPr/>
      <dgm:t>
        <a:bodyPr/>
        <a:lstStyle/>
        <a:p>
          <a:endParaRPr lang="pt-BR"/>
        </a:p>
      </dgm:t>
    </dgm:pt>
    <dgm:pt modelId="{55A71074-91DD-47CB-9CF2-F57DB0747077}" type="sibTrans" cxnId="{BD84A0AB-F161-4EC2-8EC0-966EEDE431EC}">
      <dgm:prSet/>
      <dgm:spPr/>
      <dgm:t>
        <a:bodyPr/>
        <a:lstStyle/>
        <a:p>
          <a:endParaRPr lang="pt-BR"/>
        </a:p>
      </dgm:t>
    </dgm:pt>
    <dgm:pt modelId="{710F8EFA-7D86-4C29-8702-BD8D6A9AF093}">
      <dgm:prSet phldrT="[Texto]"/>
      <dgm:spPr/>
      <dgm:t>
        <a:bodyPr/>
        <a:lstStyle/>
        <a:p>
          <a:r>
            <a:rPr lang="pt-BR" dirty="0" smtClean="0"/>
            <a:t>E-mails das instituições</a:t>
          </a:r>
          <a:endParaRPr lang="pt-BR" dirty="0"/>
        </a:p>
      </dgm:t>
    </dgm:pt>
    <dgm:pt modelId="{7B5FBD4A-BB1E-46C0-835D-D223583374AA}" type="parTrans" cxnId="{2F8A39DB-6A05-4725-A537-A4D3F1E937A4}">
      <dgm:prSet/>
      <dgm:spPr/>
      <dgm:t>
        <a:bodyPr/>
        <a:lstStyle/>
        <a:p>
          <a:endParaRPr lang="pt-BR"/>
        </a:p>
      </dgm:t>
    </dgm:pt>
    <dgm:pt modelId="{55BF8549-91C1-40B8-AAAE-5B3F0E8AB3E0}" type="sibTrans" cxnId="{2F8A39DB-6A05-4725-A537-A4D3F1E937A4}">
      <dgm:prSet/>
      <dgm:spPr/>
      <dgm:t>
        <a:bodyPr/>
        <a:lstStyle/>
        <a:p>
          <a:endParaRPr lang="pt-BR"/>
        </a:p>
      </dgm:t>
    </dgm:pt>
    <dgm:pt modelId="{758B5176-D0BA-4841-A3DC-0079AA45360A}">
      <dgm:prSet phldrT="[Texto]"/>
      <dgm:spPr/>
      <dgm:t>
        <a:bodyPr/>
        <a:lstStyle/>
        <a:p>
          <a:r>
            <a:rPr lang="pt-BR" dirty="0" smtClean="0"/>
            <a:t>Período</a:t>
          </a:r>
          <a:endParaRPr lang="pt-BR" dirty="0"/>
        </a:p>
      </dgm:t>
    </dgm:pt>
    <dgm:pt modelId="{A295111A-8770-4281-979D-4C47D1D31F06}" type="parTrans" cxnId="{B2843A71-DBDE-4908-B900-A7F6CF5A7229}">
      <dgm:prSet/>
      <dgm:spPr/>
      <dgm:t>
        <a:bodyPr/>
        <a:lstStyle/>
        <a:p>
          <a:endParaRPr lang="pt-BR"/>
        </a:p>
      </dgm:t>
    </dgm:pt>
    <dgm:pt modelId="{6FB9EF1F-F715-4BDF-937C-7DCD43FF7690}" type="sibTrans" cxnId="{B2843A71-DBDE-4908-B900-A7F6CF5A7229}">
      <dgm:prSet/>
      <dgm:spPr/>
      <dgm:t>
        <a:bodyPr/>
        <a:lstStyle/>
        <a:p>
          <a:endParaRPr lang="pt-BR"/>
        </a:p>
      </dgm:t>
    </dgm:pt>
    <dgm:pt modelId="{640024F8-0EB1-46EE-895E-68959FA80609}">
      <dgm:prSet phldrT="[Texto]"/>
      <dgm:spPr/>
      <dgm:t>
        <a:bodyPr/>
        <a:lstStyle/>
        <a:p>
          <a:r>
            <a:rPr lang="pt-BR" dirty="0" smtClean="0"/>
            <a:t>Abril/Maio</a:t>
          </a:r>
          <a:endParaRPr lang="pt-BR" dirty="0"/>
        </a:p>
      </dgm:t>
    </dgm:pt>
    <dgm:pt modelId="{A7FAE9A3-970F-4B5F-B212-55D56645052C}" type="parTrans" cxnId="{EC8F3BAE-A23C-4C11-A1A6-061A83C2DF31}">
      <dgm:prSet/>
      <dgm:spPr/>
      <dgm:t>
        <a:bodyPr/>
        <a:lstStyle/>
        <a:p>
          <a:endParaRPr lang="pt-BR"/>
        </a:p>
      </dgm:t>
    </dgm:pt>
    <dgm:pt modelId="{6DA9B69F-D7C6-4161-92D4-96287627AC1E}" type="sibTrans" cxnId="{EC8F3BAE-A23C-4C11-A1A6-061A83C2DF31}">
      <dgm:prSet/>
      <dgm:spPr/>
      <dgm:t>
        <a:bodyPr/>
        <a:lstStyle/>
        <a:p>
          <a:endParaRPr lang="pt-BR"/>
        </a:p>
      </dgm:t>
    </dgm:pt>
    <dgm:pt modelId="{B0678C57-F484-4182-B74F-3D389B6A13E8}">
      <dgm:prSet phldrT="[Texto]"/>
      <dgm:spPr/>
      <dgm:t>
        <a:bodyPr/>
        <a:lstStyle/>
        <a:p>
          <a:r>
            <a:rPr lang="pt-BR" dirty="0" smtClean="0"/>
            <a:t>Finalização</a:t>
          </a:r>
          <a:endParaRPr lang="pt-BR" dirty="0"/>
        </a:p>
      </dgm:t>
    </dgm:pt>
    <dgm:pt modelId="{1EF263A0-5577-44F0-998A-8729C8991872}" type="parTrans" cxnId="{DEF09229-BA21-47FE-92DC-56C19F4DA375}">
      <dgm:prSet/>
      <dgm:spPr/>
      <dgm:t>
        <a:bodyPr/>
        <a:lstStyle/>
        <a:p>
          <a:endParaRPr lang="pt-BR"/>
        </a:p>
      </dgm:t>
    </dgm:pt>
    <dgm:pt modelId="{B8ACD2B4-B552-468A-826E-60BCAB2D46D1}" type="sibTrans" cxnId="{DEF09229-BA21-47FE-92DC-56C19F4DA375}">
      <dgm:prSet/>
      <dgm:spPr/>
      <dgm:t>
        <a:bodyPr/>
        <a:lstStyle/>
        <a:p>
          <a:endParaRPr lang="pt-BR"/>
        </a:p>
      </dgm:t>
    </dgm:pt>
    <dgm:pt modelId="{BAA9453B-653B-41EE-8B00-6A88DE2783B2}">
      <dgm:prSet phldrT="[Texto]"/>
      <dgm:spPr/>
      <dgm:t>
        <a:bodyPr/>
        <a:lstStyle/>
        <a:p>
          <a:r>
            <a:rPr lang="pt-BR" dirty="0" smtClean="0"/>
            <a:t>25/04</a:t>
          </a:r>
          <a:endParaRPr lang="pt-BR" dirty="0"/>
        </a:p>
      </dgm:t>
    </dgm:pt>
    <dgm:pt modelId="{009D5BC4-4417-45CC-AF45-9AB36EFC9C73}" type="parTrans" cxnId="{4445B87D-A005-433F-8A54-F9E777B60356}">
      <dgm:prSet/>
      <dgm:spPr/>
      <dgm:t>
        <a:bodyPr/>
        <a:lstStyle/>
        <a:p>
          <a:endParaRPr lang="pt-BR"/>
        </a:p>
      </dgm:t>
    </dgm:pt>
    <dgm:pt modelId="{4D97C885-2902-45CC-8FBE-8A65B87AA809}" type="sibTrans" cxnId="{4445B87D-A005-433F-8A54-F9E777B60356}">
      <dgm:prSet/>
      <dgm:spPr/>
      <dgm:t>
        <a:bodyPr/>
        <a:lstStyle/>
        <a:p>
          <a:endParaRPr lang="pt-BR"/>
        </a:p>
      </dgm:t>
    </dgm:pt>
    <dgm:pt modelId="{CB7B5F62-7B56-452E-93FD-1F8518F55C73}">
      <dgm:prSet phldrT="[Texto]"/>
      <dgm:spPr/>
      <dgm:t>
        <a:bodyPr/>
        <a:lstStyle/>
        <a:p>
          <a:r>
            <a:rPr lang="pt-BR" dirty="0" smtClean="0"/>
            <a:t>354 / 538 </a:t>
          </a:r>
          <a:r>
            <a:rPr lang="pt-BR" dirty="0" smtClean="0">
              <a:sym typeface="Wingdings" pitchFamily="2" charset="2"/>
            </a:rPr>
            <a:t> 65,8%</a:t>
          </a:r>
          <a:r>
            <a:rPr lang="pt-BR" dirty="0" smtClean="0"/>
            <a:t>  </a:t>
          </a:r>
          <a:endParaRPr lang="pt-BR" dirty="0"/>
        </a:p>
      </dgm:t>
    </dgm:pt>
    <dgm:pt modelId="{636A5F4A-635B-4130-9028-C8FA6C46A82C}" type="parTrans" cxnId="{D2AE0248-CF49-467B-B2A7-60D3CA4A6832}">
      <dgm:prSet/>
      <dgm:spPr/>
      <dgm:t>
        <a:bodyPr/>
        <a:lstStyle/>
        <a:p>
          <a:endParaRPr lang="pt-BR"/>
        </a:p>
      </dgm:t>
    </dgm:pt>
    <dgm:pt modelId="{ABB81D4F-A213-43B1-95F1-568951C99EF3}" type="sibTrans" cxnId="{D2AE0248-CF49-467B-B2A7-60D3CA4A6832}">
      <dgm:prSet/>
      <dgm:spPr/>
      <dgm:t>
        <a:bodyPr/>
        <a:lstStyle/>
        <a:p>
          <a:endParaRPr lang="pt-BR"/>
        </a:p>
      </dgm:t>
    </dgm:pt>
    <dgm:pt modelId="{00049227-D945-42A2-A791-ED91484FB2E3}">
      <dgm:prSet phldrT="[Texto]"/>
      <dgm:spPr/>
      <dgm:t>
        <a:bodyPr/>
        <a:lstStyle/>
        <a:p>
          <a:r>
            <a:rPr lang="pt-BR" dirty="0" smtClean="0"/>
            <a:t>Acesso online</a:t>
          </a:r>
          <a:endParaRPr lang="pt-BR" dirty="0"/>
        </a:p>
      </dgm:t>
    </dgm:pt>
    <dgm:pt modelId="{AB311E98-2C47-4152-83D4-32ABB094ED40}" type="parTrans" cxnId="{997A0D1C-3A1E-4E9F-8C10-C36F54C82C56}">
      <dgm:prSet/>
      <dgm:spPr/>
      <dgm:t>
        <a:bodyPr/>
        <a:lstStyle/>
        <a:p>
          <a:endParaRPr lang="pt-BR"/>
        </a:p>
      </dgm:t>
    </dgm:pt>
    <dgm:pt modelId="{A2567362-320B-4DF2-9F56-CA90985086BD}" type="sibTrans" cxnId="{997A0D1C-3A1E-4E9F-8C10-C36F54C82C56}">
      <dgm:prSet/>
      <dgm:spPr/>
      <dgm:t>
        <a:bodyPr/>
        <a:lstStyle/>
        <a:p>
          <a:endParaRPr lang="pt-BR"/>
        </a:p>
      </dgm:t>
    </dgm:pt>
    <dgm:pt modelId="{55C43BE9-CCA0-4F59-A917-1164B5FB72CF}">
      <dgm:prSet phldrT="[Texto]"/>
      <dgm:spPr/>
      <dgm:t>
        <a:bodyPr/>
        <a:lstStyle/>
        <a:p>
          <a:r>
            <a:rPr lang="pt-BR" dirty="0" smtClean="0"/>
            <a:t>Busca ativa e reenvio</a:t>
          </a:r>
          <a:endParaRPr lang="pt-BR" dirty="0"/>
        </a:p>
      </dgm:t>
    </dgm:pt>
    <dgm:pt modelId="{5F9A3D7E-B9BE-4351-AA19-AFC2D78B4BF1}" type="parTrans" cxnId="{10563D53-9098-478B-923C-19DFFB35ADC5}">
      <dgm:prSet/>
      <dgm:spPr/>
      <dgm:t>
        <a:bodyPr/>
        <a:lstStyle/>
        <a:p>
          <a:endParaRPr lang="pt-BR"/>
        </a:p>
      </dgm:t>
    </dgm:pt>
    <dgm:pt modelId="{C400D2E2-D311-4654-A6C7-B68F6E7E8699}" type="sibTrans" cxnId="{10563D53-9098-478B-923C-19DFFB35ADC5}">
      <dgm:prSet/>
      <dgm:spPr/>
      <dgm:t>
        <a:bodyPr/>
        <a:lstStyle/>
        <a:p>
          <a:endParaRPr lang="pt-BR"/>
        </a:p>
      </dgm:t>
    </dgm:pt>
    <dgm:pt modelId="{2CEFDACD-5F3A-4A48-8461-6BF91A17623C}" type="pres">
      <dgm:prSet presAssocID="{50206A79-6048-4540-AC3F-995BD40276C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C5B781C-CBC9-48A5-9F03-C6EDD686E57E}" type="pres">
      <dgm:prSet presAssocID="{E9BE796C-B98E-4E0E-845F-B59C6A6C6ADD}" presName="linNode" presStyleCnt="0"/>
      <dgm:spPr/>
    </dgm:pt>
    <dgm:pt modelId="{10D3B863-02D7-4C04-8B89-1429840FDA2B}" type="pres">
      <dgm:prSet presAssocID="{E9BE796C-B98E-4E0E-845F-B59C6A6C6ADD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DACC3D3-8A7C-4C0F-A43D-9C48FAE7D579}" type="pres">
      <dgm:prSet presAssocID="{E9BE796C-B98E-4E0E-845F-B59C6A6C6ADD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4614F2B-709C-4123-8D89-8531D7DF5815}" type="pres">
      <dgm:prSet presAssocID="{55A71074-91DD-47CB-9CF2-F57DB0747077}" presName="sp" presStyleCnt="0"/>
      <dgm:spPr/>
    </dgm:pt>
    <dgm:pt modelId="{1956DEF1-9B38-48CE-B5C2-7B42916E3D2F}" type="pres">
      <dgm:prSet presAssocID="{758B5176-D0BA-4841-A3DC-0079AA45360A}" presName="linNode" presStyleCnt="0"/>
      <dgm:spPr/>
    </dgm:pt>
    <dgm:pt modelId="{B6C8DAE6-F477-4CE2-80B2-352737ACFF1B}" type="pres">
      <dgm:prSet presAssocID="{758B5176-D0BA-4841-A3DC-0079AA45360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7E620AD-C0EF-447C-855A-74FE15A9DFED}" type="pres">
      <dgm:prSet presAssocID="{758B5176-D0BA-4841-A3DC-0079AA45360A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0F98F2C-1D43-43EB-933A-FF56CB97FADF}" type="pres">
      <dgm:prSet presAssocID="{6FB9EF1F-F715-4BDF-937C-7DCD43FF7690}" presName="sp" presStyleCnt="0"/>
      <dgm:spPr/>
    </dgm:pt>
    <dgm:pt modelId="{6C5B3C8D-0A69-410A-9718-1568C110F19B}" type="pres">
      <dgm:prSet presAssocID="{B0678C57-F484-4182-B74F-3D389B6A13E8}" presName="linNode" presStyleCnt="0"/>
      <dgm:spPr/>
    </dgm:pt>
    <dgm:pt modelId="{5A213857-8CB5-4E7A-99E1-D63E19064CA7}" type="pres">
      <dgm:prSet presAssocID="{B0678C57-F484-4182-B74F-3D389B6A13E8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3E912CC-A739-4A93-BF4B-E12DB992DAF4}" type="pres">
      <dgm:prSet presAssocID="{B0678C57-F484-4182-B74F-3D389B6A13E8}" presName="descendantText" presStyleLbl="alignAccFollowNode1" presStyleIdx="2" presStyleCnt="3" custLinFactNeighborX="9582" custLinFactNeighborY="-102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2843A71-DBDE-4908-B900-A7F6CF5A7229}" srcId="{50206A79-6048-4540-AC3F-995BD40276CE}" destId="{758B5176-D0BA-4841-A3DC-0079AA45360A}" srcOrd="1" destOrd="0" parTransId="{A295111A-8770-4281-979D-4C47D1D31F06}" sibTransId="{6FB9EF1F-F715-4BDF-937C-7DCD43FF7690}"/>
    <dgm:cxn modelId="{10563D53-9098-478B-923C-19DFFB35ADC5}" srcId="{758B5176-D0BA-4841-A3DC-0079AA45360A}" destId="{55C43BE9-CCA0-4F59-A917-1164B5FB72CF}" srcOrd="1" destOrd="0" parTransId="{5F9A3D7E-B9BE-4351-AA19-AFC2D78B4BF1}" sibTransId="{C400D2E2-D311-4654-A6C7-B68F6E7E8699}"/>
    <dgm:cxn modelId="{4445B87D-A005-433F-8A54-F9E777B60356}" srcId="{B0678C57-F484-4182-B74F-3D389B6A13E8}" destId="{BAA9453B-653B-41EE-8B00-6A88DE2783B2}" srcOrd="0" destOrd="0" parTransId="{009D5BC4-4417-45CC-AF45-9AB36EFC9C73}" sibTransId="{4D97C885-2902-45CC-8FBE-8A65B87AA809}"/>
    <dgm:cxn modelId="{DEF09229-BA21-47FE-92DC-56C19F4DA375}" srcId="{50206A79-6048-4540-AC3F-995BD40276CE}" destId="{B0678C57-F484-4182-B74F-3D389B6A13E8}" srcOrd="2" destOrd="0" parTransId="{1EF263A0-5577-44F0-998A-8729C8991872}" sibTransId="{B8ACD2B4-B552-468A-826E-60BCAB2D46D1}"/>
    <dgm:cxn modelId="{7EA08E93-B688-453B-AB3C-83C33EBF8768}" type="presOf" srcId="{B0678C57-F484-4182-B74F-3D389B6A13E8}" destId="{5A213857-8CB5-4E7A-99E1-D63E19064CA7}" srcOrd="0" destOrd="0" presId="urn:microsoft.com/office/officeart/2005/8/layout/vList5"/>
    <dgm:cxn modelId="{A5C02220-91CE-469D-859A-7CB6A7BABD7E}" type="presOf" srcId="{55C43BE9-CCA0-4F59-A917-1164B5FB72CF}" destId="{C7E620AD-C0EF-447C-855A-74FE15A9DFED}" srcOrd="0" destOrd="1" presId="urn:microsoft.com/office/officeart/2005/8/layout/vList5"/>
    <dgm:cxn modelId="{1E70A993-77B2-4C80-88D1-631E392835E3}" type="presOf" srcId="{CB7B5F62-7B56-452E-93FD-1F8518F55C73}" destId="{33E912CC-A739-4A93-BF4B-E12DB992DAF4}" srcOrd="0" destOrd="1" presId="urn:microsoft.com/office/officeart/2005/8/layout/vList5"/>
    <dgm:cxn modelId="{AAB15518-89CC-4D34-9D8A-C8D415E93C25}" type="presOf" srcId="{BAA9453B-653B-41EE-8B00-6A88DE2783B2}" destId="{33E912CC-A739-4A93-BF4B-E12DB992DAF4}" srcOrd="0" destOrd="0" presId="urn:microsoft.com/office/officeart/2005/8/layout/vList5"/>
    <dgm:cxn modelId="{ABB06979-0F64-43A4-851F-031E0597AB6B}" type="presOf" srcId="{640024F8-0EB1-46EE-895E-68959FA80609}" destId="{C7E620AD-C0EF-447C-855A-74FE15A9DFED}" srcOrd="0" destOrd="0" presId="urn:microsoft.com/office/officeart/2005/8/layout/vList5"/>
    <dgm:cxn modelId="{2F8A39DB-6A05-4725-A537-A4D3F1E937A4}" srcId="{E9BE796C-B98E-4E0E-845F-B59C6A6C6ADD}" destId="{710F8EFA-7D86-4C29-8702-BD8D6A9AF093}" srcOrd="0" destOrd="0" parTransId="{7B5FBD4A-BB1E-46C0-835D-D223583374AA}" sibTransId="{55BF8549-91C1-40B8-AAAE-5B3F0E8AB3E0}"/>
    <dgm:cxn modelId="{DD3B6B0A-A23C-4720-AD66-3231E50C3E04}" type="presOf" srcId="{E9BE796C-B98E-4E0E-845F-B59C6A6C6ADD}" destId="{10D3B863-02D7-4C04-8B89-1429840FDA2B}" srcOrd="0" destOrd="0" presId="urn:microsoft.com/office/officeart/2005/8/layout/vList5"/>
    <dgm:cxn modelId="{BD84A0AB-F161-4EC2-8EC0-966EEDE431EC}" srcId="{50206A79-6048-4540-AC3F-995BD40276CE}" destId="{E9BE796C-B98E-4E0E-845F-B59C6A6C6ADD}" srcOrd="0" destOrd="0" parTransId="{549EB0D7-BBA9-48E0-9FCB-9541CDCD919F}" sibTransId="{55A71074-91DD-47CB-9CF2-F57DB0747077}"/>
    <dgm:cxn modelId="{16941785-D6A0-45EA-81F6-62B62728F301}" type="presOf" srcId="{710F8EFA-7D86-4C29-8702-BD8D6A9AF093}" destId="{6DACC3D3-8A7C-4C0F-A43D-9C48FAE7D579}" srcOrd="0" destOrd="0" presId="urn:microsoft.com/office/officeart/2005/8/layout/vList5"/>
    <dgm:cxn modelId="{D2AE0248-CF49-467B-B2A7-60D3CA4A6832}" srcId="{B0678C57-F484-4182-B74F-3D389B6A13E8}" destId="{CB7B5F62-7B56-452E-93FD-1F8518F55C73}" srcOrd="1" destOrd="0" parTransId="{636A5F4A-635B-4130-9028-C8FA6C46A82C}" sibTransId="{ABB81D4F-A213-43B1-95F1-568951C99EF3}"/>
    <dgm:cxn modelId="{EC8F3BAE-A23C-4C11-A1A6-061A83C2DF31}" srcId="{758B5176-D0BA-4841-A3DC-0079AA45360A}" destId="{640024F8-0EB1-46EE-895E-68959FA80609}" srcOrd="0" destOrd="0" parTransId="{A7FAE9A3-970F-4B5F-B212-55D56645052C}" sibTransId="{6DA9B69F-D7C6-4161-92D4-96287627AC1E}"/>
    <dgm:cxn modelId="{24A855CC-B2FC-45ED-BE60-DEDACDA382E4}" type="presOf" srcId="{758B5176-D0BA-4841-A3DC-0079AA45360A}" destId="{B6C8DAE6-F477-4CE2-80B2-352737ACFF1B}" srcOrd="0" destOrd="0" presId="urn:microsoft.com/office/officeart/2005/8/layout/vList5"/>
    <dgm:cxn modelId="{24AE4BA1-5966-45CC-AEAA-8B7BD0462D65}" type="presOf" srcId="{00049227-D945-42A2-A791-ED91484FB2E3}" destId="{6DACC3D3-8A7C-4C0F-A43D-9C48FAE7D579}" srcOrd="0" destOrd="1" presId="urn:microsoft.com/office/officeart/2005/8/layout/vList5"/>
    <dgm:cxn modelId="{894DE1C3-FD86-4D3B-A027-8128F0EFAFAA}" type="presOf" srcId="{50206A79-6048-4540-AC3F-995BD40276CE}" destId="{2CEFDACD-5F3A-4A48-8461-6BF91A17623C}" srcOrd="0" destOrd="0" presId="urn:microsoft.com/office/officeart/2005/8/layout/vList5"/>
    <dgm:cxn modelId="{997A0D1C-3A1E-4E9F-8C10-C36F54C82C56}" srcId="{E9BE796C-B98E-4E0E-845F-B59C6A6C6ADD}" destId="{00049227-D945-42A2-A791-ED91484FB2E3}" srcOrd="1" destOrd="0" parTransId="{AB311E98-2C47-4152-83D4-32ABB094ED40}" sibTransId="{A2567362-320B-4DF2-9F56-CA90985086BD}"/>
    <dgm:cxn modelId="{46386861-9AFC-4175-B09C-FA87C357B588}" type="presParOf" srcId="{2CEFDACD-5F3A-4A48-8461-6BF91A17623C}" destId="{DC5B781C-CBC9-48A5-9F03-C6EDD686E57E}" srcOrd="0" destOrd="0" presId="urn:microsoft.com/office/officeart/2005/8/layout/vList5"/>
    <dgm:cxn modelId="{794CC52D-F2AF-47DF-A163-F599E8F508EE}" type="presParOf" srcId="{DC5B781C-CBC9-48A5-9F03-C6EDD686E57E}" destId="{10D3B863-02D7-4C04-8B89-1429840FDA2B}" srcOrd="0" destOrd="0" presId="urn:microsoft.com/office/officeart/2005/8/layout/vList5"/>
    <dgm:cxn modelId="{34730607-B2D4-41E0-807A-1FFE477403AA}" type="presParOf" srcId="{DC5B781C-CBC9-48A5-9F03-C6EDD686E57E}" destId="{6DACC3D3-8A7C-4C0F-A43D-9C48FAE7D579}" srcOrd="1" destOrd="0" presId="urn:microsoft.com/office/officeart/2005/8/layout/vList5"/>
    <dgm:cxn modelId="{C7C750FF-D110-4771-9123-D86DD8AF85A7}" type="presParOf" srcId="{2CEFDACD-5F3A-4A48-8461-6BF91A17623C}" destId="{E4614F2B-709C-4123-8D89-8531D7DF5815}" srcOrd="1" destOrd="0" presId="urn:microsoft.com/office/officeart/2005/8/layout/vList5"/>
    <dgm:cxn modelId="{9C926272-3832-4507-A2D0-A4DA0201B236}" type="presParOf" srcId="{2CEFDACD-5F3A-4A48-8461-6BF91A17623C}" destId="{1956DEF1-9B38-48CE-B5C2-7B42916E3D2F}" srcOrd="2" destOrd="0" presId="urn:microsoft.com/office/officeart/2005/8/layout/vList5"/>
    <dgm:cxn modelId="{07834D02-56C4-43D1-A222-6A656EBC9AF1}" type="presParOf" srcId="{1956DEF1-9B38-48CE-B5C2-7B42916E3D2F}" destId="{B6C8DAE6-F477-4CE2-80B2-352737ACFF1B}" srcOrd="0" destOrd="0" presId="urn:microsoft.com/office/officeart/2005/8/layout/vList5"/>
    <dgm:cxn modelId="{9D224C0D-6E90-49D3-B72F-3286CE3B569C}" type="presParOf" srcId="{1956DEF1-9B38-48CE-B5C2-7B42916E3D2F}" destId="{C7E620AD-C0EF-447C-855A-74FE15A9DFED}" srcOrd="1" destOrd="0" presId="urn:microsoft.com/office/officeart/2005/8/layout/vList5"/>
    <dgm:cxn modelId="{A4AC65E1-CCA4-410B-A5D5-9B40A469789B}" type="presParOf" srcId="{2CEFDACD-5F3A-4A48-8461-6BF91A17623C}" destId="{B0F98F2C-1D43-43EB-933A-FF56CB97FADF}" srcOrd="3" destOrd="0" presId="urn:microsoft.com/office/officeart/2005/8/layout/vList5"/>
    <dgm:cxn modelId="{2FEFBC1E-4831-41A0-9B2E-D8D779EFDB6F}" type="presParOf" srcId="{2CEFDACD-5F3A-4A48-8461-6BF91A17623C}" destId="{6C5B3C8D-0A69-410A-9718-1568C110F19B}" srcOrd="4" destOrd="0" presId="urn:microsoft.com/office/officeart/2005/8/layout/vList5"/>
    <dgm:cxn modelId="{58937EB2-BA92-43B5-B34C-6AFEB7A64AC6}" type="presParOf" srcId="{6C5B3C8D-0A69-410A-9718-1568C110F19B}" destId="{5A213857-8CB5-4E7A-99E1-D63E19064CA7}" srcOrd="0" destOrd="0" presId="urn:microsoft.com/office/officeart/2005/8/layout/vList5"/>
    <dgm:cxn modelId="{ECBA31F0-B817-43B5-BB40-FF0CD5FC11FF}" type="presParOf" srcId="{6C5B3C8D-0A69-410A-9718-1568C110F19B}" destId="{33E912CC-A739-4A93-BF4B-E12DB992DAF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52E419-8943-470A-A856-B39653E205B9}" type="doc">
      <dgm:prSet loTypeId="urn:microsoft.com/office/officeart/2005/8/layout/vList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0FA3F4E4-8B2D-4858-A954-DAB952DAAFBE}">
      <dgm:prSet phldrT="[Texto]"/>
      <dgm:spPr/>
      <dgm:t>
        <a:bodyPr/>
        <a:lstStyle/>
        <a:p>
          <a:r>
            <a:rPr lang="pt-BR" b="1" dirty="0" smtClean="0"/>
            <a:t>103 justificativas</a:t>
          </a:r>
          <a:endParaRPr lang="pt-BR" b="1" dirty="0"/>
        </a:p>
      </dgm:t>
    </dgm:pt>
    <dgm:pt modelId="{3E55643C-32A2-4937-AD30-9603CF8B7964}" type="parTrans" cxnId="{C0BB45CE-279D-4030-B02A-3875ECEA7C59}">
      <dgm:prSet/>
      <dgm:spPr/>
      <dgm:t>
        <a:bodyPr/>
        <a:lstStyle/>
        <a:p>
          <a:endParaRPr lang="pt-BR"/>
        </a:p>
      </dgm:t>
    </dgm:pt>
    <dgm:pt modelId="{9D24FB04-CCA3-4D82-A177-CE6074A5D118}" type="sibTrans" cxnId="{C0BB45CE-279D-4030-B02A-3875ECEA7C59}">
      <dgm:prSet/>
      <dgm:spPr/>
      <dgm:t>
        <a:bodyPr/>
        <a:lstStyle/>
        <a:p>
          <a:endParaRPr lang="pt-BR"/>
        </a:p>
      </dgm:t>
    </dgm:pt>
    <dgm:pt modelId="{139E9F0E-AE0F-48E9-AAF3-87FB12DCA2EB}">
      <dgm:prSet phldrT="[Texto]"/>
      <dgm:spPr/>
      <dgm:t>
        <a:bodyPr/>
        <a:lstStyle/>
        <a:p>
          <a:r>
            <a:rPr lang="pt-BR" dirty="0" smtClean="0"/>
            <a:t>Colação para a faixa etária de 2 anos;</a:t>
          </a:r>
          <a:endParaRPr lang="pt-BR" dirty="0"/>
        </a:p>
      </dgm:t>
    </dgm:pt>
    <dgm:pt modelId="{C5AC37A6-1088-4377-915F-1E0B9DE7BC22}" type="parTrans" cxnId="{0477C242-570A-4543-B5A3-C42BF5F398AB}">
      <dgm:prSet/>
      <dgm:spPr/>
      <dgm:t>
        <a:bodyPr/>
        <a:lstStyle/>
        <a:p>
          <a:endParaRPr lang="pt-BR"/>
        </a:p>
      </dgm:t>
    </dgm:pt>
    <dgm:pt modelId="{34A2A4FE-7EDD-4C11-86D7-7B200FC85AE2}" type="sibTrans" cxnId="{0477C242-570A-4543-B5A3-C42BF5F398AB}">
      <dgm:prSet/>
      <dgm:spPr/>
      <dgm:t>
        <a:bodyPr/>
        <a:lstStyle/>
        <a:p>
          <a:endParaRPr lang="pt-BR"/>
        </a:p>
      </dgm:t>
    </dgm:pt>
    <dgm:pt modelId="{009728DA-B224-4EAA-BF07-88CE21A1087C}">
      <dgm:prSet/>
      <dgm:spPr/>
      <dgm:t>
        <a:bodyPr/>
        <a:lstStyle/>
        <a:p>
          <a:r>
            <a:rPr lang="pt-BR" dirty="0" smtClean="0"/>
            <a:t>Trocar o Prato Único da tarde por lanche;</a:t>
          </a:r>
          <a:endParaRPr lang="pt-BR" dirty="0"/>
        </a:p>
      </dgm:t>
    </dgm:pt>
    <dgm:pt modelId="{F67B19AA-0984-4FC7-B705-6AE4E1C07924}" type="parTrans" cxnId="{99A20E55-213F-445F-8130-E6E6B8463ED8}">
      <dgm:prSet/>
      <dgm:spPr/>
      <dgm:t>
        <a:bodyPr/>
        <a:lstStyle/>
        <a:p>
          <a:endParaRPr lang="pt-BR"/>
        </a:p>
      </dgm:t>
    </dgm:pt>
    <dgm:pt modelId="{931A6816-0A3E-49CC-A306-B9B9070058FF}" type="sibTrans" cxnId="{99A20E55-213F-445F-8130-E6E6B8463ED8}">
      <dgm:prSet/>
      <dgm:spPr/>
      <dgm:t>
        <a:bodyPr/>
        <a:lstStyle/>
        <a:p>
          <a:endParaRPr lang="pt-BR"/>
        </a:p>
      </dgm:t>
    </dgm:pt>
    <dgm:pt modelId="{0722D4E9-80C4-418F-B3EF-98375C14E526}">
      <dgm:prSet/>
      <dgm:spPr/>
      <dgm:t>
        <a:bodyPr/>
        <a:lstStyle/>
        <a:p>
          <a:r>
            <a:rPr lang="pt-BR" dirty="0" smtClean="0"/>
            <a:t>Ofertar o jantar (PU) igual ao almoço;</a:t>
          </a:r>
          <a:endParaRPr lang="pt-BR" dirty="0"/>
        </a:p>
      </dgm:t>
    </dgm:pt>
    <dgm:pt modelId="{2B0B3587-D7F9-4E15-A86D-8170BA401744}" type="parTrans" cxnId="{61DC3E98-829E-443B-8404-D9C65DC3F965}">
      <dgm:prSet/>
      <dgm:spPr/>
      <dgm:t>
        <a:bodyPr/>
        <a:lstStyle/>
        <a:p>
          <a:endParaRPr lang="pt-BR"/>
        </a:p>
      </dgm:t>
    </dgm:pt>
    <dgm:pt modelId="{6AAEEC88-A232-4800-AFA9-1C4CA02E4F76}" type="sibTrans" cxnId="{61DC3E98-829E-443B-8404-D9C65DC3F965}">
      <dgm:prSet/>
      <dgm:spPr/>
      <dgm:t>
        <a:bodyPr/>
        <a:lstStyle/>
        <a:p>
          <a:endParaRPr lang="pt-BR"/>
        </a:p>
      </dgm:t>
    </dgm:pt>
    <dgm:pt modelId="{302D2500-43B2-46A3-ABDA-9B265AF45CCB}">
      <dgm:prSet/>
      <dgm:spPr/>
      <dgm:t>
        <a:bodyPr/>
        <a:lstStyle/>
        <a:p>
          <a:r>
            <a:rPr lang="pt-BR" dirty="0" smtClean="0"/>
            <a:t>Colação para o PEI a tarde;</a:t>
          </a:r>
          <a:endParaRPr lang="pt-BR" dirty="0"/>
        </a:p>
      </dgm:t>
    </dgm:pt>
    <dgm:pt modelId="{CB75D543-4D16-4721-B214-3DAFD5FA9A23}" type="parTrans" cxnId="{99DF003E-9B56-4533-982A-D92F8AE68643}">
      <dgm:prSet/>
      <dgm:spPr/>
      <dgm:t>
        <a:bodyPr/>
        <a:lstStyle/>
        <a:p>
          <a:endParaRPr lang="pt-BR"/>
        </a:p>
      </dgm:t>
    </dgm:pt>
    <dgm:pt modelId="{D648B00B-FF36-4EDB-A9D9-AA3A3F3BE411}" type="sibTrans" cxnId="{99DF003E-9B56-4533-982A-D92F8AE68643}">
      <dgm:prSet/>
      <dgm:spPr/>
      <dgm:t>
        <a:bodyPr/>
        <a:lstStyle/>
        <a:p>
          <a:endParaRPr lang="pt-BR"/>
        </a:p>
      </dgm:t>
    </dgm:pt>
    <dgm:pt modelId="{D4D7AB57-D8E8-4624-B40A-8F2DFC1EEFAC}">
      <dgm:prSet/>
      <dgm:spPr/>
      <dgm:t>
        <a:bodyPr/>
        <a:lstStyle/>
        <a:p>
          <a:r>
            <a:rPr lang="pt-BR" dirty="0" smtClean="0"/>
            <a:t>Colação de manha para todos os alunos.</a:t>
          </a:r>
          <a:endParaRPr lang="pt-BR" dirty="0"/>
        </a:p>
      </dgm:t>
    </dgm:pt>
    <dgm:pt modelId="{8E49BE07-DBA4-486F-8B3B-DAB18A76F924}" type="parTrans" cxnId="{94DC3098-BE14-4CA3-877E-59EC9B4E87CA}">
      <dgm:prSet/>
      <dgm:spPr/>
      <dgm:t>
        <a:bodyPr/>
        <a:lstStyle/>
        <a:p>
          <a:endParaRPr lang="pt-BR"/>
        </a:p>
      </dgm:t>
    </dgm:pt>
    <dgm:pt modelId="{1B6DE289-1601-4E06-B469-8610F771F390}" type="sibTrans" cxnId="{94DC3098-BE14-4CA3-877E-59EC9B4E87CA}">
      <dgm:prSet/>
      <dgm:spPr/>
      <dgm:t>
        <a:bodyPr/>
        <a:lstStyle/>
        <a:p>
          <a:endParaRPr lang="pt-BR"/>
        </a:p>
      </dgm:t>
    </dgm:pt>
    <dgm:pt modelId="{5C6B6A08-37B5-42D5-BC05-16C4642FEE87}">
      <dgm:prSet phldrT="[Texto]"/>
      <dgm:spPr/>
      <dgm:t>
        <a:bodyPr/>
        <a:lstStyle/>
        <a:p>
          <a:r>
            <a:rPr lang="pt-BR" dirty="0" smtClean="0"/>
            <a:t>Alimentação mais reforçada para a EJA;</a:t>
          </a:r>
          <a:endParaRPr lang="pt-BR" dirty="0"/>
        </a:p>
      </dgm:t>
    </dgm:pt>
    <dgm:pt modelId="{F0696A39-620F-4A2C-B709-0026FC242DBF}" type="parTrans" cxnId="{88824887-1B56-406B-B73A-214387A5189A}">
      <dgm:prSet/>
      <dgm:spPr/>
      <dgm:t>
        <a:bodyPr/>
        <a:lstStyle/>
        <a:p>
          <a:endParaRPr lang="pt-BR"/>
        </a:p>
      </dgm:t>
    </dgm:pt>
    <dgm:pt modelId="{53479D7E-ED17-4AFC-B144-5FFB1F9888C4}" type="sibTrans" cxnId="{88824887-1B56-406B-B73A-214387A5189A}">
      <dgm:prSet/>
      <dgm:spPr/>
      <dgm:t>
        <a:bodyPr/>
        <a:lstStyle/>
        <a:p>
          <a:endParaRPr lang="pt-BR"/>
        </a:p>
      </dgm:t>
    </dgm:pt>
    <dgm:pt modelId="{66863C2B-4020-4762-9855-93774CD4088D}">
      <dgm:prSet/>
      <dgm:spPr/>
      <dgm:t>
        <a:bodyPr/>
        <a:lstStyle/>
        <a:p>
          <a:r>
            <a:rPr lang="pt-BR" dirty="0" smtClean="0"/>
            <a:t>Lanche reforçado na entrada dos alunos da tarde;</a:t>
          </a:r>
          <a:endParaRPr lang="pt-BR" dirty="0"/>
        </a:p>
      </dgm:t>
    </dgm:pt>
    <dgm:pt modelId="{06BECB7B-D612-484C-AD1C-EE1923882D4E}" type="parTrans" cxnId="{7B6BDB0A-A0E1-4CF3-BACC-1CC99F88B9BE}">
      <dgm:prSet/>
      <dgm:spPr/>
      <dgm:t>
        <a:bodyPr/>
        <a:lstStyle/>
        <a:p>
          <a:endParaRPr lang="pt-BR"/>
        </a:p>
      </dgm:t>
    </dgm:pt>
    <dgm:pt modelId="{74853670-43F4-4D8E-B70C-171E366A44C5}" type="sibTrans" cxnId="{7B6BDB0A-A0E1-4CF3-BACC-1CC99F88B9BE}">
      <dgm:prSet/>
      <dgm:spPr/>
      <dgm:t>
        <a:bodyPr/>
        <a:lstStyle/>
        <a:p>
          <a:endParaRPr lang="pt-BR"/>
        </a:p>
      </dgm:t>
    </dgm:pt>
    <dgm:pt modelId="{26CE2D8C-248B-453C-8DA1-FFC0A6A635DC}">
      <dgm:prSet phldrT="[Texto]"/>
      <dgm:spPr/>
      <dgm:t>
        <a:bodyPr/>
        <a:lstStyle/>
        <a:p>
          <a:endParaRPr lang="pt-BR" dirty="0"/>
        </a:p>
      </dgm:t>
    </dgm:pt>
    <dgm:pt modelId="{3E698A9D-62E0-42BE-9D71-462C0784965E}" type="parTrans" cxnId="{51F61E31-75DB-4D33-8410-5F6E40F1F5B5}">
      <dgm:prSet/>
      <dgm:spPr/>
      <dgm:t>
        <a:bodyPr/>
        <a:lstStyle/>
        <a:p>
          <a:endParaRPr lang="pt-BR"/>
        </a:p>
      </dgm:t>
    </dgm:pt>
    <dgm:pt modelId="{487EC0A1-F7B3-4A44-9BE3-56DFF0BA3133}" type="sibTrans" cxnId="{51F61E31-75DB-4D33-8410-5F6E40F1F5B5}">
      <dgm:prSet/>
      <dgm:spPr/>
      <dgm:t>
        <a:bodyPr/>
        <a:lstStyle/>
        <a:p>
          <a:endParaRPr lang="pt-BR"/>
        </a:p>
      </dgm:t>
    </dgm:pt>
    <dgm:pt modelId="{22F5D194-FED3-47EC-B89F-D0AA125CBE39}" type="pres">
      <dgm:prSet presAssocID="{2852E419-8943-470A-A856-B39653E205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2CD57B0-A28A-4254-977D-6689EDF5B784}" type="pres">
      <dgm:prSet presAssocID="{0FA3F4E4-8B2D-4858-A954-DAB952DAAFB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24AA32D-0819-4FA0-9EBF-EAD879C55900}" type="pres">
      <dgm:prSet presAssocID="{0FA3F4E4-8B2D-4858-A954-DAB952DAAFB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8824887-1B56-406B-B73A-214387A5189A}" srcId="{0FA3F4E4-8B2D-4858-A954-DAB952DAAFBE}" destId="{5C6B6A08-37B5-42D5-BC05-16C4642FEE87}" srcOrd="2" destOrd="0" parTransId="{F0696A39-620F-4A2C-B709-0026FC242DBF}" sibTransId="{53479D7E-ED17-4AFC-B144-5FFB1F9888C4}"/>
    <dgm:cxn modelId="{61DC3E98-829E-443B-8404-D9C65DC3F965}" srcId="{0FA3F4E4-8B2D-4858-A954-DAB952DAAFBE}" destId="{0722D4E9-80C4-418F-B3EF-98375C14E526}" srcOrd="4" destOrd="0" parTransId="{2B0B3587-D7F9-4E15-A86D-8170BA401744}" sibTransId="{6AAEEC88-A232-4800-AFA9-1C4CA02E4F76}"/>
    <dgm:cxn modelId="{E005F37A-D6F4-44BA-8CED-3F3C7B6174D2}" type="presOf" srcId="{26CE2D8C-248B-453C-8DA1-FFC0A6A635DC}" destId="{F24AA32D-0819-4FA0-9EBF-EAD879C55900}" srcOrd="0" destOrd="0" presId="urn:microsoft.com/office/officeart/2005/8/layout/vList2"/>
    <dgm:cxn modelId="{0477C242-570A-4543-B5A3-C42BF5F398AB}" srcId="{0FA3F4E4-8B2D-4858-A954-DAB952DAAFBE}" destId="{139E9F0E-AE0F-48E9-AAF3-87FB12DCA2EB}" srcOrd="1" destOrd="0" parTransId="{C5AC37A6-1088-4377-915F-1E0B9DE7BC22}" sibTransId="{34A2A4FE-7EDD-4C11-86D7-7B200FC85AE2}"/>
    <dgm:cxn modelId="{C72C863E-8EA7-448A-8B99-70F84B3DF68B}" type="presOf" srcId="{66863C2B-4020-4762-9855-93774CD4088D}" destId="{F24AA32D-0819-4FA0-9EBF-EAD879C55900}" srcOrd="0" destOrd="5" presId="urn:microsoft.com/office/officeart/2005/8/layout/vList2"/>
    <dgm:cxn modelId="{E84D86E6-0504-4BF4-9DBF-6107AEBC4706}" type="presOf" srcId="{0722D4E9-80C4-418F-B3EF-98375C14E526}" destId="{F24AA32D-0819-4FA0-9EBF-EAD879C55900}" srcOrd="0" destOrd="4" presId="urn:microsoft.com/office/officeart/2005/8/layout/vList2"/>
    <dgm:cxn modelId="{7EEA1787-4026-443F-8995-806EB8C585FE}" type="presOf" srcId="{139E9F0E-AE0F-48E9-AAF3-87FB12DCA2EB}" destId="{F24AA32D-0819-4FA0-9EBF-EAD879C55900}" srcOrd="0" destOrd="1" presId="urn:microsoft.com/office/officeart/2005/8/layout/vList2"/>
    <dgm:cxn modelId="{51F61E31-75DB-4D33-8410-5F6E40F1F5B5}" srcId="{0FA3F4E4-8B2D-4858-A954-DAB952DAAFBE}" destId="{26CE2D8C-248B-453C-8DA1-FFC0A6A635DC}" srcOrd="0" destOrd="0" parTransId="{3E698A9D-62E0-42BE-9D71-462C0784965E}" sibTransId="{487EC0A1-F7B3-4A44-9BE3-56DFF0BA3133}"/>
    <dgm:cxn modelId="{6F1AC40B-046B-4DBD-B7DD-0A6C922943CF}" type="presOf" srcId="{0FA3F4E4-8B2D-4858-A954-DAB952DAAFBE}" destId="{72CD57B0-A28A-4254-977D-6689EDF5B784}" srcOrd="0" destOrd="0" presId="urn:microsoft.com/office/officeart/2005/8/layout/vList2"/>
    <dgm:cxn modelId="{EA9C16BD-B195-44A2-8E41-69F91BDF9752}" type="presOf" srcId="{009728DA-B224-4EAA-BF07-88CE21A1087C}" destId="{F24AA32D-0819-4FA0-9EBF-EAD879C55900}" srcOrd="0" destOrd="3" presId="urn:microsoft.com/office/officeart/2005/8/layout/vList2"/>
    <dgm:cxn modelId="{836C470C-A1F7-4D91-95FC-47A725D88B37}" type="presOf" srcId="{5C6B6A08-37B5-42D5-BC05-16C4642FEE87}" destId="{F24AA32D-0819-4FA0-9EBF-EAD879C55900}" srcOrd="0" destOrd="2" presId="urn:microsoft.com/office/officeart/2005/8/layout/vList2"/>
    <dgm:cxn modelId="{7B6BDB0A-A0E1-4CF3-BACC-1CC99F88B9BE}" srcId="{0FA3F4E4-8B2D-4858-A954-DAB952DAAFBE}" destId="{66863C2B-4020-4762-9855-93774CD4088D}" srcOrd="5" destOrd="0" parTransId="{06BECB7B-D612-484C-AD1C-EE1923882D4E}" sibTransId="{74853670-43F4-4D8E-B70C-171E366A44C5}"/>
    <dgm:cxn modelId="{94DC3098-BE14-4CA3-877E-59EC9B4E87CA}" srcId="{0FA3F4E4-8B2D-4858-A954-DAB952DAAFBE}" destId="{D4D7AB57-D8E8-4624-B40A-8F2DFC1EEFAC}" srcOrd="7" destOrd="0" parTransId="{8E49BE07-DBA4-486F-8B3B-DAB18A76F924}" sibTransId="{1B6DE289-1601-4E06-B469-8610F771F390}"/>
    <dgm:cxn modelId="{99A20E55-213F-445F-8130-E6E6B8463ED8}" srcId="{0FA3F4E4-8B2D-4858-A954-DAB952DAAFBE}" destId="{009728DA-B224-4EAA-BF07-88CE21A1087C}" srcOrd="3" destOrd="0" parTransId="{F67B19AA-0984-4FC7-B705-6AE4E1C07924}" sibTransId="{931A6816-0A3E-49CC-A306-B9B9070058FF}"/>
    <dgm:cxn modelId="{0155DA62-9FBE-42D5-8676-A2AEC5F25886}" type="presOf" srcId="{2852E419-8943-470A-A856-B39653E205B9}" destId="{22F5D194-FED3-47EC-B89F-D0AA125CBE39}" srcOrd="0" destOrd="0" presId="urn:microsoft.com/office/officeart/2005/8/layout/vList2"/>
    <dgm:cxn modelId="{61B9FDAF-C669-421D-A3A8-9F166C096098}" type="presOf" srcId="{D4D7AB57-D8E8-4624-B40A-8F2DFC1EEFAC}" destId="{F24AA32D-0819-4FA0-9EBF-EAD879C55900}" srcOrd="0" destOrd="7" presId="urn:microsoft.com/office/officeart/2005/8/layout/vList2"/>
    <dgm:cxn modelId="{C0BB45CE-279D-4030-B02A-3875ECEA7C59}" srcId="{2852E419-8943-470A-A856-B39653E205B9}" destId="{0FA3F4E4-8B2D-4858-A954-DAB952DAAFBE}" srcOrd="0" destOrd="0" parTransId="{3E55643C-32A2-4937-AD30-9603CF8B7964}" sibTransId="{9D24FB04-CCA3-4D82-A177-CE6074A5D118}"/>
    <dgm:cxn modelId="{99DF003E-9B56-4533-982A-D92F8AE68643}" srcId="{0FA3F4E4-8B2D-4858-A954-DAB952DAAFBE}" destId="{302D2500-43B2-46A3-ABDA-9B265AF45CCB}" srcOrd="6" destOrd="0" parTransId="{CB75D543-4D16-4721-B214-3DAFD5FA9A23}" sibTransId="{D648B00B-FF36-4EDB-A9D9-AA3A3F3BE411}"/>
    <dgm:cxn modelId="{A97E6C9B-ECCB-41F3-998E-FFE4500122C7}" type="presOf" srcId="{302D2500-43B2-46A3-ABDA-9B265AF45CCB}" destId="{F24AA32D-0819-4FA0-9EBF-EAD879C55900}" srcOrd="0" destOrd="6" presId="urn:microsoft.com/office/officeart/2005/8/layout/vList2"/>
    <dgm:cxn modelId="{49D693FE-8E69-43DA-91A0-0ADA051BC328}" type="presParOf" srcId="{22F5D194-FED3-47EC-B89F-D0AA125CBE39}" destId="{72CD57B0-A28A-4254-977D-6689EDF5B784}" srcOrd="0" destOrd="0" presId="urn:microsoft.com/office/officeart/2005/8/layout/vList2"/>
    <dgm:cxn modelId="{92FD3097-C946-4820-9B44-7D4F491307E9}" type="presParOf" srcId="{22F5D194-FED3-47EC-B89F-D0AA125CBE39}" destId="{F24AA32D-0819-4FA0-9EBF-EAD879C5590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852E419-8943-470A-A856-B39653E205B9}" type="doc">
      <dgm:prSet loTypeId="urn:microsoft.com/office/officeart/2005/8/layout/vList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0FA3F4E4-8B2D-4858-A954-DAB952DAAFBE}">
      <dgm:prSet phldrT="[Texto]"/>
      <dgm:spPr/>
      <dgm:t>
        <a:bodyPr/>
        <a:lstStyle/>
        <a:p>
          <a:r>
            <a:rPr lang="pt-BR" b="1" dirty="0" smtClean="0"/>
            <a:t>189 respostas</a:t>
          </a:r>
          <a:endParaRPr lang="pt-BR" b="1" dirty="0"/>
        </a:p>
      </dgm:t>
    </dgm:pt>
    <dgm:pt modelId="{3E55643C-32A2-4937-AD30-9603CF8B7964}" type="parTrans" cxnId="{C0BB45CE-279D-4030-B02A-3875ECEA7C59}">
      <dgm:prSet/>
      <dgm:spPr/>
      <dgm:t>
        <a:bodyPr/>
        <a:lstStyle/>
        <a:p>
          <a:endParaRPr lang="pt-BR"/>
        </a:p>
      </dgm:t>
    </dgm:pt>
    <dgm:pt modelId="{9D24FB04-CCA3-4D82-A177-CE6074A5D118}" type="sibTrans" cxnId="{C0BB45CE-279D-4030-B02A-3875ECEA7C59}">
      <dgm:prSet/>
      <dgm:spPr/>
      <dgm:t>
        <a:bodyPr/>
        <a:lstStyle/>
        <a:p>
          <a:endParaRPr lang="pt-BR"/>
        </a:p>
      </dgm:t>
    </dgm:pt>
    <dgm:pt modelId="{139E9F0E-AE0F-48E9-AAF3-87FB12DCA2EB}">
      <dgm:prSet phldrT="[Texto]"/>
      <dgm:spPr/>
      <dgm:t>
        <a:bodyPr/>
        <a:lstStyle/>
        <a:p>
          <a:r>
            <a:rPr lang="pt-BR" dirty="0" smtClean="0"/>
            <a:t>NÃO (153 justificativas):</a:t>
          </a:r>
          <a:endParaRPr lang="pt-BR" dirty="0"/>
        </a:p>
      </dgm:t>
    </dgm:pt>
    <dgm:pt modelId="{C5AC37A6-1088-4377-915F-1E0B9DE7BC22}" type="parTrans" cxnId="{0477C242-570A-4543-B5A3-C42BF5F398AB}">
      <dgm:prSet/>
      <dgm:spPr/>
      <dgm:t>
        <a:bodyPr/>
        <a:lstStyle/>
        <a:p>
          <a:endParaRPr lang="pt-BR"/>
        </a:p>
      </dgm:t>
    </dgm:pt>
    <dgm:pt modelId="{34A2A4FE-7EDD-4C11-86D7-7B200FC85AE2}" type="sibTrans" cxnId="{0477C242-570A-4543-B5A3-C42BF5F398AB}">
      <dgm:prSet/>
      <dgm:spPr/>
      <dgm:t>
        <a:bodyPr/>
        <a:lstStyle/>
        <a:p>
          <a:endParaRPr lang="pt-BR"/>
        </a:p>
      </dgm:t>
    </dgm:pt>
    <dgm:pt modelId="{CA0E164D-6FF5-4554-BC86-DE428D623A14}">
      <dgm:prSet/>
      <dgm:spPr/>
      <dgm:t>
        <a:bodyPr/>
        <a:lstStyle/>
        <a:p>
          <a:r>
            <a:rPr lang="pt-BR" dirty="0" smtClean="0"/>
            <a:t>não mudariam nada.</a:t>
          </a:r>
          <a:endParaRPr lang="pt-BR" dirty="0"/>
        </a:p>
      </dgm:t>
    </dgm:pt>
    <dgm:pt modelId="{7710DB82-DE85-4CDF-A295-726C051D7341}" type="parTrans" cxnId="{85455B3B-C9B2-4E67-94AB-CF3081E7B248}">
      <dgm:prSet/>
      <dgm:spPr/>
      <dgm:t>
        <a:bodyPr/>
        <a:lstStyle/>
        <a:p>
          <a:endParaRPr lang="pt-BR"/>
        </a:p>
      </dgm:t>
    </dgm:pt>
    <dgm:pt modelId="{7DE523BA-54B6-4358-91D1-29198A966AED}" type="sibTrans" cxnId="{85455B3B-C9B2-4E67-94AB-CF3081E7B248}">
      <dgm:prSet/>
      <dgm:spPr/>
      <dgm:t>
        <a:bodyPr/>
        <a:lstStyle/>
        <a:p>
          <a:endParaRPr lang="pt-BR"/>
        </a:p>
      </dgm:t>
    </dgm:pt>
    <dgm:pt modelId="{4288571E-FAEE-4823-B12D-D3F8DCF17022}">
      <dgm:prSet/>
      <dgm:spPr/>
      <dgm:t>
        <a:bodyPr/>
        <a:lstStyle/>
        <a:p>
          <a:endParaRPr lang="pt-BR" dirty="0"/>
        </a:p>
      </dgm:t>
    </dgm:pt>
    <dgm:pt modelId="{5A8E7FBC-7A1F-4AE8-8539-79C1D4C3E9FE}" type="parTrans" cxnId="{85253BC6-EC3B-41D3-8E1F-93AC239D9BFD}">
      <dgm:prSet/>
      <dgm:spPr/>
      <dgm:t>
        <a:bodyPr/>
        <a:lstStyle/>
        <a:p>
          <a:endParaRPr lang="pt-BR"/>
        </a:p>
      </dgm:t>
    </dgm:pt>
    <dgm:pt modelId="{158B1089-3A31-44BD-851A-E5CDA2B8B502}" type="sibTrans" cxnId="{85253BC6-EC3B-41D3-8E1F-93AC239D9BFD}">
      <dgm:prSet/>
      <dgm:spPr/>
      <dgm:t>
        <a:bodyPr/>
        <a:lstStyle/>
        <a:p>
          <a:endParaRPr lang="pt-BR"/>
        </a:p>
      </dgm:t>
    </dgm:pt>
    <dgm:pt modelId="{7D7881E3-4EC1-420D-8B72-264279805C26}">
      <dgm:prSet/>
      <dgm:spPr/>
      <dgm:t>
        <a:bodyPr/>
        <a:lstStyle/>
        <a:p>
          <a:r>
            <a:rPr lang="pt-BR" dirty="0" smtClean="0"/>
            <a:t>SIM (36 justificativas):</a:t>
          </a:r>
          <a:endParaRPr lang="pt-BR" dirty="0"/>
        </a:p>
      </dgm:t>
    </dgm:pt>
    <dgm:pt modelId="{96D4B14A-B96B-497E-8F0B-780535A9DFA2}" type="parTrans" cxnId="{A6BE839A-6F9F-48D2-B11B-A133A19DFF1B}">
      <dgm:prSet/>
      <dgm:spPr/>
      <dgm:t>
        <a:bodyPr/>
        <a:lstStyle/>
        <a:p>
          <a:endParaRPr lang="pt-BR"/>
        </a:p>
      </dgm:t>
    </dgm:pt>
    <dgm:pt modelId="{C25D8D53-05D9-411D-A18A-D4D5709229F2}" type="sibTrans" cxnId="{A6BE839A-6F9F-48D2-B11B-A133A19DFF1B}">
      <dgm:prSet/>
      <dgm:spPr/>
      <dgm:t>
        <a:bodyPr/>
        <a:lstStyle/>
        <a:p>
          <a:endParaRPr lang="pt-BR"/>
        </a:p>
      </dgm:t>
    </dgm:pt>
    <dgm:pt modelId="{410A3DEF-CE78-4947-AFF6-56AE369A21DD}">
      <dgm:prSet/>
      <dgm:spPr/>
      <dgm:t>
        <a:bodyPr/>
        <a:lstStyle/>
        <a:p>
          <a:r>
            <a:rPr lang="pt-BR" dirty="0" smtClean="0"/>
            <a:t>Colocar um jantar para a EJA;</a:t>
          </a:r>
          <a:endParaRPr lang="pt-BR" dirty="0"/>
        </a:p>
      </dgm:t>
    </dgm:pt>
    <dgm:pt modelId="{22E9B81E-E4C8-4726-8091-FE184D089DAA}" type="parTrans" cxnId="{06C1364C-72FD-4A16-A7EE-9D26972A315D}">
      <dgm:prSet/>
      <dgm:spPr/>
      <dgm:t>
        <a:bodyPr/>
        <a:lstStyle/>
        <a:p>
          <a:endParaRPr lang="pt-BR"/>
        </a:p>
      </dgm:t>
    </dgm:pt>
    <dgm:pt modelId="{EC0C9D60-341A-431C-BBB2-994E0270FEC7}" type="sibTrans" cxnId="{06C1364C-72FD-4A16-A7EE-9D26972A315D}">
      <dgm:prSet/>
      <dgm:spPr/>
      <dgm:t>
        <a:bodyPr/>
        <a:lstStyle/>
        <a:p>
          <a:endParaRPr lang="pt-BR"/>
        </a:p>
      </dgm:t>
    </dgm:pt>
    <dgm:pt modelId="{A0D47CFA-68E1-45B8-B7F1-39763A85E6A6}">
      <dgm:prSet/>
      <dgm:spPr/>
      <dgm:t>
        <a:bodyPr/>
        <a:lstStyle/>
        <a:p>
          <a:r>
            <a:rPr lang="pt-BR" dirty="0" smtClean="0"/>
            <a:t>Colação de manhã;</a:t>
          </a:r>
          <a:endParaRPr lang="pt-BR" dirty="0"/>
        </a:p>
      </dgm:t>
    </dgm:pt>
    <dgm:pt modelId="{36C8B984-9AB9-4DF5-8A1E-21ADCF42B43C}" type="parTrans" cxnId="{F2141586-DBB0-4E3C-9944-F5F3DFCB8760}">
      <dgm:prSet/>
      <dgm:spPr/>
      <dgm:t>
        <a:bodyPr/>
        <a:lstStyle/>
        <a:p>
          <a:endParaRPr lang="pt-BR"/>
        </a:p>
      </dgm:t>
    </dgm:pt>
    <dgm:pt modelId="{5B40F19A-50B5-4FBF-8D85-9C66E8040C72}" type="sibTrans" cxnId="{F2141586-DBB0-4E3C-9944-F5F3DFCB8760}">
      <dgm:prSet/>
      <dgm:spPr/>
      <dgm:t>
        <a:bodyPr/>
        <a:lstStyle/>
        <a:p>
          <a:endParaRPr lang="pt-BR"/>
        </a:p>
      </dgm:t>
    </dgm:pt>
    <dgm:pt modelId="{41CD0D56-8AC4-46F4-9823-292AA3E7B68D}">
      <dgm:prSet/>
      <dgm:spPr/>
      <dgm:t>
        <a:bodyPr/>
        <a:lstStyle/>
        <a:p>
          <a:r>
            <a:rPr lang="pt-BR" dirty="0" smtClean="0"/>
            <a:t>Mais frutas para o PEI.</a:t>
          </a:r>
          <a:endParaRPr lang="pt-BR" dirty="0"/>
        </a:p>
      </dgm:t>
    </dgm:pt>
    <dgm:pt modelId="{00F12FF6-4EC1-4AE2-8BE0-A922C197FA15}" type="parTrans" cxnId="{CD255CE0-D0C0-4BE0-B56F-84B6B40AC0DB}">
      <dgm:prSet/>
      <dgm:spPr/>
      <dgm:t>
        <a:bodyPr/>
        <a:lstStyle/>
        <a:p>
          <a:endParaRPr lang="pt-BR"/>
        </a:p>
      </dgm:t>
    </dgm:pt>
    <dgm:pt modelId="{595A2E31-A003-4B6D-8F71-1F541A3E8C3A}" type="sibTrans" cxnId="{CD255CE0-D0C0-4BE0-B56F-84B6B40AC0DB}">
      <dgm:prSet/>
      <dgm:spPr/>
      <dgm:t>
        <a:bodyPr/>
        <a:lstStyle/>
        <a:p>
          <a:endParaRPr lang="pt-BR"/>
        </a:p>
      </dgm:t>
    </dgm:pt>
    <dgm:pt modelId="{DA14FD8E-7FE0-40FD-8C89-CCCA9DAA3884}">
      <dgm:prSet phldrT="[Texto]"/>
      <dgm:spPr/>
      <dgm:t>
        <a:bodyPr/>
        <a:lstStyle/>
        <a:p>
          <a:endParaRPr lang="pt-BR" dirty="0"/>
        </a:p>
      </dgm:t>
    </dgm:pt>
    <dgm:pt modelId="{27C2EAAE-21BF-4483-ABC4-C67C9D23D51D}" type="parTrans" cxnId="{D577B206-CAAD-4C72-B724-3285C4C4F989}">
      <dgm:prSet/>
      <dgm:spPr/>
      <dgm:t>
        <a:bodyPr/>
        <a:lstStyle/>
        <a:p>
          <a:endParaRPr lang="pt-BR"/>
        </a:p>
      </dgm:t>
    </dgm:pt>
    <dgm:pt modelId="{6F8B52F3-857E-4AE0-9C8C-8CF2C0AAA262}" type="sibTrans" cxnId="{D577B206-CAAD-4C72-B724-3285C4C4F989}">
      <dgm:prSet/>
      <dgm:spPr/>
      <dgm:t>
        <a:bodyPr/>
        <a:lstStyle/>
        <a:p>
          <a:endParaRPr lang="pt-BR"/>
        </a:p>
      </dgm:t>
    </dgm:pt>
    <dgm:pt modelId="{22F5D194-FED3-47EC-B89F-D0AA125CBE39}" type="pres">
      <dgm:prSet presAssocID="{2852E419-8943-470A-A856-B39653E205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2CD57B0-A28A-4254-977D-6689EDF5B784}" type="pres">
      <dgm:prSet presAssocID="{0FA3F4E4-8B2D-4858-A954-DAB952DAAFB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24AA32D-0819-4FA0-9EBF-EAD879C55900}" type="pres">
      <dgm:prSet presAssocID="{0FA3F4E4-8B2D-4858-A954-DAB952DAAFB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577B206-CAAD-4C72-B724-3285C4C4F989}" srcId="{0FA3F4E4-8B2D-4858-A954-DAB952DAAFBE}" destId="{DA14FD8E-7FE0-40FD-8C89-CCCA9DAA3884}" srcOrd="0" destOrd="0" parTransId="{27C2EAAE-21BF-4483-ABC4-C67C9D23D51D}" sibTransId="{6F8B52F3-857E-4AE0-9C8C-8CF2C0AAA262}"/>
    <dgm:cxn modelId="{C0BB45CE-279D-4030-B02A-3875ECEA7C59}" srcId="{2852E419-8943-470A-A856-B39653E205B9}" destId="{0FA3F4E4-8B2D-4858-A954-DAB952DAAFBE}" srcOrd="0" destOrd="0" parTransId="{3E55643C-32A2-4937-AD30-9603CF8B7964}" sibTransId="{9D24FB04-CCA3-4D82-A177-CE6074A5D118}"/>
    <dgm:cxn modelId="{0477C242-570A-4543-B5A3-C42BF5F398AB}" srcId="{0FA3F4E4-8B2D-4858-A954-DAB952DAAFBE}" destId="{139E9F0E-AE0F-48E9-AAF3-87FB12DCA2EB}" srcOrd="1" destOrd="0" parTransId="{C5AC37A6-1088-4377-915F-1E0B9DE7BC22}" sibTransId="{34A2A4FE-7EDD-4C11-86D7-7B200FC85AE2}"/>
    <dgm:cxn modelId="{28FB3739-356B-4A3A-8878-19DBA7DFAF0A}" type="presOf" srcId="{DA14FD8E-7FE0-40FD-8C89-CCCA9DAA3884}" destId="{F24AA32D-0819-4FA0-9EBF-EAD879C55900}" srcOrd="0" destOrd="0" presId="urn:microsoft.com/office/officeart/2005/8/layout/vList2"/>
    <dgm:cxn modelId="{05ACAE93-44ED-42CA-932F-49722CD4BDC6}" type="presOf" srcId="{139E9F0E-AE0F-48E9-AAF3-87FB12DCA2EB}" destId="{F24AA32D-0819-4FA0-9EBF-EAD879C55900}" srcOrd="0" destOrd="1" presId="urn:microsoft.com/office/officeart/2005/8/layout/vList2"/>
    <dgm:cxn modelId="{F02563C8-4061-45BE-B3F5-4817A3D1BCE8}" type="presOf" srcId="{7D7881E3-4EC1-420D-8B72-264279805C26}" destId="{F24AA32D-0819-4FA0-9EBF-EAD879C55900}" srcOrd="0" destOrd="4" presId="urn:microsoft.com/office/officeart/2005/8/layout/vList2"/>
    <dgm:cxn modelId="{8308C7FF-6D16-4E9F-A5D2-AF9D2470F9B1}" type="presOf" srcId="{0FA3F4E4-8B2D-4858-A954-DAB952DAAFBE}" destId="{72CD57B0-A28A-4254-977D-6689EDF5B784}" srcOrd="0" destOrd="0" presId="urn:microsoft.com/office/officeart/2005/8/layout/vList2"/>
    <dgm:cxn modelId="{CD255CE0-D0C0-4BE0-B56F-84B6B40AC0DB}" srcId="{7D7881E3-4EC1-420D-8B72-264279805C26}" destId="{41CD0D56-8AC4-46F4-9823-292AA3E7B68D}" srcOrd="2" destOrd="0" parTransId="{00F12FF6-4EC1-4AE2-8BE0-A922C197FA15}" sibTransId="{595A2E31-A003-4B6D-8F71-1F541A3E8C3A}"/>
    <dgm:cxn modelId="{4BE682C1-D378-48A7-AB4C-A0B9D0B40CEB}" type="presOf" srcId="{4288571E-FAEE-4823-B12D-D3F8DCF17022}" destId="{F24AA32D-0819-4FA0-9EBF-EAD879C55900}" srcOrd="0" destOrd="3" presId="urn:microsoft.com/office/officeart/2005/8/layout/vList2"/>
    <dgm:cxn modelId="{97D8BAD0-0EC9-4EB9-83D8-4EC58A11C8EA}" type="presOf" srcId="{A0D47CFA-68E1-45B8-B7F1-39763A85E6A6}" destId="{F24AA32D-0819-4FA0-9EBF-EAD879C55900}" srcOrd="0" destOrd="6" presId="urn:microsoft.com/office/officeart/2005/8/layout/vList2"/>
    <dgm:cxn modelId="{31BECBF4-0C84-4B46-9836-529A9EA4CF4A}" type="presOf" srcId="{410A3DEF-CE78-4947-AFF6-56AE369A21DD}" destId="{F24AA32D-0819-4FA0-9EBF-EAD879C55900}" srcOrd="0" destOrd="5" presId="urn:microsoft.com/office/officeart/2005/8/layout/vList2"/>
    <dgm:cxn modelId="{06C1364C-72FD-4A16-A7EE-9D26972A315D}" srcId="{7D7881E3-4EC1-420D-8B72-264279805C26}" destId="{410A3DEF-CE78-4947-AFF6-56AE369A21DD}" srcOrd="0" destOrd="0" parTransId="{22E9B81E-E4C8-4726-8091-FE184D089DAA}" sibTransId="{EC0C9D60-341A-431C-BBB2-994E0270FEC7}"/>
    <dgm:cxn modelId="{85455B3B-C9B2-4E67-94AB-CF3081E7B248}" srcId="{139E9F0E-AE0F-48E9-AAF3-87FB12DCA2EB}" destId="{CA0E164D-6FF5-4554-BC86-DE428D623A14}" srcOrd="0" destOrd="0" parTransId="{7710DB82-DE85-4CDF-A295-726C051D7341}" sibTransId="{7DE523BA-54B6-4358-91D1-29198A966AED}"/>
    <dgm:cxn modelId="{A6BE839A-6F9F-48D2-B11B-A133A19DFF1B}" srcId="{0FA3F4E4-8B2D-4858-A954-DAB952DAAFBE}" destId="{7D7881E3-4EC1-420D-8B72-264279805C26}" srcOrd="3" destOrd="0" parTransId="{96D4B14A-B96B-497E-8F0B-780535A9DFA2}" sibTransId="{C25D8D53-05D9-411D-A18A-D4D5709229F2}"/>
    <dgm:cxn modelId="{129D0FD5-C85C-4D5D-B05A-9B8FAB2F1E7D}" type="presOf" srcId="{CA0E164D-6FF5-4554-BC86-DE428D623A14}" destId="{F24AA32D-0819-4FA0-9EBF-EAD879C55900}" srcOrd="0" destOrd="2" presId="urn:microsoft.com/office/officeart/2005/8/layout/vList2"/>
    <dgm:cxn modelId="{F2141586-DBB0-4E3C-9944-F5F3DFCB8760}" srcId="{7D7881E3-4EC1-420D-8B72-264279805C26}" destId="{A0D47CFA-68E1-45B8-B7F1-39763A85E6A6}" srcOrd="1" destOrd="0" parTransId="{36C8B984-9AB9-4DF5-8A1E-21ADCF42B43C}" sibTransId="{5B40F19A-50B5-4FBF-8D85-9C66E8040C72}"/>
    <dgm:cxn modelId="{85253BC6-EC3B-41D3-8E1F-93AC239D9BFD}" srcId="{0FA3F4E4-8B2D-4858-A954-DAB952DAAFBE}" destId="{4288571E-FAEE-4823-B12D-D3F8DCF17022}" srcOrd="2" destOrd="0" parTransId="{5A8E7FBC-7A1F-4AE8-8539-79C1D4C3E9FE}" sibTransId="{158B1089-3A31-44BD-851A-E5CDA2B8B502}"/>
    <dgm:cxn modelId="{08C25AC6-1636-4883-BBE2-A93054EABC4A}" type="presOf" srcId="{2852E419-8943-470A-A856-B39653E205B9}" destId="{22F5D194-FED3-47EC-B89F-D0AA125CBE39}" srcOrd="0" destOrd="0" presId="urn:microsoft.com/office/officeart/2005/8/layout/vList2"/>
    <dgm:cxn modelId="{39CC64A6-18D5-4CD8-AC14-25ADEEC9BC7F}" type="presOf" srcId="{41CD0D56-8AC4-46F4-9823-292AA3E7B68D}" destId="{F24AA32D-0819-4FA0-9EBF-EAD879C55900}" srcOrd="0" destOrd="7" presId="urn:microsoft.com/office/officeart/2005/8/layout/vList2"/>
    <dgm:cxn modelId="{46BF747B-04CB-434C-8DCD-39165FBC6929}" type="presParOf" srcId="{22F5D194-FED3-47EC-B89F-D0AA125CBE39}" destId="{72CD57B0-A28A-4254-977D-6689EDF5B784}" srcOrd="0" destOrd="0" presId="urn:microsoft.com/office/officeart/2005/8/layout/vList2"/>
    <dgm:cxn modelId="{42E986DA-E40C-48F4-A79D-2D9EB67FA80C}" type="presParOf" srcId="{22F5D194-FED3-47EC-B89F-D0AA125CBE39}" destId="{F24AA32D-0819-4FA0-9EBF-EAD879C5590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451C78C-A163-4AE9-9F82-DF2241348B32}" type="doc">
      <dgm:prSet loTypeId="urn:microsoft.com/office/officeart/2005/8/layout/balance1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6C565BBE-BB63-40B7-B7AE-C9AAC3F1BB0B}">
      <dgm:prSet phldrT="[Texto]"/>
      <dgm:spPr/>
      <dgm:t>
        <a:bodyPr/>
        <a:lstStyle/>
        <a:p>
          <a:r>
            <a:rPr lang="pt-BR" b="1" dirty="0" smtClean="0"/>
            <a:t>Participação</a:t>
          </a:r>
          <a:endParaRPr lang="pt-BR" b="1" dirty="0"/>
        </a:p>
      </dgm:t>
    </dgm:pt>
    <dgm:pt modelId="{0CBF10EB-724D-4631-A3CC-76CC41164C02}" type="parTrans" cxnId="{BBE3A1DD-BB06-4791-8A69-28150F1D53C1}">
      <dgm:prSet/>
      <dgm:spPr/>
      <dgm:t>
        <a:bodyPr/>
        <a:lstStyle/>
        <a:p>
          <a:endParaRPr lang="pt-BR" b="1"/>
        </a:p>
      </dgm:t>
    </dgm:pt>
    <dgm:pt modelId="{0C76301A-1B2A-40F9-A60E-0DE7DBAA90EF}" type="sibTrans" cxnId="{BBE3A1DD-BB06-4791-8A69-28150F1D53C1}">
      <dgm:prSet/>
      <dgm:spPr/>
      <dgm:t>
        <a:bodyPr/>
        <a:lstStyle/>
        <a:p>
          <a:endParaRPr lang="pt-BR" b="1"/>
        </a:p>
      </dgm:t>
    </dgm:pt>
    <dgm:pt modelId="{F1374503-67FB-47E4-95E3-7CC91508E662}">
      <dgm:prSet phldrT="[Texto]"/>
      <dgm:spPr/>
      <dgm:t>
        <a:bodyPr/>
        <a:lstStyle/>
        <a:p>
          <a:r>
            <a:rPr lang="pt-BR" b="1" dirty="0" smtClean="0"/>
            <a:t>Envolvimento</a:t>
          </a:r>
          <a:endParaRPr lang="pt-BR" b="1" dirty="0"/>
        </a:p>
      </dgm:t>
    </dgm:pt>
    <dgm:pt modelId="{49F02D31-AB1A-41C0-B651-BAD624807203}" type="parTrans" cxnId="{5500A8E1-F22B-4182-A32E-045A33E17EB7}">
      <dgm:prSet/>
      <dgm:spPr/>
      <dgm:t>
        <a:bodyPr/>
        <a:lstStyle/>
        <a:p>
          <a:endParaRPr lang="pt-BR" b="1"/>
        </a:p>
      </dgm:t>
    </dgm:pt>
    <dgm:pt modelId="{ED3D4581-D0F3-4EBE-969E-AEE7B9E6C8A6}" type="sibTrans" cxnId="{5500A8E1-F22B-4182-A32E-045A33E17EB7}">
      <dgm:prSet/>
      <dgm:spPr/>
      <dgm:t>
        <a:bodyPr/>
        <a:lstStyle/>
        <a:p>
          <a:endParaRPr lang="pt-BR" b="1"/>
        </a:p>
      </dgm:t>
    </dgm:pt>
    <dgm:pt modelId="{DF7C131E-20AA-42CE-AD03-A4B78C9B7554}">
      <dgm:prSet phldrT="[Texto]"/>
      <dgm:spPr/>
      <dgm:t>
        <a:bodyPr/>
        <a:lstStyle/>
        <a:p>
          <a:r>
            <a:rPr lang="pt-BR" b="1" dirty="0" smtClean="0"/>
            <a:t>Sensibilização</a:t>
          </a:r>
          <a:endParaRPr lang="pt-BR" b="1" dirty="0"/>
        </a:p>
      </dgm:t>
    </dgm:pt>
    <dgm:pt modelId="{FC904F2E-997F-4013-A261-7997CECF52CC}" type="parTrans" cxnId="{B013C3C0-02C8-47E9-8023-05F5F7D16D36}">
      <dgm:prSet/>
      <dgm:spPr/>
      <dgm:t>
        <a:bodyPr/>
        <a:lstStyle/>
        <a:p>
          <a:endParaRPr lang="pt-BR" b="1"/>
        </a:p>
      </dgm:t>
    </dgm:pt>
    <dgm:pt modelId="{4B535ACB-E53C-4423-9460-7988EB4227D0}" type="sibTrans" cxnId="{B013C3C0-02C8-47E9-8023-05F5F7D16D36}">
      <dgm:prSet/>
      <dgm:spPr/>
      <dgm:t>
        <a:bodyPr/>
        <a:lstStyle/>
        <a:p>
          <a:endParaRPr lang="pt-BR" b="1"/>
        </a:p>
      </dgm:t>
    </dgm:pt>
    <dgm:pt modelId="{151BD75B-37E2-4FD4-96E5-35D67689590E}">
      <dgm:prSet phldrT="[Texto]"/>
      <dgm:spPr/>
      <dgm:t>
        <a:bodyPr/>
        <a:lstStyle/>
        <a:p>
          <a:r>
            <a:rPr lang="pt-BR" b="1" dirty="0" smtClean="0"/>
            <a:t>Resultados</a:t>
          </a:r>
          <a:endParaRPr lang="pt-BR" b="1" dirty="0"/>
        </a:p>
      </dgm:t>
    </dgm:pt>
    <dgm:pt modelId="{0D457729-BACD-4814-8E84-2B5E975736E4}" type="parTrans" cxnId="{C8B405B8-D4C7-4FC1-B3DB-78280407E1E4}">
      <dgm:prSet/>
      <dgm:spPr/>
      <dgm:t>
        <a:bodyPr/>
        <a:lstStyle/>
        <a:p>
          <a:endParaRPr lang="pt-BR" b="1"/>
        </a:p>
      </dgm:t>
    </dgm:pt>
    <dgm:pt modelId="{45FAD4E5-5018-42D9-A522-C6BF52768203}" type="sibTrans" cxnId="{C8B405B8-D4C7-4FC1-B3DB-78280407E1E4}">
      <dgm:prSet/>
      <dgm:spPr/>
      <dgm:t>
        <a:bodyPr/>
        <a:lstStyle/>
        <a:p>
          <a:endParaRPr lang="pt-BR" b="1"/>
        </a:p>
      </dgm:t>
    </dgm:pt>
    <dgm:pt modelId="{AACE3A74-56A7-4BCC-B6FF-BB4A61AF3F65}">
      <dgm:prSet phldrT="[Texto]"/>
      <dgm:spPr/>
      <dgm:t>
        <a:bodyPr/>
        <a:lstStyle/>
        <a:p>
          <a:r>
            <a:rPr lang="pt-BR" b="1" dirty="0" smtClean="0"/>
            <a:t>Positiva</a:t>
          </a:r>
          <a:endParaRPr lang="pt-BR" b="1" dirty="0"/>
        </a:p>
      </dgm:t>
    </dgm:pt>
    <dgm:pt modelId="{C5174885-A6E8-47C0-BC21-7292A9B2D7C9}" type="parTrans" cxnId="{C0A88828-A0D3-486C-B639-8B666078D55C}">
      <dgm:prSet/>
      <dgm:spPr/>
      <dgm:t>
        <a:bodyPr/>
        <a:lstStyle/>
        <a:p>
          <a:endParaRPr lang="pt-BR" b="1"/>
        </a:p>
      </dgm:t>
    </dgm:pt>
    <dgm:pt modelId="{E41C77E4-2864-485B-AD17-FAAFF8CC797F}" type="sibTrans" cxnId="{C0A88828-A0D3-486C-B639-8B666078D55C}">
      <dgm:prSet/>
      <dgm:spPr/>
      <dgm:t>
        <a:bodyPr/>
        <a:lstStyle/>
        <a:p>
          <a:endParaRPr lang="pt-BR" b="1"/>
        </a:p>
      </dgm:t>
    </dgm:pt>
    <dgm:pt modelId="{A20E1BB1-2D92-4014-8864-07AC59E5044F}">
      <dgm:prSet phldrT="[Texto]"/>
      <dgm:spPr/>
      <dgm:t>
        <a:bodyPr/>
        <a:lstStyle/>
        <a:p>
          <a:r>
            <a:rPr lang="pt-BR" b="1" dirty="0" smtClean="0"/>
            <a:t>Poder Público + Família</a:t>
          </a:r>
          <a:endParaRPr lang="pt-BR" b="1" dirty="0"/>
        </a:p>
      </dgm:t>
    </dgm:pt>
    <dgm:pt modelId="{734EC1DC-EBE5-4CD0-8177-5511D8204E0D}" type="parTrans" cxnId="{F490A88A-FDB0-48A8-A1D3-09D0A8C9CBC0}">
      <dgm:prSet/>
      <dgm:spPr/>
      <dgm:t>
        <a:bodyPr/>
        <a:lstStyle/>
        <a:p>
          <a:endParaRPr lang="pt-BR" b="1"/>
        </a:p>
      </dgm:t>
    </dgm:pt>
    <dgm:pt modelId="{6BC92775-84AC-4937-A1F8-4D47113C282B}" type="sibTrans" cxnId="{F490A88A-FDB0-48A8-A1D3-09D0A8C9CBC0}">
      <dgm:prSet/>
      <dgm:spPr/>
      <dgm:t>
        <a:bodyPr/>
        <a:lstStyle/>
        <a:p>
          <a:endParaRPr lang="pt-BR" b="1"/>
        </a:p>
      </dgm:t>
    </dgm:pt>
    <dgm:pt modelId="{4949DFC0-3CD9-4303-87FF-5826CAE1FA69}">
      <dgm:prSet phldrT="[Texto]"/>
      <dgm:spPr/>
      <dgm:t>
        <a:bodyPr/>
        <a:lstStyle/>
        <a:p>
          <a:r>
            <a:rPr lang="pt-BR" b="1" dirty="0" smtClean="0"/>
            <a:t>Sincronia</a:t>
          </a:r>
          <a:endParaRPr lang="pt-BR" b="1" dirty="0"/>
        </a:p>
      </dgm:t>
    </dgm:pt>
    <dgm:pt modelId="{DEB2C1A0-2ACA-4780-AF39-0953A56F56E7}" type="parTrans" cxnId="{204C4D36-18E1-4AE6-B638-21DD13E52DBD}">
      <dgm:prSet/>
      <dgm:spPr/>
      <dgm:t>
        <a:bodyPr/>
        <a:lstStyle/>
        <a:p>
          <a:endParaRPr lang="pt-BR" b="1"/>
        </a:p>
      </dgm:t>
    </dgm:pt>
    <dgm:pt modelId="{EDF2870B-5575-4310-89E6-9556A684FD9D}" type="sibTrans" cxnId="{204C4D36-18E1-4AE6-B638-21DD13E52DBD}">
      <dgm:prSet/>
      <dgm:spPr/>
      <dgm:t>
        <a:bodyPr/>
        <a:lstStyle/>
        <a:p>
          <a:endParaRPr lang="pt-BR" b="1"/>
        </a:p>
      </dgm:t>
    </dgm:pt>
    <dgm:pt modelId="{7194673A-67A6-49D2-8CD3-55029A9E1952}" type="pres">
      <dgm:prSet presAssocID="{7451C78C-A163-4AE9-9F82-DF2241348B32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3B11947-4B1C-40F5-8110-232601DAA912}" type="pres">
      <dgm:prSet presAssocID="{7451C78C-A163-4AE9-9F82-DF2241348B32}" presName="dummyMaxCanvas" presStyleCnt="0"/>
      <dgm:spPr/>
    </dgm:pt>
    <dgm:pt modelId="{0EB0C78D-95D1-4A0C-AA9D-46D919E2B46B}" type="pres">
      <dgm:prSet presAssocID="{7451C78C-A163-4AE9-9F82-DF2241348B32}" presName="parentComposite" presStyleCnt="0"/>
      <dgm:spPr/>
    </dgm:pt>
    <dgm:pt modelId="{3D360E8D-14A2-49F0-8E9D-66FF1E72C749}" type="pres">
      <dgm:prSet presAssocID="{7451C78C-A163-4AE9-9F82-DF2241348B32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pt-BR"/>
        </a:p>
      </dgm:t>
    </dgm:pt>
    <dgm:pt modelId="{2C88F30B-2A00-42C8-BDE8-795B4943834A}" type="pres">
      <dgm:prSet presAssocID="{7451C78C-A163-4AE9-9F82-DF2241348B32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pt-BR"/>
        </a:p>
      </dgm:t>
    </dgm:pt>
    <dgm:pt modelId="{96F3C1FA-9E75-42C7-8FBD-591C0CF5B60D}" type="pres">
      <dgm:prSet presAssocID="{7451C78C-A163-4AE9-9F82-DF2241348B32}" presName="childrenComposite" presStyleCnt="0"/>
      <dgm:spPr/>
    </dgm:pt>
    <dgm:pt modelId="{BBC80A3E-542D-449C-8B8E-B9EDE43EED4E}" type="pres">
      <dgm:prSet presAssocID="{7451C78C-A163-4AE9-9F82-DF2241348B32}" presName="dummyMaxCanvas_ChildArea" presStyleCnt="0"/>
      <dgm:spPr/>
    </dgm:pt>
    <dgm:pt modelId="{A77B280A-66B2-4F57-B91F-18C60E44B9AA}" type="pres">
      <dgm:prSet presAssocID="{7451C78C-A163-4AE9-9F82-DF2241348B32}" presName="fulcrum" presStyleLbl="alignAccFollowNode1" presStyleIdx="2" presStyleCnt="4"/>
      <dgm:spPr/>
    </dgm:pt>
    <dgm:pt modelId="{7EAF42FF-B5B4-4F9E-8556-94F5312A50AC}" type="pres">
      <dgm:prSet presAssocID="{7451C78C-A163-4AE9-9F82-DF2241348B32}" presName="balance_23" presStyleLbl="alignAccFollowNode1" presStyleIdx="3" presStyleCnt="4">
        <dgm:presLayoutVars>
          <dgm:bulletEnabled val="1"/>
        </dgm:presLayoutVars>
      </dgm:prSet>
      <dgm:spPr/>
    </dgm:pt>
    <dgm:pt modelId="{30002F4F-CEE5-490D-918A-514D7E002F44}" type="pres">
      <dgm:prSet presAssocID="{7451C78C-A163-4AE9-9F82-DF2241348B32}" presName="right_23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AE5EFC5-4AA9-452C-B26A-3EE4C4C5DBFB}" type="pres">
      <dgm:prSet presAssocID="{7451C78C-A163-4AE9-9F82-DF2241348B32}" presName="right_23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C267FE9-73BF-4A95-BF93-7C5C34CF6AB9}" type="pres">
      <dgm:prSet presAssocID="{7451C78C-A163-4AE9-9F82-DF2241348B32}" presName="right_23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F9C9FE4-313D-4488-A624-8B2378EFC4B9}" type="pres">
      <dgm:prSet presAssocID="{7451C78C-A163-4AE9-9F82-DF2241348B32}" presName="left_23_1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18D1AA2-4458-4179-A850-90FB8F7AB393}" type="pres">
      <dgm:prSet presAssocID="{7451C78C-A163-4AE9-9F82-DF2241348B32}" presName="left_23_2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547B81E-EE27-4383-B32F-328B838A3104}" type="presOf" srcId="{6C565BBE-BB63-40B7-B7AE-C9AAC3F1BB0B}" destId="{3D360E8D-14A2-49F0-8E9D-66FF1E72C749}" srcOrd="0" destOrd="0" presId="urn:microsoft.com/office/officeart/2005/8/layout/balance1"/>
    <dgm:cxn modelId="{7831FD1D-4711-4FB6-91A4-FABE97754C19}" type="presOf" srcId="{DF7C131E-20AA-42CE-AD03-A4B78C9B7554}" destId="{718D1AA2-4458-4179-A850-90FB8F7AB393}" srcOrd="0" destOrd="0" presId="urn:microsoft.com/office/officeart/2005/8/layout/balance1"/>
    <dgm:cxn modelId="{48EC2436-9DAB-4FEA-9D61-21E65871B2D9}" type="presOf" srcId="{7451C78C-A163-4AE9-9F82-DF2241348B32}" destId="{7194673A-67A6-49D2-8CD3-55029A9E1952}" srcOrd="0" destOrd="0" presId="urn:microsoft.com/office/officeart/2005/8/layout/balance1"/>
    <dgm:cxn modelId="{52B75595-9789-40DE-92FB-5484F01794C3}" type="presOf" srcId="{151BD75B-37E2-4FD4-96E5-35D67689590E}" destId="{2C88F30B-2A00-42C8-BDE8-795B4943834A}" srcOrd="0" destOrd="0" presId="urn:microsoft.com/office/officeart/2005/8/layout/balance1"/>
    <dgm:cxn modelId="{B38D9C79-862B-4A91-AD5E-25558ABD4F7F}" type="presOf" srcId="{A20E1BB1-2D92-4014-8864-07AC59E5044F}" destId="{DAE5EFC5-4AA9-452C-B26A-3EE4C4C5DBFB}" srcOrd="0" destOrd="0" presId="urn:microsoft.com/office/officeart/2005/8/layout/balance1"/>
    <dgm:cxn modelId="{F490A88A-FDB0-48A8-A1D3-09D0A8C9CBC0}" srcId="{151BD75B-37E2-4FD4-96E5-35D67689590E}" destId="{A20E1BB1-2D92-4014-8864-07AC59E5044F}" srcOrd="1" destOrd="0" parTransId="{734EC1DC-EBE5-4CD0-8177-5511D8204E0D}" sibTransId="{6BC92775-84AC-4937-A1F8-4D47113C282B}"/>
    <dgm:cxn modelId="{B013C3C0-02C8-47E9-8023-05F5F7D16D36}" srcId="{6C565BBE-BB63-40B7-B7AE-C9AAC3F1BB0B}" destId="{DF7C131E-20AA-42CE-AD03-A4B78C9B7554}" srcOrd="1" destOrd="0" parTransId="{FC904F2E-997F-4013-A261-7997CECF52CC}" sibTransId="{4B535ACB-E53C-4423-9460-7988EB4227D0}"/>
    <dgm:cxn modelId="{1D59F3FD-A034-41C0-A2F8-A5D932D83A4A}" type="presOf" srcId="{AACE3A74-56A7-4BCC-B6FF-BB4A61AF3F65}" destId="{30002F4F-CEE5-490D-918A-514D7E002F44}" srcOrd="0" destOrd="0" presId="urn:microsoft.com/office/officeart/2005/8/layout/balance1"/>
    <dgm:cxn modelId="{C0A88828-A0D3-486C-B639-8B666078D55C}" srcId="{151BD75B-37E2-4FD4-96E5-35D67689590E}" destId="{AACE3A74-56A7-4BCC-B6FF-BB4A61AF3F65}" srcOrd="0" destOrd="0" parTransId="{C5174885-A6E8-47C0-BC21-7292A9B2D7C9}" sibTransId="{E41C77E4-2864-485B-AD17-FAAFF8CC797F}"/>
    <dgm:cxn modelId="{C8B405B8-D4C7-4FC1-B3DB-78280407E1E4}" srcId="{7451C78C-A163-4AE9-9F82-DF2241348B32}" destId="{151BD75B-37E2-4FD4-96E5-35D67689590E}" srcOrd="1" destOrd="0" parTransId="{0D457729-BACD-4814-8E84-2B5E975736E4}" sibTransId="{45FAD4E5-5018-42D9-A522-C6BF52768203}"/>
    <dgm:cxn modelId="{5500A8E1-F22B-4182-A32E-045A33E17EB7}" srcId="{6C565BBE-BB63-40B7-B7AE-C9AAC3F1BB0B}" destId="{F1374503-67FB-47E4-95E3-7CC91508E662}" srcOrd="0" destOrd="0" parTransId="{49F02D31-AB1A-41C0-B651-BAD624807203}" sibTransId="{ED3D4581-D0F3-4EBE-969E-AEE7B9E6C8A6}"/>
    <dgm:cxn modelId="{37A22541-E155-48EF-97A3-D0CE39D8CCFC}" type="presOf" srcId="{4949DFC0-3CD9-4303-87FF-5826CAE1FA69}" destId="{0C267FE9-73BF-4A95-BF93-7C5C34CF6AB9}" srcOrd="0" destOrd="0" presId="urn:microsoft.com/office/officeart/2005/8/layout/balance1"/>
    <dgm:cxn modelId="{204C4D36-18E1-4AE6-B638-21DD13E52DBD}" srcId="{151BD75B-37E2-4FD4-96E5-35D67689590E}" destId="{4949DFC0-3CD9-4303-87FF-5826CAE1FA69}" srcOrd="2" destOrd="0" parTransId="{DEB2C1A0-2ACA-4780-AF39-0953A56F56E7}" sibTransId="{EDF2870B-5575-4310-89E6-9556A684FD9D}"/>
    <dgm:cxn modelId="{D509C24C-E6C5-49D6-88D2-A3D25539278D}" type="presOf" srcId="{F1374503-67FB-47E4-95E3-7CC91508E662}" destId="{7F9C9FE4-313D-4488-A624-8B2378EFC4B9}" srcOrd="0" destOrd="0" presId="urn:microsoft.com/office/officeart/2005/8/layout/balance1"/>
    <dgm:cxn modelId="{BBE3A1DD-BB06-4791-8A69-28150F1D53C1}" srcId="{7451C78C-A163-4AE9-9F82-DF2241348B32}" destId="{6C565BBE-BB63-40B7-B7AE-C9AAC3F1BB0B}" srcOrd="0" destOrd="0" parTransId="{0CBF10EB-724D-4631-A3CC-76CC41164C02}" sibTransId="{0C76301A-1B2A-40F9-A60E-0DE7DBAA90EF}"/>
    <dgm:cxn modelId="{28AF49B6-1265-40CF-B835-1EDA94D0EF92}" type="presParOf" srcId="{7194673A-67A6-49D2-8CD3-55029A9E1952}" destId="{D3B11947-4B1C-40F5-8110-232601DAA912}" srcOrd="0" destOrd="0" presId="urn:microsoft.com/office/officeart/2005/8/layout/balance1"/>
    <dgm:cxn modelId="{942A08C8-6716-451F-9775-9094C978E62D}" type="presParOf" srcId="{7194673A-67A6-49D2-8CD3-55029A9E1952}" destId="{0EB0C78D-95D1-4A0C-AA9D-46D919E2B46B}" srcOrd="1" destOrd="0" presId="urn:microsoft.com/office/officeart/2005/8/layout/balance1"/>
    <dgm:cxn modelId="{0DE64F1E-50AE-4C73-B1C6-9D5EF0FB48EC}" type="presParOf" srcId="{0EB0C78D-95D1-4A0C-AA9D-46D919E2B46B}" destId="{3D360E8D-14A2-49F0-8E9D-66FF1E72C749}" srcOrd="0" destOrd="0" presId="urn:microsoft.com/office/officeart/2005/8/layout/balance1"/>
    <dgm:cxn modelId="{7CB3DAF8-BA45-4BA8-A099-C5FA6BFE4CFC}" type="presParOf" srcId="{0EB0C78D-95D1-4A0C-AA9D-46D919E2B46B}" destId="{2C88F30B-2A00-42C8-BDE8-795B4943834A}" srcOrd="1" destOrd="0" presId="urn:microsoft.com/office/officeart/2005/8/layout/balance1"/>
    <dgm:cxn modelId="{A4F93A6A-90E7-4EAB-A344-5CA5AC114F39}" type="presParOf" srcId="{7194673A-67A6-49D2-8CD3-55029A9E1952}" destId="{96F3C1FA-9E75-42C7-8FBD-591C0CF5B60D}" srcOrd="2" destOrd="0" presId="urn:microsoft.com/office/officeart/2005/8/layout/balance1"/>
    <dgm:cxn modelId="{94608BBA-75D0-4076-91D0-9C4C59AA160E}" type="presParOf" srcId="{96F3C1FA-9E75-42C7-8FBD-591C0CF5B60D}" destId="{BBC80A3E-542D-449C-8B8E-B9EDE43EED4E}" srcOrd="0" destOrd="0" presId="urn:microsoft.com/office/officeart/2005/8/layout/balance1"/>
    <dgm:cxn modelId="{B50C4A02-D979-44C9-9E9E-B582EE6B3139}" type="presParOf" srcId="{96F3C1FA-9E75-42C7-8FBD-591C0CF5B60D}" destId="{A77B280A-66B2-4F57-B91F-18C60E44B9AA}" srcOrd="1" destOrd="0" presId="urn:microsoft.com/office/officeart/2005/8/layout/balance1"/>
    <dgm:cxn modelId="{670F385C-B91E-45C1-957C-256604791A21}" type="presParOf" srcId="{96F3C1FA-9E75-42C7-8FBD-591C0CF5B60D}" destId="{7EAF42FF-B5B4-4F9E-8556-94F5312A50AC}" srcOrd="2" destOrd="0" presId="urn:microsoft.com/office/officeart/2005/8/layout/balance1"/>
    <dgm:cxn modelId="{3D62BC8E-E1DD-46A6-9CE3-C7C22C8DF527}" type="presParOf" srcId="{96F3C1FA-9E75-42C7-8FBD-591C0CF5B60D}" destId="{30002F4F-CEE5-490D-918A-514D7E002F44}" srcOrd="3" destOrd="0" presId="urn:microsoft.com/office/officeart/2005/8/layout/balance1"/>
    <dgm:cxn modelId="{9D7BA927-BBDD-4D13-AAB3-3FDD734012FB}" type="presParOf" srcId="{96F3C1FA-9E75-42C7-8FBD-591C0CF5B60D}" destId="{DAE5EFC5-4AA9-452C-B26A-3EE4C4C5DBFB}" srcOrd="4" destOrd="0" presId="urn:microsoft.com/office/officeart/2005/8/layout/balance1"/>
    <dgm:cxn modelId="{1CF69EEB-50F8-497A-8AAF-6C833F6E4C6F}" type="presParOf" srcId="{96F3C1FA-9E75-42C7-8FBD-591C0CF5B60D}" destId="{0C267FE9-73BF-4A95-BF93-7C5C34CF6AB9}" srcOrd="5" destOrd="0" presId="urn:microsoft.com/office/officeart/2005/8/layout/balance1"/>
    <dgm:cxn modelId="{9B5BCB21-CED0-4419-A8D3-165AB972E930}" type="presParOf" srcId="{96F3C1FA-9E75-42C7-8FBD-591C0CF5B60D}" destId="{7F9C9FE4-313D-4488-A624-8B2378EFC4B9}" srcOrd="6" destOrd="0" presId="urn:microsoft.com/office/officeart/2005/8/layout/balance1"/>
    <dgm:cxn modelId="{281153EA-9549-436D-9595-481531E341EA}" type="presParOf" srcId="{96F3C1FA-9E75-42C7-8FBD-591C0CF5B60D}" destId="{718D1AA2-4458-4179-A850-90FB8F7AB393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F22E030-1AD4-41FC-88D0-673178B664C3}" type="doc">
      <dgm:prSet loTypeId="urn:microsoft.com/office/officeart/2005/8/layout/gear1" loCatId="relationship" qsTypeId="urn:microsoft.com/office/officeart/2005/8/quickstyle/3d1" qsCatId="3D" csTypeId="urn:microsoft.com/office/officeart/2005/8/colors/colorful1" csCatId="colorful" phldr="1"/>
      <dgm:spPr/>
    </dgm:pt>
    <dgm:pt modelId="{E389747B-B45D-48CC-9BE6-261773655883}">
      <dgm:prSet phldrT="[Texto]"/>
      <dgm:spPr/>
      <dgm:t>
        <a:bodyPr/>
        <a:lstStyle/>
        <a:p>
          <a:r>
            <a:rPr lang="pt-BR" b="1" dirty="0" smtClean="0"/>
            <a:t>DIÁLOGO PROPÓSITO</a:t>
          </a:r>
          <a:endParaRPr lang="pt-BR" b="1" dirty="0"/>
        </a:p>
      </dgm:t>
    </dgm:pt>
    <dgm:pt modelId="{3D43C619-F743-4CFB-BD3F-AABFEE42A48A}" type="parTrans" cxnId="{22290C64-28DA-495A-8FEE-DD070BEEBEA5}">
      <dgm:prSet/>
      <dgm:spPr/>
      <dgm:t>
        <a:bodyPr/>
        <a:lstStyle/>
        <a:p>
          <a:endParaRPr lang="pt-BR"/>
        </a:p>
      </dgm:t>
    </dgm:pt>
    <dgm:pt modelId="{2021E224-4847-4178-B4C4-131D88AD8563}" type="sibTrans" cxnId="{22290C64-28DA-495A-8FEE-DD070BEEBEA5}">
      <dgm:prSet/>
      <dgm:spPr/>
      <dgm:t>
        <a:bodyPr/>
        <a:lstStyle/>
        <a:p>
          <a:endParaRPr lang="pt-BR"/>
        </a:p>
      </dgm:t>
    </dgm:pt>
    <dgm:pt modelId="{A32BADE3-4670-4B0D-B25D-B26C4B52671B}">
      <dgm:prSet phldrT="[Texto]"/>
      <dgm:spPr/>
      <dgm:t>
        <a:bodyPr/>
        <a:lstStyle/>
        <a:p>
          <a:r>
            <a:rPr lang="pt-BR" b="1" smtClean="0"/>
            <a:t>PARCERIA</a:t>
          </a:r>
          <a:endParaRPr lang="pt-BR" b="1" dirty="0"/>
        </a:p>
      </dgm:t>
    </dgm:pt>
    <dgm:pt modelId="{7E125FA9-2D1F-4E49-90D6-37D23D4AAE0C}" type="parTrans" cxnId="{86AE274F-CA5A-4350-B89F-8E788C8A42A2}">
      <dgm:prSet/>
      <dgm:spPr/>
      <dgm:t>
        <a:bodyPr/>
        <a:lstStyle/>
        <a:p>
          <a:endParaRPr lang="pt-BR"/>
        </a:p>
      </dgm:t>
    </dgm:pt>
    <dgm:pt modelId="{796C5236-6B95-45A1-AC9E-EBA89D16A9F0}" type="sibTrans" cxnId="{86AE274F-CA5A-4350-B89F-8E788C8A42A2}">
      <dgm:prSet/>
      <dgm:spPr/>
      <dgm:t>
        <a:bodyPr/>
        <a:lstStyle/>
        <a:p>
          <a:endParaRPr lang="pt-BR"/>
        </a:p>
      </dgm:t>
    </dgm:pt>
    <dgm:pt modelId="{2EDCA692-43CA-464A-B8CF-C55241F64F14}">
      <dgm:prSet phldrT="[Texto]"/>
      <dgm:spPr/>
      <dgm:t>
        <a:bodyPr/>
        <a:lstStyle/>
        <a:p>
          <a:r>
            <a:rPr lang="pt-BR" b="1" dirty="0" smtClean="0"/>
            <a:t>SENSIBILIZAR</a:t>
          </a:r>
          <a:endParaRPr lang="pt-BR" b="1" dirty="0"/>
        </a:p>
      </dgm:t>
    </dgm:pt>
    <dgm:pt modelId="{77EAD2FB-6A71-4385-B9B8-B1A1117EA190}" type="parTrans" cxnId="{333CADFF-D48F-4ABD-B9A3-7F8D9A1990D5}">
      <dgm:prSet/>
      <dgm:spPr/>
      <dgm:t>
        <a:bodyPr/>
        <a:lstStyle/>
        <a:p>
          <a:endParaRPr lang="pt-BR"/>
        </a:p>
      </dgm:t>
    </dgm:pt>
    <dgm:pt modelId="{054568B4-7BA6-4BAF-BB66-9305625058E0}" type="sibTrans" cxnId="{333CADFF-D48F-4ABD-B9A3-7F8D9A1990D5}">
      <dgm:prSet/>
      <dgm:spPr/>
      <dgm:t>
        <a:bodyPr/>
        <a:lstStyle/>
        <a:p>
          <a:endParaRPr lang="pt-BR"/>
        </a:p>
      </dgm:t>
    </dgm:pt>
    <dgm:pt modelId="{E80976A3-AC04-437E-AE18-ECA244181BB8}" type="pres">
      <dgm:prSet presAssocID="{0F22E030-1AD4-41FC-88D0-673178B664C3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9ED7AEB-EA4A-4703-BB43-818239F5863C}" type="pres">
      <dgm:prSet presAssocID="{E389747B-B45D-48CC-9BE6-261773655883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9CD272D-03C9-423D-9889-D7AA98F7440B}" type="pres">
      <dgm:prSet presAssocID="{E389747B-B45D-48CC-9BE6-261773655883}" presName="gear1srcNode" presStyleLbl="node1" presStyleIdx="0" presStyleCnt="3"/>
      <dgm:spPr/>
      <dgm:t>
        <a:bodyPr/>
        <a:lstStyle/>
        <a:p>
          <a:endParaRPr lang="pt-BR"/>
        </a:p>
      </dgm:t>
    </dgm:pt>
    <dgm:pt modelId="{E9932CCE-B280-43A8-A2F0-507067904930}" type="pres">
      <dgm:prSet presAssocID="{E389747B-B45D-48CC-9BE6-261773655883}" presName="gear1dstNode" presStyleLbl="node1" presStyleIdx="0" presStyleCnt="3"/>
      <dgm:spPr/>
      <dgm:t>
        <a:bodyPr/>
        <a:lstStyle/>
        <a:p>
          <a:endParaRPr lang="pt-BR"/>
        </a:p>
      </dgm:t>
    </dgm:pt>
    <dgm:pt modelId="{9FF57FF4-B007-4EE0-A923-8F25DA3B04AD}" type="pres">
      <dgm:prSet presAssocID="{A32BADE3-4670-4B0D-B25D-B26C4B52671B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1757666-5324-4001-84D2-D4914E036F19}" type="pres">
      <dgm:prSet presAssocID="{A32BADE3-4670-4B0D-B25D-B26C4B52671B}" presName="gear2srcNode" presStyleLbl="node1" presStyleIdx="1" presStyleCnt="3"/>
      <dgm:spPr/>
      <dgm:t>
        <a:bodyPr/>
        <a:lstStyle/>
        <a:p>
          <a:endParaRPr lang="pt-BR"/>
        </a:p>
      </dgm:t>
    </dgm:pt>
    <dgm:pt modelId="{53739E1C-BE85-448D-B14A-4228B1BBA7BF}" type="pres">
      <dgm:prSet presAssocID="{A32BADE3-4670-4B0D-B25D-B26C4B52671B}" presName="gear2dstNode" presStyleLbl="node1" presStyleIdx="1" presStyleCnt="3"/>
      <dgm:spPr/>
      <dgm:t>
        <a:bodyPr/>
        <a:lstStyle/>
        <a:p>
          <a:endParaRPr lang="pt-BR"/>
        </a:p>
      </dgm:t>
    </dgm:pt>
    <dgm:pt modelId="{E9A06253-3C23-42E5-968F-2CFFD8A13B72}" type="pres">
      <dgm:prSet presAssocID="{2EDCA692-43CA-464A-B8CF-C55241F64F14}" presName="gear3" presStyleLbl="node1" presStyleIdx="2" presStyleCnt="3"/>
      <dgm:spPr/>
      <dgm:t>
        <a:bodyPr/>
        <a:lstStyle/>
        <a:p>
          <a:endParaRPr lang="pt-BR"/>
        </a:p>
      </dgm:t>
    </dgm:pt>
    <dgm:pt modelId="{B813E8F8-ED29-469D-BBB7-B4464EC5AEB8}" type="pres">
      <dgm:prSet presAssocID="{2EDCA692-43CA-464A-B8CF-C55241F64F1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33AE039-A73C-46EF-BA75-36574C043D89}" type="pres">
      <dgm:prSet presAssocID="{2EDCA692-43CA-464A-B8CF-C55241F64F14}" presName="gear3srcNode" presStyleLbl="node1" presStyleIdx="2" presStyleCnt="3"/>
      <dgm:spPr/>
      <dgm:t>
        <a:bodyPr/>
        <a:lstStyle/>
        <a:p>
          <a:endParaRPr lang="pt-BR"/>
        </a:p>
      </dgm:t>
    </dgm:pt>
    <dgm:pt modelId="{B2C552AE-9FEC-4598-BA9D-366F13EB2D25}" type="pres">
      <dgm:prSet presAssocID="{2EDCA692-43CA-464A-B8CF-C55241F64F14}" presName="gear3dstNode" presStyleLbl="node1" presStyleIdx="2" presStyleCnt="3"/>
      <dgm:spPr/>
      <dgm:t>
        <a:bodyPr/>
        <a:lstStyle/>
        <a:p>
          <a:endParaRPr lang="pt-BR"/>
        </a:p>
      </dgm:t>
    </dgm:pt>
    <dgm:pt modelId="{F625B573-EA5F-488B-8BC5-18EEFE1A4BAF}" type="pres">
      <dgm:prSet presAssocID="{2021E224-4847-4178-B4C4-131D88AD8563}" presName="connector1" presStyleLbl="sibTrans2D1" presStyleIdx="0" presStyleCnt="3"/>
      <dgm:spPr/>
      <dgm:t>
        <a:bodyPr/>
        <a:lstStyle/>
        <a:p>
          <a:endParaRPr lang="pt-BR"/>
        </a:p>
      </dgm:t>
    </dgm:pt>
    <dgm:pt modelId="{5513A629-F75F-4E35-BDCD-5720E2011DF4}" type="pres">
      <dgm:prSet presAssocID="{796C5236-6B95-45A1-AC9E-EBA89D16A9F0}" presName="connector2" presStyleLbl="sibTrans2D1" presStyleIdx="1" presStyleCnt="3"/>
      <dgm:spPr/>
      <dgm:t>
        <a:bodyPr/>
        <a:lstStyle/>
        <a:p>
          <a:endParaRPr lang="pt-BR"/>
        </a:p>
      </dgm:t>
    </dgm:pt>
    <dgm:pt modelId="{BB4500FD-385A-47C7-A4CA-9EC915A7D521}" type="pres">
      <dgm:prSet presAssocID="{054568B4-7BA6-4BAF-BB66-9305625058E0}" presName="connector3" presStyleLbl="sibTrans2D1" presStyleIdx="2" presStyleCnt="3"/>
      <dgm:spPr/>
      <dgm:t>
        <a:bodyPr/>
        <a:lstStyle/>
        <a:p>
          <a:endParaRPr lang="pt-BR"/>
        </a:p>
      </dgm:t>
    </dgm:pt>
  </dgm:ptLst>
  <dgm:cxnLst>
    <dgm:cxn modelId="{AD5CE539-332D-423F-9CC0-F543197253F3}" type="presOf" srcId="{E389747B-B45D-48CC-9BE6-261773655883}" destId="{E9CD272D-03C9-423D-9889-D7AA98F7440B}" srcOrd="1" destOrd="0" presId="urn:microsoft.com/office/officeart/2005/8/layout/gear1"/>
    <dgm:cxn modelId="{1500323A-AF2B-4E6B-9F22-F2C057A1C8B3}" type="presOf" srcId="{2EDCA692-43CA-464A-B8CF-C55241F64F14}" destId="{B2C552AE-9FEC-4598-BA9D-366F13EB2D25}" srcOrd="3" destOrd="0" presId="urn:microsoft.com/office/officeart/2005/8/layout/gear1"/>
    <dgm:cxn modelId="{22290C64-28DA-495A-8FEE-DD070BEEBEA5}" srcId="{0F22E030-1AD4-41FC-88D0-673178B664C3}" destId="{E389747B-B45D-48CC-9BE6-261773655883}" srcOrd="0" destOrd="0" parTransId="{3D43C619-F743-4CFB-BD3F-AABFEE42A48A}" sibTransId="{2021E224-4847-4178-B4C4-131D88AD8563}"/>
    <dgm:cxn modelId="{86AE274F-CA5A-4350-B89F-8E788C8A42A2}" srcId="{0F22E030-1AD4-41FC-88D0-673178B664C3}" destId="{A32BADE3-4670-4B0D-B25D-B26C4B52671B}" srcOrd="1" destOrd="0" parTransId="{7E125FA9-2D1F-4E49-90D6-37D23D4AAE0C}" sibTransId="{796C5236-6B95-45A1-AC9E-EBA89D16A9F0}"/>
    <dgm:cxn modelId="{21A7109E-4F3F-4D3E-9ED0-1E26CCF92914}" type="presOf" srcId="{796C5236-6B95-45A1-AC9E-EBA89D16A9F0}" destId="{5513A629-F75F-4E35-BDCD-5720E2011DF4}" srcOrd="0" destOrd="0" presId="urn:microsoft.com/office/officeart/2005/8/layout/gear1"/>
    <dgm:cxn modelId="{22BE4FCA-95C8-470A-A3EC-451CE677A8DD}" type="presOf" srcId="{E389747B-B45D-48CC-9BE6-261773655883}" destId="{99ED7AEB-EA4A-4703-BB43-818239F5863C}" srcOrd="0" destOrd="0" presId="urn:microsoft.com/office/officeart/2005/8/layout/gear1"/>
    <dgm:cxn modelId="{18BC7273-A099-43F7-8B51-ECC292C8BA64}" type="presOf" srcId="{A32BADE3-4670-4B0D-B25D-B26C4B52671B}" destId="{31757666-5324-4001-84D2-D4914E036F19}" srcOrd="1" destOrd="0" presId="urn:microsoft.com/office/officeart/2005/8/layout/gear1"/>
    <dgm:cxn modelId="{88A1BA3E-BD72-40AA-8678-6DD95E61E670}" type="presOf" srcId="{054568B4-7BA6-4BAF-BB66-9305625058E0}" destId="{BB4500FD-385A-47C7-A4CA-9EC915A7D521}" srcOrd="0" destOrd="0" presId="urn:microsoft.com/office/officeart/2005/8/layout/gear1"/>
    <dgm:cxn modelId="{7D41B6B5-22E6-463B-8B4E-462F4F2A544C}" type="presOf" srcId="{2EDCA692-43CA-464A-B8CF-C55241F64F14}" destId="{B813E8F8-ED29-469D-BBB7-B4464EC5AEB8}" srcOrd="1" destOrd="0" presId="urn:microsoft.com/office/officeart/2005/8/layout/gear1"/>
    <dgm:cxn modelId="{645C775B-1566-4AF5-93DE-E8B4600C906E}" type="presOf" srcId="{E389747B-B45D-48CC-9BE6-261773655883}" destId="{E9932CCE-B280-43A8-A2F0-507067904930}" srcOrd="2" destOrd="0" presId="urn:microsoft.com/office/officeart/2005/8/layout/gear1"/>
    <dgm:cxn modelId="{38F27805-7EBD-4384-9C60-498993D2B36C}" type="presOf" srcId="{2EDCA692-43CA-464A-B8CF-C55241F64F14}" destId="{833AE039-A73C-46EF-BA75-36574C043D89}" srcOrd="2" destOrd="0" presId="urn:microsoft.com/office/officeart/2005/8/layout/gear1"/>
    <dgm:cxn modelId="{8533ECCB-4EE4-4D98-AF69-763D3FFF04A1}" type="presOf" srcId="{2021E224-4847-4178-B4C4-131D88AD8563}" destId="{F625B573-EA5F-488B-8BC5-18EEFE1A4BAF}" srcOrd="0" destOrd="0" presId="urn:microsoft.com/office/officeart/2005/8/layout/gear1"/>
    <dgm:cxn modelId="{8E6C7CD3-5F2E-49A3-9363-55872E8AEDB5}" type="presOf" srcId="{A32BADE3-4670-4B0D-B25D-B26C4B52671B}" destId="{9FF57FF4-B007-4EE0-A923-8F25DA3B04AD}" srcOrd="0" destOrd="0" presId="urn:microsoft.com/office/officeart/2005/8/layout/gear1"/>
    <dgm:cxn modelId="{D3B7F9C8-0053-48B0-A662-AF12FF090D23}" type="presOf" srcId="{0F22E030-1AD4-41FC-88D0-673178B664C3}" destId="{E80976A3-AC04-437E-AE18-ECA244181BB8}" srcOrd="0" destOrd="0" presId="urn:microsoft.com/office/officeart/2005/8/layout/gear1"/>
    <dgm:cxn modelId="{BC6C373A-1903-44E2-BE0A-7C2C487D7CF7}" type="presOf" srcId="{A32BADE3-4670-4B0D-B25D-B26C4B52671B}" destId="{53739E1C-BE85-448D-B14A-4228B1BBA7BF}" srcOrd="2" destOrd="0" presId="urn:microsoft.com/office/officeart/2005/8/layout/gear1"/>
    <dgm:cxn modelId="{333CADFF-D48F-4ABD-B9A3-7F8D9A1990D5}" srcId="{0F22E030-1AD4-41FC-88D0-673178B664C3}" destId="{2EDCA692-43CA-464A-B8CF-C55241F64F14}" srcOrd="2" destOrd="0" parTransId="{77EAD2FB-6A71-4385-B9B8-B1A1117EA190}" sibTransId="{054568B4-7BA6-4BAF-BB66-9305625058E0}"/>
    <dgm:cxn modelId="{30438E8D-9EC5-439C-ACBE-E9B1FE672422}" type="presOf" srcId="{2EDCA692-43CA-464A-B8CF-C55241F64F14}" destId="{E9A06253-3C23-42E5-968F-2CFFD8A13B72}" srcOrd="0" destOrd="0" presId="urn:microsoft.com/office/officeart/2005/8/layout/gear1"/>
    <dgm:cxn modelId="{456FB317-2A63-4F5D-BEB1-D71A43054DEA}" type="presParOf" srcId="{E80976A3-AC04-437E-AE18-ECA244181BB8}" destId="{99ED7AEB-EA4A-4703-BB43-818239F5863C}" srcOrd="0" destOrd="0" presId="urn:microsoft.com/office/officeart/2005/8/layout/gear1"/>
    <dgm:cxn modelId="{728C6E6B-AF12-4DD8-BF12-F2A39E1F831B}" type="presParOf" srcId="{E80976A3-AC04-437E-AE18-ECA244181BB8}" destId="{E9CD272D-03C9-423D-9889-D7AA98F7440B}" srcOrd="1" destOrd="0" presId="urn:microsoft.com/office/officeart/2005/8/layout/gear1"/>
    <dgm:cxn modelId="{4B38DD28-32D8-4FC1-BCE7-AF12637D46F7}" type="presParOf" srcId="{E80976A3-AC04-437E-AE18-ECA244181BB8}" destId="{E9932CCE-B280-43A8-A2F0-507067904930}" srcOrd="2" destOrd="0" presId="urn:microsoft.com/office/officeart/2005/8/layout/gear1"/>
    <dgm:cxn modelId="{AC0EA2E4-98BF-44B8-85D8-9C207D82B2A4}" type="presParOf" srcId="{E80976A3-AC04-437E-AE18-ECA244181BB8}" destId="{9FF57FF4-B007-4EE0-A923-8F25DA3B04AD}" srcOrd="3" destOrd="0" presId="urn:microsoft.com/office/officeart/2005/8/layout/gear1"/>
    <dgm:cxn modelId="{9FCD5361-74CF-406B-B102-4F491ADAB546}" type="presParOf" srcId="{E80976A3-AC04-437E-AE18-ECA244181BB8}" destId="{31757666-5324-4001-84D2-D4914E036F19}" srcOrd="4" destOrd="0" presId="urn:microsoft.com/office/officeart/2005/8/layout/gear1"/>
    <dgm:cxn modelId="{027F37C3-4765-4ABF-8532-B0D0FEF84F7C}" type="presParOf" srcId="{E80976A3-AC04-437E-AE18-ECA244181BB8}" destId="{53739E1C-BE85-448D-B14A-4228B1BBA7BF}" srcOrd="5" destOrd="0" presId="urn:microsoft.com/office/officeart/2005/8/layout/gear1"/>
    <dgm:cxn modelId="{B5C6C065-BB5B-42EE-A69B-342538E48853}" type="presParOf" srcId="{E80976A3-AC04-437E-AE18-ECA244181BB8}" destId="{E9A06253-3C23-42E5-968F-2CFFD8A13B72}" srcOrd="6" destOrd="0" presId="urn:microsoft.com/office/officeart/2005/8/layout/gear1"/>
    <dgm:cxn modelId="{CC9F9E58-185E-45AB-9E52-D28C315B54F6}" type="presParOf" srcId="{E80976A3-AC04-437E-AE18-ECA244181BB8}" destId="{B813E8F8-ED29-469D-BBB7-B4464EC5AEB8}" srcOrd="7" destOrd="0" presId="urn:microsoft.com/office/officeart/2005/8/layout/gear1"/>
    <dgm:cxn modelId="{0E9FF8F0-0ADB-4385-9DAD-013B2ED500A2}" type="presParOf" srcId="{E80976A3-AC04-437E-AE18-ECA244181BB8}" destId="{833AE039-A73C-46EF-BA75-36574C043D89}" srcOrd="8" destOrd="0" presId="urn:microsoft.com/office/officeart/2005/8/layout/gear1"/>
    <dgm:cxn modelId="{8602E223-E2E9-487B-8A61-3B4A17229807}" type="presParOf" srcId="{E80976A3-AC04-437E-AE18-ECA244181BB8}" destId="{B2C552AE-9FEC-4598-BA9D-366F13EB2D25}" srcOrd="9" destOrd="0" presId="urn:microsoft.com/office/officeart/2005/8/layout/gear1"/>
    <dgm:cxn modelId="{4573B2A6-0BEC-4554-821E-11ADA15B8DEC}" type="presParOf" srcId="{E80976A3-AC04-437E-AE18-ECA244181BB8}" destId="{F625B573-EA5F-488B-8BC5-18EEFE1A4BAF}" srcOrd="10" destOrd="0" presId="urn:microsoft.com/office/officeart/2005/8/layout/gear1"/>
    <dgm:cxn modelId="{828A0D78-4391-48E6-A764-12885140294F}" type="presParOf" srcId="{E80976A3-AC04-437E-AE18-ECA244181BB8}" destId="{5513A629-F75F-4E35-BDCD-5720E2011DF4}" srcOrd="11" destOrd="0" presId="urn:microsoft.com/office/officeart/2005/8/layout/gear1"/>
    <dgm:cxn modelId="{F488FDFC-03B5-47DC-ABBB-D2039EC369A3}" type="presParOf" srcId="{E80976A3-AC04-437E-AE18-ECA244181BB8}" destId="{BB4500FD-385A-47C7-A4CA-9EC915A7D521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ACC3D3-8A7C-4C0F-A43D-9C48FAE7D579}">
      <dsp:nvSpPr>
        <dsp:cNvPr id="0" name=""/>
        <dsp:cNvSpPr/>
      </dsp:nvSpPr>
      <dsp:spPr>
        <a:xfrm rot="5400000">
          <a:off x="4704004" y="-1717704"/>
          <a:ext cx="1266457" cy="502327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kern="1200" dirty="0" smtClean="0"/>
            <a:t>Semiestruturado</a:t>
          </a: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b="0" i="1" kern="1200" dirty="0" smtClean="0"/>
            <a:t>Formulários Google</a:t>
          </a:r>
          <a:endParaRPr lang="pt-BR" sz="2300" b="0" i="1" kern="1200" dirty="0"/>
        </a:p>
      </dsp:txBody>
      <dsp:txXfrm rot="-5400000">
        <a:off x="2825594" y="222529"/>
        <a:ext cx="4961455" cy="1142811"/>
      </dsp:txXfrm>
    </dsp:sp>
    <dsp:sp modelId="{10D3B863-02D7-4C04-8B89-1429840FDA2B}">
      <dsp:nvSpPr>
        <dsp:cNvPr id="0" name=""/>
        <dsp:cNvSpPr/>
      </dsp:nvSpPr>
      <dsp:spPr>
        <a:xfrm>
          <a:off x="0" y="2398"/>
          <a:ext cx="2825593" cy="158307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900" kern="1200" dirty="0" smtClean="0"/>
            <a:t>Formulário</a:t>
          </a:r>
          <a:endParaRPr lang="pt-BR" sz="3900" kern="1200" dirty="0"/>
        </a:p>
      </dsp:txBody>
      <dsp:txXfrm>
        <a:off x="77279" y="79677"/>
        <a:ext cx="2671035" cy="1428513"/>
      </dsp:txXfrm>
    </dsp:sp>
    <dsp:sp modelId="{C7E620AD-C0EF-447C-855A-74FE15A9DFED}">
      <dsp:nvSpPr>
        <dsp:cNvPr id="0" name=""/>
        <dsp:cNvSpPr/>
      </dsp:nvSpPr>
      <dsp:spPr>
        <a:xfrm rot="5400000">
          <a:off x="4704004" y="-55479"/>
          <a:ext cx="1266457" cy="5023278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kern="1200" dirty="0" smtClean="0"/>
            <a:t>Experiência de campo</a:t>
          </a: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kern="1200" dirty="0" smtClean="0"/>
            <a:t>Informações técnicas/de planejamento</a:t>
          </a:r>
          <a:endParaRPr lang="pt-BR" sz="2300" kern="1200" dirty="0"/>
        </a:p>
      </dsp:txBody>
      <dsp:txXfrm rot="-5400000">
        <a:off x="2825594" y="1884754"/>
        <a:ext cx="4961455" cy="1142811"/>
      </dsp:txXfrm>
    </dsp:sp>
    <dsp:sp modelId="{B6C8DAE6-F477-4CE2-80B2-352737ACFF1B}">
      <dsp:nvSpPr>
        <dsp:cNvPr id="0" name=""/>
        <dsp:cNvSpPr/>
      </dsp:nvSpPr>
      <dsp:spPr>
        <a:xfrm>
          <a:off x="0" y="1664624"/>
          <a:ext cx="2825593" cy="158307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900" kern="1200" dirty="0" smtClean="0"/>
            <a:t>Questões</a:t>
          </a:r>
          <a:endParaRPr lang="pt-BR" sz="3900" kern="1200" dirty="0"/>
        </a:p>
      </dsp:txBody>
      <dsp:txXfrm>
        <a:off x="77279" y="1741903"/>
        <a:ext cx="2671035" cy="1428513"/>
      </dsp:txXfrm>
    </dsp:sp>
    <dsp:sp modelId="{33E912CC-A739-4A93-BF4B-E12DB992DAF4}">
      <dsp:nvSpPr>
        <dsp:cNvPr id="0" name=""/>
        <dsp:cNvSpPr/>
      </dsp:nvSpPr>
      <dsp:spPr>
        <a:xfrm rot="5400000">
          <a:off x="4704004" y="1606746"/>
          <a:ext cx="1266457" cy="502327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kern="1200" dirty="0" smtClean="0"/>
            <a:t>Escolas, </a:t>
          </a:r>
          <a:r>
            <a:rPr lang="pt-BR" sz="2300" kern="1200" dirty="0" err="1" smtClean="0"/>
            <a:t>UMEIs</a:t>
          </a:r>
          <a:r>
            <a:rPr lang="pt-BR" sz="2300" kern="1200" dirty="0" smtClean="0"/>
            <a:t>, Creches e Socializações</a:t>
          </a: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kern="1200" dirty="0" smtClean="0"/>
            <a:t>Gestores</a:t>
          </a:r>
          <a:endParaRPr lang="pt-BR" sz="2300" kern="1200" dirty="0"/>
        </a:p>
      </dsp:txBody>
      <dsp:txXfrm rot="-5400000">
        <a:off x="2825594" y="3546980"/>
        <a:ext cx="4961455" cy="1142811"/>
      </dsp:txXfrm>
    </dsp:sp>
    <dsp:sp modelId="{5A213857-8CB5-4E7A-99E1-D63E19064CA7}">
      <dsp:nvSpPr>
        <dsp:cNvPr id="0" name=""/>
        <dsp:cNvSpPr/>
      </dsp:nvSpPr>
      <dsp:spPr>
        <a:xfrm>
          <a:off x="0" y="3326849"/>
          <a:ext cx="2825593" cy="158307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900" kern="1200" dirty="0" smtClean="0"/>
            <a:t>Público</a:t>
          </a:r>
          <a:endParaRPr lang="pt-BR" sz="3900" kern="1200" dirty="0"/>
        </a:p>
      </dsp:txBody>
      <dsp:txXfrm>
        <a:off x="77279" y="3404128"/>
        <a:ext cx="2671035" cy="14285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ACC3D3-8A7C-4C0F-A43D-9C48FAE7D579}">
      <dsp:nvSpPr>
        <dsp:cNvPr id="0" name=""/>
        <dsp:cNvSpPr/>
      </dsp:nvSpPr>
      <dsp:spPr>
        <a:xfrm rot="5400000">
          <a:off x="4704004" y="-1717704"/>
          <a:ext cx="1266457" cy="502327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3300" kern="1200" dirty="0" smtClean="0"/>
            <a:t>E-mails das instituições</a:t>
          </a:r>
          <a:endParaRPr lang="pt-BR" sz="3300" kern="1200" dirty="0"/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3300" kern="1200" dirty="0" smtClean="0"/>
            <a:t>Acesso online</a:t>
          </a:r>
          <a:endParaRPr lang="pt-BR" sz="3300" kern="1200" dirty="0"/>
        </a:p>
      </dsp:txBody>
      <dsp:txXfrm rot="-5400000">
        <a:off x="2825594" y="222529"/>
        <a:ext cx="4961455" cy="1142811"/>
      </dsp:txXfrm>
    </dsp:sp>
    <dsp:sp modelId="{10D3B863-02D7-4C04-8B89-1429840FDA2B}">
      <dsp:nvSpPr>
        <dsp:cNvPr id="0" name=""/>
        <dsp:cNvSpPr/>
      </dsp:nvSpPr>
      <dsp:spPr>
        <a:xfrm>
          <a:off x="0" y="2398"/>
          <a:ext cx="2825593" cy="158307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900" kern="1200" dirty="0" smtClean="0"/>
            <a:t>Envio e acesso</a:t>
          </a:r>
          <a:endParaRPr lang="pt-BR" sz="3900" kern="1200" dirty="0"/>
        </a:p>
      </dsp:txBody>
      <dsp:txXfrm>
        <a:off x="77279" y="79677"/>
        <a:ext cx="2671035" cy="1428513"/>
      </dsp:txXfrm>
    </dsp:sp>
    <dsp:sp modelId="{C7E620AD-C0EF-447C-855A-74FE15A9DFED}">
      <dsp:nvSpPr>
        <dsp:cNvPr id="0" name=""/>
        <dsp:cNvSpPr/>
      </dsp:nvSpPr>
      <dsp:spPr>
        <a:xfrm rot="5400000">
          <a:off x="4704004" y="-55479"/>
          <a:ext cx="1266457" cy="5023278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3300" kern="1200" dirty="0" smtClean="0"/>
            <a:t>Abril/Maio</a:t>
          </a:r>
          <a:endParaRPr lang="pt-BR" sz="3300" kern="1200" dirty="0"/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3300" kern="1200" dirty="0" smtClean="0"/>
            <a:t>Busca ativa e reenvio</a:t>
          </a:r>
          <a:endParaRPr lang="pt-BR" sz="3300" kern="1200" dirty="0"/>
        </a:p>
      </dsp:txBody>
      <dsp:txXfrm rot="-5400000">
        <a:off x="2825594" y="1884754"/>
        <a:ext cx="4961455" cy="1142811"/>
      </dsp:txXfrm>
    </dsp:sp>
    <dsp:sp modelId="{B6C8DAE6-F477-4CE2-80B2-352737ACFF1B}">
      <dsp:nvSpPr>
        <dsp:cNvPr id="0" name=""/>
        <dsp:cNvSpPr/>
      </dsp:nvSpPr>
      <dsp:spPr>
        <a:xfrm>
          <a:off x="0" y="1664624"/>
          <a:ext cx="2825593" cy="158307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900" kern="1200" dirty="0" smtClean="0"/>
            <a:t>Período</a:t>
          </a:r>
          <a:endParaRPr lang="pt-BR" sz="3900" kern="1200" dirty="0"/>
        </a:p>
      </dsp:txBody>
      <dsp:txXfrm>
        <a:off x="77279" y="1741903"/>
        <a:ext cx="2671035" cy="1428513"/>
      </dsp:txXfrm>
    </dsp:sp>
    <dsp:sp modelId="{33E912CC-A739-4A93-BF4B-E12DB992DAF4}">
      <dsp:nvSpPr>
        <dsp:cNvPr id="0" name=""/>
        <dsp:cNvSpPr/>
      </dsp:nvSpPr>
      <dsp:spPr>
        <a:xfrm rot="5400000">
          <a:off x="4704004" y="1593752"/>
          <a:ext cx="1266457" cy="502327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3300" kern="1200" dirty="0" smtClean="0"/>
            <a:t>25/04</a:t>
          </a:r>
          <a:endParaRPr lang="pt-BR" sz="3300" kern="1200" dirty="0"/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3300" kern="1200" dirty="0" smtClean="0"/>
            <a:t>354 / 538 </a:t>
          </a:r>
          <a:r>
            <a:rPr lang="pt-BR" sz="3300" kern="1200" dirty="0" smtClean="0">
              <a:sym typeface="Wingdings" pitchFamily="2" charset="2"/>
            </a:rPr>
            <a:t> 65,8%</a:t>
          </a:r>
          <a:r>
            <a:rPr lang="pt-BR" sz="3300" kern="1200" dirty="0" smtClean="0"/>
            <a:t>  </a:t>
          </a:r>
          <a:endParaRPr lang="pt-BR" sz="3300" kern="1200" dirty="0"/>
        </a:p>
      </dsp:txBody>
      <dsp:txXfrm rot="-5400000">
        <a:off x="2825594" y="3533986"/>
        <a:ext cx="4961455" cy="1142811"/>
      </dsp:txXfrm>
    </dsp:sp>
    <dsp:sp modelId="{5A213857-8CB5-4E7A-99E1-D63E19064CA7}">
      <dsp:nvSpPr>
        <dsp:cNvPr id="0" name=""/>
        <dsp:cNvSpPr/>
      </dsp:nvSpPr>
      <dsp:spPr>
        <a:xfrm>
          <a:off x="0" y="3326849"/>
          <a:ext cx="2825593" cy="158307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900" kern="1200" dirty="0" smtClean="0"/>
            <a:t>Finalização</a:t>
          </a:r>
          <a:endParaRPr lang="pt-BR" sz="3900" kern="1200" dirty="0"/>
        </a:p>
      </dsp:txBody>
      <dsp:txXfrm>
        <a:off x="77279" y="3404128"/>
        <a:ext cx="2671035" cy="14285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CD57B0-A28A-4254-977D-6689EDF5B784}">
      <dsp:nvSpPr>
        <dsp:cNvPr id="0" name=""/>
        <dsp:cNvSpPr/>
      </dsp:nvSpPr>
      <dsp:spPr>
        <a:xfrm>
          <a:off x="0" y="43976"/>
          <a:ext cx="7859216" cy="62361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600" b="1" kern="1200" dirty="0" smtClean="0"/>
            <a:t>103 justificativas</a:t>
          </a:r>
          <a:endParaRPr lang="pt-BR" sz="2600" b="1" kern="1200" dirty="0"/>
        </a:p>
      </dsp:txBody>
      <dsp:txXfrm>
        <a:off x="30442" y="74418"/>
        <a:ext cx="7798332" cy="562726"/>
      </dsp:txXfrm>
    </dsp:sp>
    <dsp:sp modelId="{F24AA32D-0819-4FA0-9EBF-EAD879C55900}">
      <dsp:nvSpPr>
        <dsp:cNvPr id="0" name=""/>
        <dsp:cNvSpPr/>
      </dsp:nvSpPr>
      <dsp:spPr>
        <a:xfrm>
          <a:off x="0" y="667586"/>
          <a:ext cx="7859216" cy="27448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953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Colação para a faixa etária de 2 anos;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Alimentação mais reforçada para a EJA;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Trocar o Prato Único da tarde por lanche;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Ofertar o jantar (PU) igual ao almoço;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Lanche reforçado na entrada dos alunos da tarde;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Colação para o PEI a tarde;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Colação de manha para todos os alunos.</a:t>
          </a:r>
          <a:endParaRPr lang="pt-BR" sz="2000" kern="1200" dirty="0"/>
        </a:p>
      </dsp:txBody>
      <dsp:txXfrm>
        <a:off x="0" y="667586"/>
        <a:ext cx="7859216" cy="27448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CD57B0-A28A-4254-977D-6689EDF5B784}">
      <dsp:nvSpPr>
        <dsp:cNvPr id="0" name=""/>
        <dsp:cNvSpPr/>
      </dsp:nvSpPr>
      <dsp:spPr>
        <a:xfrm>
          <a:off x="0" y="79980"/>
          <a:ext cx="7859216" cy="62361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600" b="1" kern="1200" dirty="0" smtClean="0"/>
            <a:t>189 respostas</a:t>
          </a:r>
          <a:endParaRPr lang="pt-BR" sz="2600" b="1" kern="1200" dirty="0"/>
        </a:p>
      </dsp:txBody>
      <dsp:txXfrm>
        <a:off x="30442" y="110422"/>
        <a:ext cx="7798332" cy="562726"/>
      </dsp:txXfrm>
    </dsp:sp>
    <dsp:sp modelId="{F24AA32D-0819-4FA0-9EBF-EAD879C55900}">
      <dsp:nvSpPr>
        <dsp:cNvPr id="0" name=""/>
        <dsp:cNvSpPr/>
      </dsp:nvSpPr>
      <dsp:spPr>
        <a:xfrm>
          <a:off x="0" y="703590"/>
          <a:ext cx="7859216" cy="27448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953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NÃO (153 justificativas):</a:t>
          </a:r>
          <a:endParaRPr lang="pt-BR" sz="2000" kern="1200" dirty="0"/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não mudariam nada.</a:t>
          </a: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pt-BR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SIM (36 justificativas):</a:t>
          </a:r>
          <a:endParaRPr lang="pt-BR" sz="2000" kern="1200" dirty="0"/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Colocar um jantar para a EJA;</a:t>
          </a:r>
          <a:endParaRPr lang="pt-BR" sz="2000" kern="1200" dirty="0"/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Colação de manhã;</a:t>
          </a:r>
          <a:endParaRPr lang="pt-BR" sz="2000" kern="1200" dirty="0"/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BR" sz="2000" kern="1200" dirty="0" smtClean="0"/>
            <a:t>Mais frutas para o PEI.</a:t>
          </a:r>
          <a:endParaRPr lang="pt-BR" sz="2000" kern="1200" dirty="0"/>
        </a:p>
      </dsp:txBody>
      <dsp:txXfrm>
        <a:off x="0" y="703590"/>
        <a:ext cx="7859216" cy="27448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360E8D-14A2-49F0-8E9D-66FF1E72C749}">
      <dsp:nvSpPr>
        <dsp:cNvPr id="0" name=""/>
        <dsp:cNvSpPr/>
      </dsp:nvSpPr>
      <dsp:spPr>
        <a:xfrm>
          <a:off x="2123376" y="0"/>
          <a:ext cx="1629346" cy="90519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b="1" kern="1200" dirty="0" smtClean="0"/>
            <a:t>Participação</a:t>
          </a:r>
          <a:endParaRPr lang="pt-BR" sz="2100" b="1" kern="1200" dirty="0"/>
        </a:p>
      </dsp:txBody>
      <dsp:txXfrm>
        <a:off x="2149888" y="26512"/>
        <a:ext cx="1576322" cy="852168"/>
      </dsp:txXfrm>
    </dsp:sp>
    <dsp:sp modelId="{2C88F30B-2A00-42C8-BDE8-795B4943834A}">
      <dsp:nvSpPr>
        <dsp:cNvPr id="0" name=""/>
        <dsp:cNvSpPr/>
      </dsp:nvSpPr>
      <dsp:spPr>
        <a:xfrm>
          <a:off x="4476877" y="0"/>
          <a:ext cx="1629346" cy="905192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b="1" kern="1200" dirty="0" smtClean="0"/>
            <a:t>Resultados</a:t>
          </a:r>
          <a:endParaRPr lang="pt-BR" sz="2100" b="1" kern="1200" dirty="0"/>
        </a:p>
      </dsp:txBody>
      <dsp:txXfrm>
        <a:off x="4503389" y="26512"/>
        <a:ext cx="1576322" cy="852168"/>
      </dsp:txXfrm>
    </dsp:sp>
    <dsp:sp modelId="{A77B280A-66B2-4F57-B91F-18C60E44B9AA}">
      <dsp:nvSpPr>
        <dsp:cNvPr id="0" name=""/>
        <dsp:cNvSpPr/>
      </dsp:nvSpPr>
      <dsp:spPr>
        <a:xfrm>
          <a:off x="3775352" y="3847068"/>
          <a:ext cx="678894" cy="678894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EAF42FF-B5B4-4F9E-8556-94F5312A50AC}">
      <dsp:nvSpPr>
        <dsp:cNvPr id="0" name=""/>
        <dsp:cNvSpPr/>
      </dsp:nvSpPr>
      <dsp:spPr>
        <a:xfrm rot="240000">
          <a:off x="2077494" y="3556154"/>
          <a:ext cx="4074610" cy="28492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0002F4F-CEE5-490D-918A-514D7E002F44}">
      <dsp:nvSpPr>
        <dsp:cNvPr id="0" name=""/>
        <dsp:cNvSpPr/>
      </dsp:nvSpPr>
      <dsp:spPr>
        <a:xfrm rot="240000">
          <a:off x="4523944" y="2843773"/>
          <a:ext cx="1625731" cy="75742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b="1" kern="1200" dirty="0" smtClean="0"/>
            <a:t>Positiva</a:t>
          </a:r>
          <a:endParaRPr lang="pt-BR" sz="1900" b="1" kern="1200" dirty="0"/>
        </a:p>
      </dsp:txBody>
      <dsp:txXfrm>
        <a:off x="4560918" y="2880747"/>
        <a:ext cx="1551783" cy="683476"/>
      </dsp:txXfrm>
    </dsp:sp>
    <dsp:sp modelId="{DAE5EFC5-4AA9-452C-B26A-3EE4C4C5DBFB}">
      <dsp:nvSpPr>
        <dsp:cNvPr id="0" name=""/>
        <dsp:cNvSpPr/>
      </dsp:nvSpPr>
      <dsp:spPr>
        <a:xfrm rot="240000">
          <a:off x="4582781" y="2029099"/>
          <a:ext cx="1625731" cy="75742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b="1" kern="1200" dirty="0" smtClean="0"/>
            <a:t>Poder Público + Família</a:t>
          </a:r>
          <a:endParaRPr lang="pt-BR" sz="1900" b="1" kern="1200" dirty="0"/>
        </a:p>
      </dsp:txBody>
      <dsp:txXfrm>
        <a:off x="4619755" y="2066073"/>
        <a:ext cx="1551783" cy="683476"/>
      </dsp:txXfrm>
    </dsp:sp>
    <dsp:sp modelId="{0C267FE9-73BF-4A95-BF93-7C5C34CF6AB9}">
      <dsp:nvSpPr>
        <dsp:cNvPr id="0" name=""/>
        <dsp:cNvSpPr/>
      </dsp:nvSpPr>
      <dsp:spPr>
        <a:xfrm rot="240000">
          <a:off x="4641619" y="1232530"/>
          <a:ext cx="1625731" cy="75742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b="1" kern="1200" dirty="0" smtClean="0"/>
            <a:t>Sincronia</a:t>
          </a:r>
          <a:endParaRPr lang="pt-BR" sz="1900" b="1" kern="1200" dirty="0"/>
        </a:p>
      </dsp:txBody>
      <dsp:txXfrm>
        <a:off x="4678593" y="1269504"/>
        <a:ext cx="1551783" cy="683476"/>
      </dsp:txXfrm>
    </dsp:sp>
    <dsp:sp modelId="{7F9C9FE4-313D-4488-A624-8B2378EFC4B9}">
      <dsp:nvSpPr>
        <dsp:cNvPr id="0" name=""/>
        <dsp:cNvSpPr/>
      </dsp:nvSpPr>
      <dsp:spPr>
        <a:xfrm rot="240000">
          <a:off x="2193073" y="2680838"/>
          <a:ext cx="1625731" cy="75742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b="1" kern="1200" dirty="0" smtClean="0"/>
            <a:t>Envolvimento</a:t>
          </a:r>
          <a:endParaRPr lang="pt-BR" sz="1900" b="1" kern="1200" dirty="0"/>
        </a:p>
      </dsp:txBody>
      <dsp:txXfrm>
        <a:off x="2230047" y="2717812"/>
        <a:ext cx="1551783" cy="683476"/>
      </dsp:txXfrm>
    </dsp:sp>
    <dsp:sp modelId="{718D1AA2-4458-4179-A850-90FB8F7AB393}">
      <dsp:nvSpPr>
        <dsp:cNvPr id="0" name=""/>
        <dsp:cNvSpPr/>
      </dsp:nvSpPr>
      <dsp:spPr>
        <a:xfrm rot="240000">
          <a:off x="2251910" y="1866165"/>
          <a:ext cx="1625731" cy="757424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b="1" kern="1200" dirty="0" smtClean="0"/>
            <a:t>Sensibilização</a:t>
          </a:r>
          <a:endParaRPr lang="pt-BR" sz="1900" b="1" kern="1200" dirty="0"/>
        </a:p>
      </dsp:txBody>
      <dsp:txXfrm>
        <a:off x="2288884" y="1903139"/>
        <a:ext cx="1551783" cy="68347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ED7AEB-EA4A-4703-BB43-818239F5863C}">
      <dsp:nvSpPr>
        <dsp:cNvPr id="0" name=""/>
        <dsp:cNvSpPr/>
      </dsp:nvSpPr>
      <dsp:spPr>
        <a:xfrm>
          <a:off x="3880774" y="2106234"/>
          <a:ext cx="2574286" cy="2574286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DIÁLOGO PROPÓSITO</a:t>
          </a:r>
          <a:endParaRPr lang="pt-BR" sz="1400" b="1" kern="1200" dirty="0"/>
        </a:p>
      </dsp:txBody>
      <dsp:txXfrm>
        <a:off x="4398320" y="2709248"/>
        <a:ext cx="1539194" cy="1323236"/>
      </dsp:txXfrm>
    </dsp:sp>
    <dsp:sp modelId="{9FF57FF4-B007-4EE0-A923-8F25DA3B04AD}">
      <dsp:nvSpPr>
        <dsp:cNvPr id="0" name=""/>
        <dsp:cNvSpPr/>
      </dsp:nvSpPr>
      <dsp:spPr>
        <a:xfrm>
          <a:off x="2383007" y="1497766"/>
          <a:ext cx="1872208" cy="1872208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smtClean="0"/>
            <a:t>PARCERIA</a:t>
          </a:r>
          <a:endParaRPr lang="pt-BR" sz="1400" b="1" kern="1200" dirty="0"/>
        </a:p>
      </dsp:txBody>
      <dsp:txXfrm>
        <a:off x="2854341" y="1971949"/>
        <a:ext cx="929540" cy="923842"/>
      </dsp:txXfrm>
    </dsp:sp>
    <dsp:sp modelId="{E9A06253-3C23-42E5-968F-2CFFD8A13B72}">
      <dsp:nvSpPr>
        <dsp:cNvPr id="0" name=""/>
        <dsp:cNvSpPr/>
      </dsp:nvSpPr>
      <dsp:spPr>
        <a:xfrm rot="20700000">
          <a:off x="3431635" y="206133"/>
          <a:ext cx="1834381" cy="1834381"/>
        </a:xfrm>
        <a:prstGeom prst="gear6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SENSIBILIZAR</a:t>
          </a:r>
          <a:endParaRPr lang="pt-BR" sz="1400" b="1" kern="1200" dirty="0"/>
        </a:p>
      </dsp:txBody>
      <dsp:txXfrm rot="-20700000">
        <a:off x="3833968" y="608467"/>
        <a:ext cx="1029714" cy="1029714"/>
      </dsp:txXfrm>
    </dsp:sp>
    <dsp:sp modelId="{F625B573-EA5F-488B-8BC5-18EEFE1A4BAF}">
      <dsp:nvSpPr>
        <dsp:cNvPr id="0" name=""/>
        <dsp:cNvSpPr/>
      </dsp:nvSpPr>
      <dsp:spPr>
        <a:xfrm>
          <a:off x="3688199" y="1714717"/>
          <a:ext cx="3295086" cy="3295086"/>
        </a:xfrm>
        <a:prstGeom prst="circularArrow">
          <a:avLst>
            <a:gd name="adj1" fmla="val 4687"/>
            <a:gd name="adj2" fmla="val 299029"/>
            <a:gd name="adj3" fmla="val 2526674"/>
            <a:gd name="adj4" fmla="val 15838823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13A629-F75F-4E35-BDCD-5720E2011DF4}">
      <dsp:nvSpPr>
        <dsp:cNvPr id="0" name=""/>
        <dsp:cNvSpPr/>
      </dsp:nvSpPr>
      <dsp:spPr>
        <a:xfrm>
          <a:off x="2051443" y="1081430"/>
          <a:ext cx="2394085" cy="239408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4500FD-385A-47C7-A4CA-9EC915A7D521}">
      <dsp:nvSpPr>
        <dsp:cNvPr id="0" name=""/>
        <dsp:cNvSpPr/>
      </dsp:nvSpPr>
      <dsp:spPr>
        <a:xfrm>
          <a:off x="3007323" y="-197751"/>
          <a:ext cx="2581306" cy="258130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76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63032" y="0"/>
            <a:ext cx="2955290" cy="4976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D655B-8ECB-43B1-9409-CA0A680DE056}" type="datetimeFigureOut">
              <a:rPr lang="pt-BR" smtClean="0"/>
              <a:t>01/06/2017</a:t>
            </a:fld>
            <a:endParaRPr lang="pt-BR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9421044"/>
            <a:ext cx="2955290" cy="4976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63032" y="9421044"/>
            <a:ext cx="2955290" cy="4976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EAD506-7276-46EE-85BF-169E382449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46294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76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76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F0951-3CCD-42FB-9F39-665C321F437A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9838"/>
            <a:ext cx="4464050" cy="3348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1990" y="4773374"/>
            <a:ext cx="5455920" cy="3905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BR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55290" cy="4976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63032" y="9421044"/>
            <a:ext cx="2955290" cy="4976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56BC86-FA6A-4AE6-ACED-D8449370AB7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7369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100" dirty="0">
              <a:latin typeface="+mj-lt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2E83D-DD63-474C-B198-00B5DB0287EA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7935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681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70183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sz="1050" b="1" dirty="0" smtClean="0"/>
              <a:t>Centralizada</a:t>
            </a:r>
            <a:r>
              <a:rPr lang="pt-BR" sz="1050" dirty="0" smtClean="0"/>
              <a:t> - possibilidade de realizar um controle eficaz de todo o processo e garantir que a qualidade dos produtos e dos cardápios seja aplicada em todas as escolas do município. Também</a:t>
            </a:r>
            <a:r>
              <a:rPr lang="pt-BR" sz="1050" baseline="0" dirty="0" smtClean="0"/>
              <a:t> </a:t>
            </a:r>
            <a:r>
              <a:rPr lang="pt-BR" sz="1050" dirty="0" smtClean="0"/>
              <a:t>confere um maior poder de negociação da prefeitura frente aos fornecedores, o que pode levar a uma redução de gastos (considerando que o volume de compra é maior). </a:t>
            </a:r>
          </a:p>
          <a:p>
            <a:endParaRPr lang="pt-BR" sz="1050" dirty="0" smtClean="0"/>
          </a:p>
          <a:p>
            <a:r>
              <a:rPr lang="pt-BR" sz="1050" dirty="0" smtClean="0"/>
              <a:t>Por outro lado, a </a:t>
            </a:r>
            <a:r>
              <a:rPr lang="pt-BR" sz="1050" b="1" dirty="0" smtClean="0"/>
              <a:t>escolarização</a:t>
            </a:r>
            <a:r>
              <a:rPr lang="pt-BR" sz="1050" dirty="0" smtClean="0"/>
              <a:t> pode facilitar a logística na distribuição de produtos perecíveis, como verduras, frutas e legumes e poderia trazer como vantagem o fato de que os produtos utilizados estejam mais frescos, já que a cadeia de distribuição seria mais curta. </a:t>
            </a:r>
          </a:p>
          <a:p>
            <a:endParaRPr lang="pt-BR" sz="1050" dirty="0" smtClean="0"/>
          </a:p>
          <a:p>
            <a:r>
              <a:rPr lang="pt-BR" sz="1050" dirty="0" smtClean="0"/>
              <a:t>Porém, a compra descentralizada implica em um maior trabalho no controle e fiscalização do processo de compra e execução do Programa. </a:t>
            </a:r>
          </a:p>
          <a:p>
            <a:r>
              <a:rPr lang="pt-BR" sz="1050" dirty="0" smtClean="0"/>
              <a:t>Alguns municípios optam por um sistema misto, combinando as vantagens da forma centralizada para a compra de produtos não perecíveis e da forma escolarizada para a compra de hortifrutigranjeiros.</a:t>
            </a:r>
            <a:r>
              <a:rPr lang="pt-BR" sz="1050" baseline="0" dirty="0" smtClean="0"/>
              <a:t> </a:t>
            </a:r>
          </a:p>
          <a:p>
            <a:endParaRPr lang="pt-BR" sz="1050" baseline="0" dirty="0" smtClean="0"/>
          </a:p>
          <a:p>
            <a:r>
              <a:rPr lang="pt-BR" sz="1050" dirty="0" smtClean="0"/>
              <a:t>Ainda dentro do sistema centralizado, algumas prefeituras podem optar pela contratação de empresas fornecedoras de alimentação, é o chamado sistema terceirizado. </a:t>
            </a:r>
          </a:p>
          <a:p>
            <a:endParaRPr lang="pt-BR" sz="1050" dirty="0" smtClean="0"/>
          </a:p>
          <a:p>
            <a:r>
              <a:rPr lang="pt-BR" sz="1050" dirty="0" smtClean="0"/>
              <a:t>A terceirização muitas vezes implica em custos maiores para a prefeitura, já que também se paga pelo serviço prestado e não é</a:t>
            </a:r>
            <a:r>
              <a:rPr lang="pt-BR" sz="1050" baseline="0" dirty="0" smtClean="0"/>
              <a:t> garantia de qualidade, visto que </a:t>
            </a:r>
            <a:r>
              <a:rPr lang="pt-BR" sz="1050" dirty="0" smtClean="0"/>
              <a:t>o cuidado e as preocupações de uma empresa fornecedora de alimentação não seguem a mesma lógica de uma administração pública. </a:t>
            </a:r>
          </a:p>
          <a:p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70035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36382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98240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4495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04052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70830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4440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53009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1346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9167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29278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96030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6501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35898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44458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40557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64815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23548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4189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8164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33017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65780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96660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4296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47735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83090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37508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149065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475548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11054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44536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409252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975077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59932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39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165780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707708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236035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386482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192108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636228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728183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301876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880374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785950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472519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50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1863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075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38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84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113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977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87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37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42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45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011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18BBF-79ED-4F43-BE3D-A475424A1C5F}" type="datetimeFigureOut">
              <a:rPr lang="pt-BR" smtClean="0"/>
              <a:pPr/>
              <a:t>01/06/2017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44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5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14.png"/><Relationship Id="rId9" Type="http://schemas.microsoft.com/office/2007/relationships/diagramDrawing" Target="../diagrams/drawing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1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683568" y="908720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altLang="pt-BR" sz="4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PROGRAMA NACIONAL DE ALIMENTAÇÃO ESCOLAR - PNAE</a:t>
            </a:r>
            <a:endParaRPr lang="pt-BR" sz="4500" dirty="0">
              <a:solidFill>
                <a:srgbClr val="006600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367" y="2736078"/>
            <a:ext cx="5687273" cy="4005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190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611560" y="764704"/>
            <a:ext cx="58326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PNAE NA SMASAN </a:t>
            </a:r>
            <a:endParaRPr lang="pt-BR" sz="32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11560" y="1628800"/>
            <a:ext cx="7920880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Janeiro/1994 -</a:t>
            </a:r>
            <a:r>
              <a:rPr lang="pt-BR" sz="2800" dirty="0" smtClean="0">
                <a:latin typeface="+mj-lt"/>
              </a:rPr>
              <a:t> descentralização do recurso do PNAE, com transferência aos municípios.  </a:t>
            </a:r>
          </a:p>
          <a:p>
            <a:pPr>
              <a:spcBef>
                <a:spcPts val="1500"/>
              </a:spcBef>
            </a:pPr>
            <a:r>
              <a:rPr lang="pt-BR" sz="2800" b="1" dirty="0" smtClean="0">
                <a:latin typeface="+mj-lt"/>
              </a:rPr>
              <a:t>Outubro/1994 </a:t>
            </a:r>
            <a:r>
              <a:rPr lang="pt-BR" sz="2800" dirty="0" smtClean="0">
                <a:latin typeface="+mj-lt"/>
              </a:rPr>
              <a:t>- transferência do serviço de alimentação escolar da Secretaria Municipal de Educação para a Secretaria Municipal de Abastecimento (</a:t>
            </a:r>
            <a:r>
              <a:rPr lang="pt-BR" sz="2800" dirty="0" smtClean="0"/>
              <a:t>Lei nº 6.740)</a:t>
            </a:r>
            <a:r>
              <a:rPr lang="pt-BR" sz="2800" dirty="0" smtClean="0">
                <a:latin typeface="+mj-lt"/>
              </a:rPr>
              <a:t>.</a:t>
            </a:r>
            <a:endParaRPr lang="pt-BR" sz="2800" cap="all" dirty="0" smtClean="0">
              <a:latin typeface="+mj-lt"/>
            </a:endParaRPr>
          </a:p>
          <a:p>
            <a:pPr>
              <a:spcBef>
                <a:spcPts val="1500"/>
              </a:spcBef>
            </a:pPr>
            <a:r>
              <a:rPr lang="pt-BR" sz="2800" dirty="0" smtClean="0">
                <a:latin typeface="+mj-lt"/>
              </a:rPr>
              <a:t>A SMAB (agora SMASAN) passa a ter autonomia administrativa e financeira no que se refere às atividades de merenda escolar.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67544" y="476672"/>
            <a:ext cx="7272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RESOLUÇÃO FNDE Nº 26/2013</a:t>
            </a:r>
            <a:endParaRPr lang="pt-BR" sz="32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29208" y="1844824"/>
            <a:ext cx="793122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t-BR" sz="2300" dirty="0" smtClean="0">
                <a:latin typeface="+mn-lt"/>
              </a:rPr>
              <a:t>o </a:t>
            </a:r>
            <a:r>
              <a:rPr lang="pt-BR" sz="2300" dirty="0">
                <a:latin typeface="+mn-lt"/>
              </a:rPr>
              <a:t>emprego da alimentação saudável e </a:t>
            </a:r>
            <a:r>
              <a:rPr lang="pt-BR" sz="2300" dirty="0" smtClean="0">
                <a:latin typeface="+mn-lt"/>
              </a:rPr>
              <a:t>adequada - uso </a:t>
            </a:r>
            <a:r>
              <a:rPr lang="pt-BR" sz="2300" dirty="0">
                <a:latin typeface="+mn-lt"/>
              </a:rPr>
              <a:t>de alimentos variados, seguros, </a:t>
            </a:r>
            <a:r>
              <a:rPr lang="pt-BR" sz="2300" u="sng" dirty="0">
                <a:latin typeface="+mn-lt"/>
              </a:rPr>
              <a:t>que respeitem a </a:t>
            </a:r>
            <a:r>
              <a:rPr lang="pt-BR" sz="2300" u="sng" dirty="0" smtClean="0">
                <a:latin typeface="+mn-lt"/>
              </a:rPr>
              <a:t>cultura e </a:t>
            </a:r>
            <a:r>
              <a:rPr lang="pt-BR" sz="2300" u="sng" dirty="0">
                <a:latin typeface="+mn-lt"/>
              </a:rPr>
              <a:t>as </a:t>
            </a:r>
            <a:r>
              <a:rPr lang="pt-BR" sz="2300" u="sng" dirty="0" smtClean="0">
                <a:latin typeface="+mn-lt"/>
              </a:rPr>
              <a:t>tradições</a:t>
            </a:r>
            <a:r>
              <a:rPr lang="pt-BR" sz="2300" dirty="0" smtClean="0">
                <a:latin typeface="+mn-lt"/>
              </a:rPr>
              <a:t>, em </a:t>
            </a:r>
            <a:r>
              <a:rPr lang="pt-BR" sz="2300" dirty="0">
                <a:latin typeface="+mn-lt"/>
              </a:rPr>
              <a:t>conformidade com a </a:t>
            </a:r>
            <a:r>
              <a:rPr lang="pt-BR" sz="2300" dirty="0" smtClean="0">
                <a:latin typeface="+mn-lt"/>
              </a:rPr>
              <a:t>faixa </a:t>
            </a:r>
            <a:r>
              <a:rPr lang="pt-BR" sz="2300" dirty="0">
                <a:latin typeface="+mn-lt"/>
              </a:rPr>
              <a:t>etária e </a:t>
            </a:r>
            <a:r>
              <a:rPr lang="pt-BR" sz="2300" dirty="0" smtClean="0">
                <a:latin typeface="+mn-lt"/>
              </a:rPr>
              <a:t>estado </a:t>
            </a:r>
            <a:r>
              <a:rPr lang="pt-BR" sz="2300" dirty="0">
                <a:latin typeface="+mn-lt"/>
              </a:rPr>
              <a:t>de </a:t>
            </a:r>
            <a:r>
              <a:rPr lang="pt-BR" sz="2300" dirty="0" smtClean="0">
                <a:latin typeface="+mn-lt"/>
              </a:rPr>
              <a:t>saúde;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t-BR" sz="2300" dirty="0" smtClean="0">
                <a:latin typeface="+mn-lt"/>
              </a:rPr>
              <a:t>a </a:t>
            </a:r>
            <a:r>
              <a:rPr lang="pt-BR" sz="2300" dirty="0">
                <a:latin typeface="+mn-lt"/>
              </a:rPr>
              <a:t>inclusão da educação alimentar e </a:t>
            </a:r>
            <a:r>
              <a:rPr lang="pt-BR" sz="2300" dirty="0" smtClean="0">
                <a:latin typeface="+mn-lt"/>
              </a:rPr>
              <a:t>nutricional – práticas </a:t>
            </a:r>
            <a:r>
              <a:rPr lang="pt-BR" sz="2300" dirty="0">
                <a:latin typeface="+mn-lt"/>
              </a:rPr>
              <a:t>saudáveis de vida </a:t>
            </a:r>
            <a:r>
              <a:rPr lang="pt-BR" sz="2300" u="sng" dirty="0">
                <a:latin typeface="+mn-lt"/>
              </a:rPr>
              <a:t>na perspectiva da segurança alimentar e nutricional</a:t>
            </a:r>
            <a:r>
              <a:rPr lang="pt-BR" sz="2300" dirty="0">
                <a:latin typeface="+mn-lt"/>
              </a:rPr>
              <a:t>;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t-BR" sz="2300" dirty="0" smtClean="0">
                <a:latin typeface="+mn-lt"/>
              </a:rPr>
              <a:t>a </a:t>
            </a:r>
            <a:r>
              <a:rPr lang="pt-BR" sz="2300" dirty="0">
                <a:latin typeface="+mn-lt"/>
              </a:rPr>
              <a:t>participação da comunidade no controle </a:t>
            </a:r>
            <a:r>
              <a:rPr lang="pt-BR" sz="2300" dirty="0" smtClean="0">
                <a:latin typeface="+mn-lt"/>
              </a:rPr>
              <a:t>social;</a:t>
            </a:r>
            <a:endParaRPr lang="pt-BR" sz="2300" dirty="0">
              <a:latin typeface="+mn-lt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t-BR" sz="2300" dirty="0" smtClean="0">
                <a:latin typeface="+mn-lt"/>
              </a:rPr>
              <a:t>o </a:t>
            </a:r>
            <a:r>
              <a:rPr lang="pt-BR" sz="2300" dirty="0">
                <a:latin typeface="+mn-lt"/>
              </a:rPr>
              <a:t>apoio ao desenvolvimento </a:t>
            </a:r>
            <a:r>
              <a:rPr lang="pt-BR" sz="2300" dirty="0" smtClean="0">
                <a:latin typeface="+mn-lt"/>
              </a:rPr>
              <a:t>sustentável - aquisição </a:t>
            </a:r>
            <a:r>
              <a:rPr lang="pt-BR" sz="2300" dirty="0">
                <a:latin typeface="+mn-lt"/>
              </a:rPr>
              <a:t>de </a:t>
            </a:r>
            <a:r>
              <a:rPr lang="pt-BR" sz="2300" dirty="0" smtClean="0">
                <a:latin typeface="+mn-lt"/>
              </a:rPr>
              <a:t>produtos da </a:t>
            </a:r>
            <a:r>
              <a:rPr lang="pt-BR" sz="2300" dirty="0">
                <a:latin typeface="+mn-lt"/>
              </a:rPr>
              <a:t>agricultura </a:t>
            </a:r>
            <a:r>
              <a:rPr lang="pt-BR" sz="2300" dirty="0" smtClean="0">
                <a:latin typeface="+mn-lt"/>
              </a:rPr>
              <a:t>familiar.</a:t>
            </a:r>
            <a:endParaRPr lang="pt-BR" sz="2300" dirty="0">
              <a:latin typeface="+mn-lt"/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518864" y="1196752"/>
            <a:ext cx="8229600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800" b="1" dirty="0" smtClean="0"/>
              <a:t>Algumas das diretrizes do PNAE:</a:t>
            </a:r>
            <a:endParaRPr lang="pt-BR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1628800"/>
            <a:ext cx="7992888" cy="3495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t-BR" sz="2500" dirty="0" smtClean="0"/>
          </a:p>
          <a:p>
            <a:pPr>
              <a:lnSpc>
                <a:spcPct val="150000"/>
              </a:lnSpc>
            </a:pPr>
            <a:r>
              <a:rPr lang="pt-BR" sz="2500" b="1" dirty="0" smtClean="0"/>
              <a:t>Centralizada</a:t>
            </a:r>
            <a:r>
              <a:rPr lang="pt-BR" sz="2500" dirty="0" smtClean="0"/>
              <a:t> – a PBH executa o Programa em todas as suas fases, ou seja, recebe, administra e presta contas do recurso federal, sendo a responsável pela aquisição e distribuição dos alimentos e também pela elaboração dos cardápios.</a:t>
            </a:r>
          </a:p>
          <a:p>
            <a:pPr>
              <a:lnSpc>
                <a:spcPct val="150000"/>
              </a:lnSpc>
            </a:pPr>
            <a:endParaRPr lang="pt-BR" sz="2500" dirty="0" smtClean="0"/>
          </a:p>
        </p:txBody>
      </p:sp>
      <p:sp>
        <p:nvSpPr>
          <p:cNvPr id="5" name="Retângulo 4"/>
          <p:cNvSpPr/>
          <p:nvPr/>
        </p:nvSpPr>
        <p:spPr>
          <a:xfrm>
            <a:off x="539552" y="673532"/>
            <a:ext cx="7488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MODALIDADE DE GESTÃO DO PNAE EM BH</a:t>
            </a:r>
            <a:endParaRPr lang="pt-BR" sz="28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de cantos arredondados 8"/>
          <p:cNvSpPr/>
          <p:nvPr/>
        </p:nvSpPr>
        <p:spPr bwMode="auto">
          <a:xfrm>
            <a:off x="5592576" y="5087723"/>
            <a:ext cx="2017341" cy="412697"/>
          </a:xfrm>
          <a:prstGeom prst="roundRect">
            <a:avLst/>
          </a:prstGeom>
          <a:solidFill>
            <a:schemeClr val="bg1"/>
          </a:solidFill>
          <a:ln w="952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INSTITUIÇÃO</a:t>
            </a:r>
            <a:endParaRPr lang="pt-B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611560" y="260648"/>
            <a:ext cx="7632848" cy="5832648"/>
            <a:chOff x="1259632" y="1361106"/>
            <a:chExt cx="6723881" cy="5155883"/>
          </a:xfrm>
        </p:grpSpPr>
        <p:grpSp>
          <p:nvGrpSpPr>
            <p:cNvPr id="11" name="Grupo 10"/>
            <p:cNvGrpSpPr/>
            <p:nvPr/>
          </p:nvGrpSpPr>
          <p:grpSpPr>
            <a:xfrm>
              <a:off x="1259632" y="1361106"/>
              <a:ext cx="6723881" cy="5155883"/>
              <a:chOff x="1808163" y="1770533"/>
              <a:chExt cx="6219825" cy="5155883"/>
            </a:xfrm>
          </p:grpSpPr>
          <p:pic>
            <p:nvPicPr>
              <p:cNvPr id="6" name="Imagem 1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821"/>
              <a:stretch/>
            </p:blipFill>
            <p:spPr bwMode="auto">
              <a:xfrm>
                <a:off x="1808163" y="1770533"/>
                <a:ext cx="6219825" cy="51558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Retângulo de cantos arredondados 6"/>
              <p:cNvSpPr/>
              <p:nvPr/>
            </p:nvSpPr>
            <p:spPr bwMode="auto">
              <a:xfrm>
                <a:off x="2771850" y="4149725"/>
                <a:ext cx="1008062" cy="360363"/>
              </a:xfrm>
              <a:prstGeom prst="roundRect">
                <a:avLst/>
              </a:prstGeom>
              <a:solidFill>
                <a:schemeClr val="bg1"/>
              </a:solidFill>
              <a:ln w="952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PBH</a:t>
                </a:r>
              </a:p>
            </p:txBody>
          </p:sp>
          <p:sp>
            <p:nvSpPr>
              <p:cNvPr id="8" name="Retângulo de cantos arredondados 7"/>
              <p:cNvSpPr/>
              <p:nvPr/>
            </p:nvSpPr>
            <p:spPr bwMode="auto">
              <a:xfrm>
                <a:off x="2501890" y="5084861"/>
                <a:ext cx="1566053" cy="360363"/>
              </a:xfrm>
              <a:prstGeom prst="roundRect">
                <a:avLst/>
              </a:prstGeom>
              <a:solidFill>
                <a:schemeClr val="bg1"/>
              </a:solidFill>
              <a:ln w="952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SMASAN</a:t>
                </a:r>
                <a:endParaRPr lang="pt-BR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" name="Retângulo de cantos arredondados 9"/>
              <p:cNvSpPr/>
              <p:nvPr/>
            </p:nvSpPr>
            <p:spPr bwMode="auto">
              <a:xfrm>
                <a:off x="6156226" y="3644701"/>
                <a:ext cx="1008062" cy="360363"/>
              </a:xfrm>
              <a:prstGeom prst="roundRect">
                <a:avLst/>
              </a:prstGeom>
              <a:solidFill>
                <a:schemeClr val="bg1"/>
              </a:solidFill>
              <a:ln w="952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pt-BR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FNDE</a:t>
                </a:r>
                <a:endParaRPr lang="pt-BR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2" name="Retângulo de cantos arredondados 11"/>
            <p:cNvSpPr/>
            <p:nvPr/>
          </p:nvSpPr>
          <p:spPr bwMode="auto">
            <a:xfrm>
              <a:off x="5604841" y="5204077"/>
              <a:ext cx="1800199" cy="360363"/>
            </a:xfrm>
            <a:prstGeom prst="round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INSTITUIÇÃO</a:t>
              </a:r>
              <a:endParaRPr lang="pt-BR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" name="CaixaDeTexto 3"/>
          <p:cNvSpPr txBox="1"/>
          <p:nvPr/>
        </p:nvSpPr>
        <p:spPr>
          <a:xfrm>
            <a:off x="7668344" y="116632"/>
            <a:ext cx="1426579" cy="83671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2302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611560" y="1340768"/>
            <a:ext cx="7848872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/>
              <a:t>Garantia </a:t>
            </a:r>
            <a:r>
              <a:rPr lang="pt-BR" sz="2400" dirty="0"/>
              <a:t>de que todos os alunos matriculados na rede municipal e conveniada tenham acesso à alimentação com base em práticas alimentares saudáveis. </a:t>
            </a:r>
            <a:endParaRPr lang="pt-BR" sz="2400" dirty="0">
              <a:latin typeface="+mj-lt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539552" y="620688"/>
            <a:ext cx="70567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PNAE EM BELO HORIZONTE</a:t>
            </a:r>
            <a:endParaRPr lang="pt-BR" sz="32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415426"/>
              </p:ext>
            </p:extLst>
          </p:nvPr>
        </p:nvGraphicFramePr>
        <p:xfrm>
          <a:off x="755576" y="3284984"/>
          <a:ext cx="7776864" cy="2499863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46148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20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056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2400" b="1" u="none" strike="noStrike" dirty="0">
                          <a:solidFill>
                            <a:schemeClr val="bg1"/>
                          </a:solidFill>
                        </a:rPr>
                        <a:t>Nº de</a:t>
                      </a:r>
                      <a:r>
                        <a:rPr lang="pt-BR" sz="2400" b="1" u="none" strike="noStrike" baseline="0" dirty="0">
                          <a:solidFill>
                            <a:schemeClr val="bg1"/>
                          </a:solidFill>
                        </a:rPr>
                        <a:t> Instituições</a:t>
                      </a:r>
                      <a:endParaRPr lang="pt-BR" sz="2400" b="1" i="0" u="none" strike="noStrike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marL="7144" marR="7144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pt-BR" sz="1800" b="1" i="0" u="none" strike="noStrike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180000" algn="l" fontAlgn="b"/>
                      <a:r>
                        <a:rPr lang="en-US" sz="2400" b="1" dirty="0" err="1" smtClean="0"/>
                        <a:t>Escolas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Municipais</a:t>
                      </a:r>
                      <a:r>
                        <a:rPr lang="en-US" sz="2400" b="1" baseline="0" dirty="0" smtClean="0"/>
                        <a:t> </a:t>
                      </a:r>
                      <a:endParaRPr lang="pt-BR" sz="2400" b="1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7144" marR="7144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191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7144" marR="7144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180000" algn="l" fontAlgn="b"/>
                      <a:r>
                        <a:rPr lang="en-US" sz="2400" b="1" dirty="0"/>
                        <a:t>UMEI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7144" marR="7144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400" b="1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131</a:t>
                      </a:r>
                      <a:endParaRPr lang="pt-BR" sz="2400" b="1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7144" marR="7144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2400" b="1" u="none" strike="noStrike" dirty="0" smtClean="0"/>
                        <a:t>Creches conveniadas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7144" marR="7144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4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192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7144" marR="7144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631">
                <a:tc>
                  <a:txBody>
                    <a:bodyPr/>
                    <a:lstStyle/>
                    <a:p>
                      <a:pPr marL="180000" algn="ctr" fontAlgn="b"/>
                      <a:r>
                        <a:rPr lang="pt-BR" sz="2400" b="1" u="none" strike="noStrike" dirty="0">
                          <a:solidFill>
                            <a:srgbClr val="0070C0"/>
                          </a:solidFill>
                        </a:rPr>
                        <a:t>TOTAL</a:t>
                      </a:r>
                      <a:endParaRPr lang="pt-BR" sz="2400" b="1" i="0" u="none" strike="noStrike" dirty="0">
                        <a:solidFill>
                          <a:srgbClr val="0070C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7144" marR="7144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b="1" dirty="0" smtClean="0">
                          <a:solidFill>
                            <a:srgbClr val="0070C0"/>
                          </a:solidFill>
                          <a:latin typeface="+mj-lt"/>
                        </a:rPr>
                        <a:t>514</a:t>
                      </a:r>
                      <a:endParaRPr lang="pt-BR" sz="2400" b="1" dirty="0">
                        <a:solidFill>
                          <a:srgbClr val="0070C0"/>
                        </a:solidFill>
                        <a:latin typeface="+mj-lt"/>
                      </a:endParaRPr>
                    </a:p>
                  </a:txBody>
                  <a:tcPr marL="7144" marR="7144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1540768"/>
          </a:xfrm>
        </p:spPr>
        <p:txBody>
          <a:bodyPr/>
          <a:lstStyle/>
          <a:p>
            <a:pPr marL="0" indent="0" algn="just">
              <a:buNone/>
            </a:pPr>
            <a:r>
              <a:rPr lang="pt-BR" sz="2200" dirty="0"/>
              <a:t>O repasse é feito diretamente aos estados e municípios, </a:t>
            </a:r>
            <a:r>
              <a:rPr lang="pt-BR" sz="2200" b="1" dirty="0"/>
              <a:t>com base no censo </a:t>
            </a:r>
            <a:r>
              <a:rPr lang="pt-BR" sz="2200" b="1" dirty="0" smtClean="0"/>
              <a:t>escolar realizado </a:t>
            </a:r>
            <a:r>
              <a:rPr lang="pt-BR" sz="2200" b="1" dirty="0"/>
              <a:t>no ano anterior ao do atendimento</a:t>
            </a:r>
            <a:r>
              <a:rPr lang="pt-BR" sz="2200" dirty="0"/>
              <a:t>. Atualmente, o valor repassado a estados </a:t>
            </a:r>
            <a:r>
              <a:rPr lang="pt-BR" sz="2200" dirty="0" smtClean="0"/>
              <a:t>e municípios </a:t>
            </a:r>
            <a:r>
              <a:rPr lang="pt-BR" sz="2200" dirty="0"/>
              <a:t>por dia letivo para cada aluno é definido de acordo com a etapa de ensino</a:t>
            </a:r>
            <a:r>
              <a:rPr lang="pt-BR" sz="2200" dirty="0" smtClean="0"/>
              <a:t>:</a:t>
            </a:r>
          </a:p>
          <a:p>
            <a:pPr marL="0" indent="0">
              <a:buNone/>
            </a:pPr>
            <a:endParaRPr lang="pt-BR" sz="2200" dirty="0" smtClean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229600" cy="1143000"/>
          </a:xfrm>
        </p:spPr>
        <p:txBody>
          <a:bodyPr/>
          <a:lstStyle/>
          <a:p>
            <a:pPr algn="l"/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REPASSE AOS MUNICÍPIOS - FNDE</a:t>
            </a:r>
            <a:endParaRPr lang="pt-BR" sz="2800" b="1" dirty="0"/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561067"/>
              </p:ext>
            </p:extLst>
          </p:nvPr>
        </p:nvGraphicFramePr>
        <p:xfrm>
          <a:off x="549896" y="2996952"/>
          <a:ext cx="8136904" cy="28315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41984">
                  <a:extLst>
                    <a:ext uri="{9D8B030D-6E8A-4147-A177-3AD203B41FA5}">
                      <a16:colId xmlns:a16="http://schemas.microsoft.com/office/drawing/2014/main" val="2404779349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949596777"/>
                    </a:ext>
                  </a:extLst>
                </a:gridCol>
                <a:gridCol w="2530624">
                  <a:extLst>
                    <a:ext uri="{9D8B030D-6E8A-4147-A177-3AD203B41FA5}">
                      <a16:colId xmlns:a16="http://schemas.microsoft.com/office/drawing/2014/main" val="3233979119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pt-BR" sz="2000" dirty="0"/>
                        <a:t>Etapas de ensino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dirty="0"/>
                        <a:t>Per</a:t>
                      </a:r>
                      <a:r>
                        <a:rPr lang="pt-BR" sz="2000" baseline="0" dirty="0"/>
                        <a:t> capita </a:t>
                      </a:r>
                      <a:r>
                        <a:rPr lang="pt-BR" sz="2000" baseline="0" dirty="0" smtClean="0"/>
                        <a:t>2016</a:t>
                      </a:r>
                      <a:r>
                        <a:rPr lang="pt-BR" sz="2000" dirty="0" smtClean="0"/>
                        <a:t> </a:t>
                      </a:r>
                      <a:r>
                        <a:rPr lang="pt-BR" sz="2000" dirty="0"/>
                        <a:t>(R$)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dirty="0"/>
                        <a:t>Per capita 2017 (R$)</a:t>
                      </a:r>
                      <a:endParaRPr lang="pt-BR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4301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Creches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Pré-escola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Ensino Fundamental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 smtClean="0"/>
                        <a:t>EJA </a:t>
                      </a:r>
                      <a:endParaRPr lang="pt-BR" sz="2000" b="1" dirty="0"/>
                    </a:p>
                    <a:p>
                      <a:pPr marL="0" indent="0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Mais Educação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1,00</a:t>
                      </a:r>
                    </a:p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0,50</a:t>
                      </a:r>
                    </a:p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0,30</a:t>
                      </a:r>
                    </a:p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0,30</a:t>
                      </a:r>
                    </a:p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0,90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1,07</a:t>
                      </a:r>
                    </a:p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0,53</a:t>
                      </a:r>
                    </a:p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0,36</a:t>
                      </a:r>
                    </a:p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0,36</a:t>
                      </a:r>
                    </a:p>
                    <a:p>
                      <a:pPr marL="0" indent="0" algn="r">
                        <a:lnSpc>
                          <a:spcPct val="150000"/>
                        </a:lnSpc>
                        <a:buNone/>
                      </a:pPr>
                      <a:r>
                        <a:rPr lang="pt-BR" sz="2000" b="1" dirty="0"/>
                        <a:t>0,96</a:t>
                      </a:r>
                      <a:endParaRPr lang="pt-B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47427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12214"/>
              </p:ext>
            </p:extLst>
          </p:nvPr>
        </p:nvGraphicFramePr>
        <p:xfrm>
          <a:off x="683569" y="2132856"/>
          <a:ext cx="7848871" cy="288032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2606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7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348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63631">
                <a:tc>
                  <a:txBody>
                    <a:bodyPr/>
                    <a:lstStyle/>
                    <a:p>
                      <a:pPr algn="ctr"/>
                      <a:endParaRPr lang="pt-BR" sz="1600" dirty="0" smtClean="0"/>
                    </a:p>
                    <a:p>
                      <a:pPr algn="ctr"/>
                      <a:r>
                        <a:rPr lang="pt-BR" sz="2800" dirty="0" smtClean="0"/>
                        <a:t>PROJEÇÃO</a:t>
                      </a:r>
                      <a:r>
                        <a:rPr lang="pt-BR" sz="2800" baseline="0" dirty="0" smtClean="0"/>
                        <a:t> DE </a:t>
                      </a:r>
                      <a:r>
                        <a:rPr lang="pt-BR" sz="2800" dirty="0" smtClean="0"/>
                        <a:t>REPASSE </a:t>
                      </a:r>
                      <a:r>
                        <a:rPr lang="pt-BR" sz="2800" baseline="0" dirty="0" smtClean="0"/>
                        <a:t>FNDE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2800" dirty="0" smtClean="0"/>
                    </a:p>
                    <a:p>
                      <a:pPr algn="ctr"/>
                      <a:r>
                        <a:rPr lang="pt-BR" sz="2800" dirty="0" smtClean="0"/>
                        <a:t>ROT</a:t>
                      </a:r>
                      <a:endParaRPr lang="pt-B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2800" dirty="0" smtClean="0"/>
                    </a:p>
                    <a:p>
                      <a:pPr algn="ctr"/>
                      <a:r>
                        <a:rPr lang="pt-BR" sz="2800" dirty="0" smtClean="0"/>
                        <a:t>TOTAL</a:t>
                      </a:r>
                      <a:endParaRPr lang="pt-BR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668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800" u="none" strike="noStrike" dirty="0">
                          <a:effectLst/>
                        </a:rPr>
                        <a:t>25.671.870,40</a:t>
                      </a:r>
                      <a:endParaRPr lang="pt-BR" sz="2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15.249.827,00</a:t>
                      </a:r>
                      <a:endParaRPr lang="pt-BR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40.921.697,40</a:t>
                      </a:r>
                      <a:endParaRPr lang="pt-BR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611560" y="817548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ORÇAMENTO 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611560" y="764704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NÚMEROS DE REFEIÇÕES - 2016</a:t>
            </a:r>
            <a:endParaRPr lang="pt-BR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83568" y="5229200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Mais de 350 mil refeições todos os dias.</a:t>
            </a:r>
            <a:endParaRPr lang="pt-BR" sz="3200" b="1" dirty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580109"/>
              </p:ext>
            </p:extLst>
          </p:nvPr>
        </p:nvGraphicFramePr>
        <p:xfrm>
          <a:off x="719572" y="1571600"/>
          <a:ext cx="7776864" cy="3200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744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3532">
                <a:tc gridSpan="2"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Número de </a:t>
                      </a:r>
                      <a:r>
                        <a:rPr lang="pt-BR" sz="2400" dirty="0" smtClean="0"/>
                        <a:t>refeições</a:t>
                      </a:r>
                      <a:endParaRPr lang="pt-B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l"/>
                      <a:r>
                        <a:rPr lang="pt-BR" sz="2400" dirty="0"/>
                        <a:t>Ensino Fundamental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/>
                        <a:t>12.514.887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l"/>
                      <a:r>
                        <a:rPr lang="pt-BR" sz="2400" dirty="0" err="1"/>
                        <a:t>Umei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/>
                        <a:t>18.338.444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l"/>
                      <a:r>
                        <a:rPr lang="pt-BR" sz="2400" dirty="0"/>
                        <a:t>Escola Integrada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/>
                        <a:t>22.157.196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l"/>
                      <a:r>
                        <a:rPr lang="pt-BR" sz="2400" dirty="0"/>
                        <a:t>EJA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/>
                        <a:t>2.062.482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l"/>
                      <a:r>
                        <a:rPr lang="pt-BR" sz="2400" dirty="0"/>
                        <a:t>Creches conveniadas</a:t>
                      </a:r>
                      <a:endParaRPr lang="pt-BR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dirty="0"/>
                        <a:t>15.087.999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3532">
                <a:tc>
                  <a:txBody>
                    <a:bodyPr/>
                    <a:lstStyle/>
                    <a:p>
                      <a:pPr algn="ctr"/>
                      <a:endParaRPr lang="pt-BR" sz="2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2400" u="none" strike="noStrike" dirty="0" smtClean="0"/>
                        <a:t>70.161.008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76237" y="404664"/>
            <a:ext cx="7884195" cy="1169424"/>
          </a:xfrm>
          <a:prstGeom prst="rect">
            <a:avLst/>
          </a:prstGeom>
        </p:spPr>
        <p:txBody>
          <a:bodyPr wrap="square" lIns="90000" tIns="46800" rIns="90000" bIns="4680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defTabSz="449263" eaLnBrk="1" hangingPunct="1">
              <a:lnSpc>
                <a:spcPct val="130000"/>
              </a:lnSpc>
              <a:spcBef>
                <a:spcPts val="2000"/>
              </a:spcBef>
              <a:buClr>
                <a:srgbClr val="0066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ETAPAS QUE ANTECEDEM A DISTRIBUIÇÃO DAS REFEIÇÕES</a:t>
            </a:r>
            <a:endParaRPr lang="en-GB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11560" y="1844824"/>
            <a:ext cx="8388424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600" dirty="0" smtClean="0"/>
              <a:t>  Planejamento de Cardápios;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600" dirty="0" smtClean="0"/>
              <a:t>  Aquisição de gêneros alimentícios – gestão de contratos;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600" dirty="0" smtClean="0"/>
              <a:t>  Logística e Controle de Qualidade;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600" dirty="0" smtClean="0"/>
              <a:t>  Adequação das unidades de alimentação e nutrição;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600" dirty="0" smtClean="0"/>
              <a:t>  Formação dos manipuladores de alimentos;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600" dirty="0" smtClean="0"/>
              <a:t>  Supervisão Alimentar;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600" dirty="0" smtClean="0"/>
              <a:t>  Educação Alimentar e Nutricional.</a:t>
            </a:r>
          </a:p>
          <a:p>
            <a:endParaRPr lang="pt-BR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83568" y="1700808"/>
            <a:ext cx="7992888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500" dirty="0" smtClean="0"/>
              <a:t>O nutricionista responsável pela elaboração dos cardápios deve priorizar os gêneros alimentícios básicos, respeitar as referências nutricionais, os hábitos alimentares e a cultura alimentar da localidade, pautando-se pela sustentabilidade e diversificação agrícola da região e pela alimentação saudável e adequada. </a:t>
            </a:r>
          </a:p>
          <a:p>
            <a:endParaRPr lang="pt-BR" sz="2500" dirty="0" smtClean="0"/>
          </a:p>
          <a:p>
            <a:r>
              <a:rPr lang="pt-BR" sz="2500" dirty="0" smtClean="0"/>
              <a:t>Os cardápios devem ser diferenciados, de acordo com a faixa etária dos alunos, além de atenção específica para os casos das restrições por necessidades alimentares especiais.</a:t>
            </a:r>
            <a:endParaRPr lang="pt-BR" sz="2500" dirty="0"/>
          </a:p>
        </p:txBody>
      </p:sp>
      <p:sp>
        <p:nvSpPr>
          <p:cNvPr id="5" name="Retângulo 4"/>
          <p:cNvSpPr/>
          <p:nvPr/>
        </p:nvSpPr>
        <p:spPr>
          <a:xfrm>
            <a:off x="683568" y="764704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OS CARDÁPIOS NO PNAE</a:t>
            </a:r>
            <a:endParaRPr lang="pt-BR" sz="28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11560" y="1700808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400"/>
              </a:spcBef>
            </a:pPr>
            <a:r>
              <a:rPr lang="pt-BR" sz="2500" dirty="0" smtClean="0"/>
              <a:t>Os cardápios deverão oferecer pelo menos três porções de frutas e hortaliças por semana (200g/aluno/semana).</a:t>
            </a:r>
          </a:p>
          <a:p>
            <a:pPr>
              <a:spcBef>
                <a:spcPts val="2400"/>
              </a:spcBef>
            </a:pPr>
            <a:r>
              <a:rPr lang="pt-BR" sz="2500" dirty="0" smtClean="0"/>
              <a:t>A composição de bebidas à base de frutas deverá seguir as normativas do Ministério da Agricultura, Pecuária e Abastecimento.</a:t>
            </a:r>
          </a:p>
          <a:p>
            <a:pPr>
              <a:spcBef>
                <a:spcPts val="2400"/>
              </a:spcBef>
            </a:pPr>
            <a:r>
              <a:rPr lang="pt-BR" sz="2500" dirty="0" smtClean="0"/>
              <a:t>Os cardápios também devem ser planejados de modo a atender, em média, às necessidades nutricionais estabelecidas pelo FNDE, de modo a suprir:</a:t>
            </a:r>
            <a:endParaRPr lang="pt-BR" sz="2500" dirty="0"/>
          </a:p>
        </p:txBody>
      </p:sp>
      <p:sp>
        <p:nvSpPr>
          <p:cNvPr id="5" name="Retângulo 4"/>
          <p:cNvSpPr/>
          <p:nvPr/>
        </p:nvSpPr>
        <p:spPr>
          <a:xfrm>
            <a:off x="611560" y="764704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OS CARDÁPIOS NO PNAE</a:t>
            </a:r>
            <a:endParaRPr lang="pt-BR" sz="28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11560" y="764704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OS CARDÁPIOS NO PNAE</a:t>
            </a:r>
            <a:endParaRPr lang="pt-BR" sz="28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025966"/>
              </p:ext>
            </p:extLst>
          </p:nvPr>
        </p:nvGraphicFramePr>
        <p:xfrm>
          <a:off x="755576" y="1844824"/>
          <a:ext cx="7776864" cy="290626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2000" dirty="0" smtClean="0"/>
                        <a:t>Tipo</a:t>
                      </a:r>
                      <a:r>
                        <a:rPr lang="pt-BR" sz="2000" baseline="0" dirty="0" smtClean="0"/>
                        <a:t> de Atendimento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2000" dirty="0" smtClean="0"/>
                        <a:t>Cobertura Nutricional</a:t>
                      </a:r>
                      <a:endParaRPr lang="pt-B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2000" dirty="0" smtClean="0"/>
                        <a:t>1 refeição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2000" dirty="0" smtClean="0"/>
                        <a:t>20% das necessidades</a:t>
                      </a:r>
                      <a:r>
                        <a:rPr lang="pt-BR" sz="2000" baseline="0" dirty="0" smtClean="0"/>
                        <a:t> nutricionais</a:t>
                      </a:r>
                      <a:endParaRPr lang="pt-B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2000" dirty="0" smtClean="0"/>
                        <a:t>1 refeição </a:t>
                      </a:r>
                      <a:r>
                        <a:rPr lang="pt-BR" sz="1800" dirty="0" smtClean="0"/>
                        <a:t>(quilombolas e indígenas) </a:t>
                      </a:r>
                      <a:endParaRPr lang="pt-B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2000" dirty="0" smtClean="0"/>
                        <a:t>30% das necessidades nutricionais </a:t>
                      </a:r>
                      <a:endParaRPr lang="pt-B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2000" dirty="0" smtClean="0"/>
                        <a:t>2 refeições 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2000" dirty="0" smtClean="0"/>
                        <a:t>Mínimo de 30% das necessidades nutricionais </a:t>
                      </a:r>
                      <a:endParaRPr lang="pt-B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2000" dirty="0" smtClean="0"/>
                        <a:t>Período integral 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000" dirty="0" smtClean="0"/>
                        <a:t>Mínimo de 70% das necessidades nutricionais</a:t>
                      </a:r>
                      <a:endParaRPr lang="pt-B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1700808"/>
            <a:ext cx="835292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900" b="1" dirty="0" smtClean="0"/>
              <a:t>Para as preparações diárias da alimentação escolar, recomenda-se, no máximo:</a:t>
            </a:r>
          </a:p>
          <a:p>
            <a:r>
              <a:rPr lang="pt-BR" sz="1900" b="1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pt-BR" sz="1900" dirty="0" smtClean="0"/>
              <a:t>  10% (dez por cento) da energia total proveniente de açúcar simples adicionado;</a:t>
            </a:r>
          </a:p>
          <a:p>
            <a:pPr>
              <a:buFont typeface="Arial" pitchFamily="34" charset="0"/>
              <a:buChar char="•"/>
            </a:pPr>
            <a:r>
              <a:rPr lang="pt-BR" sz="1900" dirty="0" smtClean="0"/>
              <a:t>  15 a 30% (quinze a trinta por cento) da energia total proveniente de gorduras totais; </a:t>
            </a:r>
          </a:p>
          <a:p>
            <a:pPr>
              <a:buFont typeface="Arial" pitchFamily="34" charset="0"/>
              <a:buChar char="•"/>
            </a:pPr>
            <a:r>
              <a:rPr lang="pt-BR" sz="1900" dirty="0" smtClean="0"/>
              <a:t>  10% (dez por cento) da energia total proveniente de gordura saturada; </a:t>
            </a:r>
          </a:p>
          <a:p>
            <a:pPr>
              <a:buFont typeface="Arial" pitchFamily="34" charset="0"/>
              <a:buChar char="•"/>
            </a:pPr>
            <a:r>
              <a:rPr lang="pt-BR" sz="1900" dirty="0" smtClean="0"/>
              <a:t>  1% (um por cento) da energia total proveniente de gordura trans; </a:t>
            </a:r>
          </a:p>
          <a:p>
            <a:pPr>
              <a:buFont typeface="Arial" pitchFamily="34" charset="0"/>
              <a:buChar char="•"/>
            </a:pPr>
            <a:r>
              <a:rPr lang="pt-BR" sz="1900" dirty="0" smtClean="0"/>
              <a:t>  400 </a:t>
            </a:r>
            <a:r>
              <a:rPr lang="pt-BR" sz="1900" dirty="0" err="1" smtClean="0"/>
              <a:t>mg</a:t>
            </a:r>
            <a:r>
              <a:rPr lang="pt-BR" sz="1900" dirty="0" smtClean="0"/>
              <a:t> de sódio per capita, em período parcial, quando ofertada uma refeição; </a:t>
            </a:r>
          </a:p>
          <a:p>
            <a:pPr>
              <a:buFont typeface="Arial" pitchFamily="34" charset="0"/>
              <a:buChar char="•"/>
            </a:pPr>
            <a:r>
              <a:rPr lang="pt-BR" sz="1900" dirty="0" smtClean="0"/>
              <a:t>  600 </a:t>
            </a:r>
            <a:r>
              <a:rPr lang="pt-BR" sz="1900" dirty="0" err="1" smtClean="0"/>
              <a:t>mg</a:t>
            </a:r>
            <a:r>
              <a:rPr lang="pt-BR" sz="1900" dirty="0" smtClean="0"/>
              <a:t> de sódio per capita, em período parcial, quando ofertadas duas refeições; </a:t>
            </a:r>
          </a:p>
          <a:p>
            <a:pPr>
              <a:buFont typeface="Arial" pitchFamily="34" charset="0"/>
              <a:buChar char="•"/>
            </a:pPr>
            <a:r>
              <a:rPr lang="pt-BR" sz="1900" dirty="0" smtClean="0"/>
              <a:t>  1.400 </a:t>
            </a:r>
            <a:r>
              <a:rPr lang="pt-BR" sz="1900" dirty="0" err="1" smtClean="0"/>
              <a:t>mg</a:t>
            </a:r>
            <a:r>
              <a:rPr lang="pt-BR" sz="1900" dirty="0" smtClean="0"/>
              <a:t> de sódio per capita, em período integral, quando ofertadas três ou mais refeições. </a:t>
            </a:r>
          </a:p>
          <a:p>
            <a:endParaRPr lang="pt-BR" sz="1900" dirty="0" smtClean="0"/>
          </a:p>
          <a:p>
            <a:r>
              <a:rPr lang="pt-BR" sz="1900" dirty="0" smtClean="0"/>
              <a:t>Obs.: A oferta de doces e/ou preparações doces fica limitada a duas porções por semana, equivalente a 110 kcal/porção. </a:t>
            </a:r>
            <a:endParaRPr lang="pt-BR" sz="1900" dirty="0"/>
          </a:p>
        </p:txBody>
      </p:sp>
      <p:sp>
        <p:nvSpPr>
          <p:cNvPr id="5" name="Retângulo 4"/>
          <p:cNvSpPr/>
          <p:nvPr/>
        </p:nvSpPr>
        <p:spPr>
          <a:xfrm>
            <a:off x="539552" y="764704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OS CARDÁPIOS NO PNAE</a:t>
            </a:r>
            <a:endParaRPr lang="pt-BR" sz="28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11560" y="1700808"/>
            <a:ext cx="799288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/>
              <a:t>É </a:t>
            </a:r>
            <a:r>
              <a:rPr lang="pt-BR" sz="2000" u="sng" dirty="0" smtClean="0"/>
              <a:t>proibida</a:t>
            </a:r>
            <a:r>
              <a:rPr lang="pt-BR" sz="2000" dirty="0" smtClean="0"/>
              <a:t> a aquisição de bebidas com baixo teor nutricional, tais como refrigerantes e refrescos artificiais ou concentrados à base de xarope de guaraná ou groselha e chás prontos para consumo e outras bebidas similares. </a:t>
            </a:r>
          </a:p>
          <a:p>
            <a:endParaRPr lang="pt-BR" sz="2000" dirty="0" smtClean="0"/>
          </a:p>
          <a:p>
            <a:r>
              <a:rPr lang="pt-BR" sz="2000" dirty="0" smtClean="0"/>
              <a:t>É </a:t>
            </a:r>
            <a:r>
              <a:rPr lang="pt-BR" sz="2000" u="sng" dirty="0" smtClean="0"/>
              <a:t>restrita</a:t>
            </a:r>
            <a:r>
              <a:rPr lang="pt-BR" sz="2000" dirty="0" smtClean="0"/>
              <a:t> a aquisição de alimentos enlatados, embutidos, doces, preparações semiprontas ou prontas para o consumo, ou alimentos concentrados (em pó ou desidratados para reconstituição).</a:t>
            </a:r>
          </a:p>
          <a:p>
            <a:endParaRPr lang="pt-BR" sz="2000" dirty="0" smtClean="0"/>
          </a:p>
          <a:p>
            <a:r>
              <a:rPr lang="pt-BR" sz="2000" dirty="0" smtClean="0"/>
              <a:t>Os produtos alimentícios adquiridos para o PNAE deverão atender ao disposto na legislação de alimentos, estabelecida pela Agência Nacional de Vigilância Sanitária (ANVISA) e pelo Ministério da Agricultura, Pecuária e Abastecimento (MAPA). </a:t>
            </a: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539552" y="764704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OS CARDÁPIOS NO PNAE</a:t>
            </a:r>
            <a:endParaRPr lang="pt-BR" sz="28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5" y="8234"/>
            <a:ext cx="9071968" cy="6849766"/>
          </a:xfrm>
        </p:spPr>
      </p:pic>
    </p:spTree>
    <p:extLst>
      <p:ext uri="{BB962C8B-B14F-4D97-AF65-F5344CB8AC3E}">
        <p14:creationId xmlns:p14="http://schemas.microsoft.com/office/powerpoint/2010/main" val="21649627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32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611560" y="1364948"/>
            <a:ext cx="8136904" cy="4584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lnSpc>
                <a:spcPct val="13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pt-BR" altLang="pt-BR" sz="2000" b="0" i="1" dirty="0" smtClean="0">
                <a:latin typeface="+mn-lt"/>
              </a:rPr>
              <a:t>Visitas técnicas  - presença do supervisor nas instituições apoiando e orientando os processos de recebimento</a:t>
            </a:r>
            <a:r>
              <a:rPr lang="pt-BR" altLang="pt-BR" sz="2000" b="0" i="1" dirty="0">
                <a:latin typeface="+mn-lt"/>
              </a:rPr>
              <a:t>, </a:t>
            </a:r>
            <a:r>
              <a:rPr lang="pt-BR" altLang="pt-BR" sz="2000" b="0" i="1" dirty="0" smtClean="0">
                <a:latin typeface="+mn-lt"/>
              </a:rPr>
              <a:t>armazenamento, manipulação e preparo dos alimentos; </a:t>
            </a:r>
          </a:p>
          <a:p>
            <a:pPr marL="342900" indent="-342900" eaLnBrk="1" hangingPunct="1">
              <a:lnSpc>
                <a:spcPct val="13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pt-BR" altLang="pt-BR" sz="2000" b="0" i="1" dirty="0" smtClean="0">
                <a:latin typeface="+mn-lt"/>
              </a:rPr>
              <a:t>Treinamento in loco para os manipuladores de alimentos;</a:t>
            </a:r>
          </a:p>
          <a:p>
            <a:pPr marL="342900" indent="-342900" eaLnBrk="1" hangingPunct="1">
              <a:lnSpc>
                <a:spcPct val="13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pt-BR" altLang="pt-BR" sz="2000" b="0" i="1" dirty="0" smtClean="0">
                <a:latin typeface="+mn-lt"/>
              </a:rPr>
              <a:t>Aplicação de roteiros </a:t>
            </a:r>
            <a:r>
              <a:rPr lang="pt-BR" altLang="pt-BR" sz="2000" b="0" i="1" dirty="0">
                <a:latin typeface="+mn-lt"/>
              </a:rPr>
              <a:t>de verificação (SISAN);</a:t>
            </a:r>
          </a:p>
          <a:p>
            <a:pPr marL="342900" indent="-342900" eaLnBrk="1" hangingPunct="1">
              <a:lnSpc>
                <a:spcPct val="13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pt-BR" altLang="pt-BR" sz="2000" b="0" i="1" dirty="0" smtClean="0">
                <a:latin typeface="+mn-lt"/>
              </a:rPr>
              <a:t>Monitoramento do estoque de gêneros alimentícios;</a:t>
            </a:r>
          </a:p>
          <a:p>
            <a:pPr marL="342900" indent="-342900" eaLnBrk="1" hangingPunct="1">
              <a:lnSpc>
                <a:spcPct val="13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pt-BR" altLang="pt-BR" sz="2000" b="0" i="1" dirty="0" smtClean="0">
                <a:latin typeface="+mn-lt"/>
              </a:rPr>
              <a:t>Solicitações e deduções dos gêneros alimentícios;</a:t>
            </a:r>
          </a:p>
          <a:p>
            <a:pPr marL="342900" indent="-342900" eaLnBrk="1" hangingPunct="1">
              <a:lnSpc>
                <a:spcPct val="13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pt-BR" altLang="pt-BR" sz="2000" b="0" i="1" dirty="0" smtClean="0">
                <a:latin typeface="+mn-lt"/>
              </a:rPr>
              <a:t>Teste de aceitabilidade e Resto Ingestão;</a:t>
            </a:r>
          </a:p>
          <a:p>
            <a:pPr marL="342900" indent="-342900" eaLnBrk="1" hangingPunct="1">
              <a:lnSpc>
                <a:spcPct val="13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pt-BR" altLang="pt-BR" sz="2000" b="0" i="1" dirty="0" smtClean="0">
                <a:latin typeface="+mn-lt"/>
              </a:rPr>
              <a:t>52 supervisores</a:t>
            </a:r>
            <a:r>
              <a:rPr lang="pt-BR" altLang="pt-BR" sz="2000" b="0" dirty="0" smtClean="0">
                <a:latin typeface="+mn-lt"/>
              </a:rPr>
              <a:t>.  </a:t>
            </a:r>
            <a:endParaRPr lang="pt-BR" altLang="pt-BR" sz="2000" b="0" dirty="0">
              <a:latin typeface="+mn-lt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1560" y="529516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SUPERVISÃO ALIMENTAR</a:t>
            </a:r>
            <a:endParaRPr lang="pt-BR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1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611560" y="476672"/>
            <a:ext cx="78488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NÚCLEO DE CONTROLE DE QUALIDADE</a:t>
            </a:r>
            <a:endParaRPr lang="pt-BR" sz="26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611560" y="1196752"/>
            <a:ext cx="8280920" cy="5373216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000" b="1" dirty="0" smtClean="0"/>
              <a:t>1. Na licitação pública de gêneros alimentícios:</a:t>
            </a:r>
          </a:p>
          <a:p>
            <a:pPr lvl="1">
              <a:spcBef>
                <a:spcPts val="0"/>
              </a:spcBef>
            </a:pPr>
            <a:r>
              <a:rPr lang="pt-BR" i="1" dirty="0" smtClean="0"/>
              <a:t>Elaboração das descrições dos produtos e do Termo de Referência;</a:t>
            </a:r>
          </a:p>
          <a:p>
            <a:pPr lvl="1">
              <a:spcBef>
                <a:spcPts val="0"/>
              </a:spcBef>
            </a:pPr>
            <a:r>
              <a:rPr lang="pt-BR" i="1" dirty="0" smtClean="0"/>
              <a:t>Avaliação das amostras (testes de qualidade sensorial, rotulagem, </a:t>
            </a:r>
            <a:r>
              <a:rPr lang="pt-BR" i="1" dirty="0" err="1" smtClean="0"/>
              <a:t>etc</a:t>
            </a:r>
            <a:r>
              <a:rPr lang="pt-BR" i="1" dirty="0" smtClean="0"/>
              <a:t>).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pt-BR" sz="2000" b="1" dirty="0" smtClean="0">
                <a:solidFill>
                  <a:schemeClr val="tx1"/>
                </a:solidFill>
              </a:rPr>
              <a:t>2. No recebimento dos gêneros no depósito da SMASAN:</a:t>
            </a:r>
          </a:p>
          <a:p>
            <a:pPr marL="741600" lvl="1" indent="-2844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i="1" dirty="0"/>
              <a:t>Avaliação dos </a:t>
            </a:r>
            <a:r>
              <a:rPr lang="pt-BR" i="1" dirty="0" smtClean="0"/>
              <a:t>certificados </a:t>
            </a:r>
            <a:r>
              <a:rPr lang="pt-BR" i="1" dirty="0"/>
              <a:t>exigidos;</a:t>
            </a:r>
          </a:p>
          <a:p>
            <a:pPr marL="741600" lvl="1" indent="-2844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i="1" dirty="0" smtClean="0"/>
              <a:t>Emissão de laudos/pareceres;</a:t>
            </a:r>
          </a:p>
          <a:p>
            <a:pPr marL="741600" lvl="1" indent="-2844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i="1" dirty="0" smtClean="0"/>
              <a:t>Controle e prevenção para manutenção da qualidade.</a:t>
            </a:r>
            <a:endParaRPr lang="pt-BR" i="1" dirty="0"/>
          </a:p>
          <a:p>
            <a:pPr marL="0" indent="0">
              <a:spcBef>
                <a:spcPts val="1800"/>
              </a:spcBef>
              <a:buNone/>
            </a:pPr>
            <a:r>
              <a:rPr lang="pt-BR" sz="2000" b="1" dirty="0" smtClean="0">
                <a:solidFill>
                  <a:schemeClr val="tx1"/>
                </a:solidFill>
              </a:rPr>
              <a:t>3. Inspeção dos gêneros armazenados: </a:t>
            </a:r>
            <a:r>
              <a:rPr lang="pt-BR" sz="2000" i="1" dirty="0" smtClean="0">
                <a:solidFill>
                  <a:schemeClr val="tx1"/>
                </a:solidFill>
              </a:rPr>
              <a:t>validade, condições de armazenamento</a:t>
            </a:r>
            <a:r>
              <a:rPr lang="pt-BR" sz="2000" i="1" dirty="0" smtClean="0"/>
              <a:t>, etc.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pt-BR" sz="2000" b="1" dirty="0" smtClean="0">
                <a:solidFill>
                  <a:schemeClr val="tx1"/>
                </a:solidFill>
              </a:rPr>
              <a:t>4. Avaliação </a:t>
            </a:r>
            <a:r>
              <a:rPr lang="pt-BR" sz="2000" b="1" dirty="0">
                <a:solidFill>
                  <a:schemeClr val="tx1"/>
                </a:solidFill>
              </a:rPr>
              <a:t>da infraestrutura nas instituições</a:t>
            </a:r>
            <a:r>
              <a:rPr lang="pt-BR" sz="2000" b="1" dirty="0" smtClean="0">
                <a:solidFill>
                  <a:schemeClr val="tx1"/>
                </a:solidFill>
              </a:rPr>
              <a:t>: </a:t>
            </a:r>
            <a:r>
              <a:rPr lang="pt-BR" sz="2000" i="1" dirty="0" smtClean="0">
                <a:solidFill>
                  <a:schemeClr val="tx1"/>
                </a:solidFill>
              </a:rPr>
              <a:t>dimensionamento </a:t>
            </a:r>
            <a:r>
              <a:rPr lang="pt-BR" sz="2000" i="1" dirty="0">
                <a:solidFill>
                  <a:schemeClr val="tx1"/>
                </a:solidFill>
              </a:rPr>
              <a:t>de </a:t>
            </a:r>
            <a:r>
              <a:rPr lang="pt-BR" sz="2000" i="1" dirty="0" err="1" smtClean="0">
                <a:solidFill>
                  <a:schemeClr val="tx1"/>
                </a:solidFill>
              </a:rPr>
              <a:t>UAN’s</a:t>
            </a:r>
            <a:r>
              <a:rPr lang="pt-BR" sz="2000" i="1" dirty="0" smtClean="0">
                <a:solidFill>
                  <a:schemeClr val="tx1"/>
                </a:solidFill>
              </a:rPr>
              <a:t>                </a:t>
            </a:r>
            <a:r>
              <a:rPr lang="pt-BR" sz="2000" i="1" dirty="0">
                <a:solidFill>
                  <a:schemeClr val="tx1"/>
                </a:solidFill>
              </a:rPr>
              <a:t>e referência técnica para novas construções, </a:t>
            </a:r>
            <a:r>
              <a:rPr lang="pt-BR" sz="2000" i="1" dirty="0" smtClean="0">
                <a:solidFill>
                  <a:schemeClr val="tx1"/>
                </a:solidFill>
              </a:rPr>
              <a:t>reformas e ampliações. </a:t>
            </a:r>
            <a:endParaRPr lang="pt-BR" sz="2000" i="1" dirty="0">
              <a:solidFill>
                <a:schemeClr val="tx1"/>
              </a:solidFill>
            </a:endParaRPr>
          </a:p>
          <a:p>
            <a:pPr marL="0" indent="0">
              <a:spcBef>
                <a:spcPts val="1800"/>
              </a:spcBef>
              <a:buNone/>
            </a:pPr>
            <a:endParaRPr lang="pt-BR" sz="2000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01781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575556" y="1412776"/>
            <a:ext cx="8172908" cy="4635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lnSpc>
                <a:spcPct val="14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pt-BR" altLang="pt-BR" sz="2400" dirty="0" smtClean="0">
                <a:latin typeface="+mj-lt"/>
              </a:rPr>
              <a:t>Recebimento e armazenamento dos gêneros não perecíveis no Depósito da SMASAN;</a:t>
            </a:r>
          </a:p>
          <a:p>
            <a:pPr marL="342900" indent="-342900" eaLnBrk="1" hangingPunct="1">
              <a:lnSpc>
                <a:spcPct val="14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pt-BR" altLang="pt-BR" sz="2400" dirty="0" smtClean="0">
                <a:latin typeface="+mj-lt"/>
              </a:rPr>
              <a:t>Solicitação dos produtos por instituição no SIEST;</a:t>
            </a:r>
          </a:p>
          <a:p>
            <a:pPr marL="342900" indent="-342900" eaLnBrk="1" hangingPunct="1">
              <a:lnSpc>
                <a:spcPct val="14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pt-BR" altLang="pt-BR" sz="2400" dirty="0" smtClean="0">
                <a:latin typeface="+mj-lt"/>
              </a:rPr>
              <a:t>Transporte e distribuição em toda rede municipal e conveniada (10 veículos); </a:t>
            </a:r>
          </a:p>
          <a:p>
            <a:pPr marL="342900" indent="-342900" eaLnBrk="1" hangingPunct="1">
              <a:lnSpc>
                <a:spcPct val="14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pt-BR" altLang="pt-BR" sz="2400" dirty="0" smtClean="0">
                <a:latin typeface="+mj-lt"/>
              </a:rPr>
              <a:t>Monitoramento dos níveis de estoque;</a:t>
            </a:r>
          </a:p>
          <a:p>
            <a:pPr marL="342900" indent="-342900" eaLnBrk="1" hangingPunct="1">
              <a:lnSpc>
                <a:spcPct val="14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pt-BR" altLang="pt-BR" sz="2400" dirty="0" smtClean="0">
                <a:latin typeface="+mj-lt"/>
              </a:rPr>
              <a:t>Realização de </a:t>
            </a:r>
            <a:r>
              <a:rPr lang="pt-BR" sz="2400" dirty="0" smtClean="0">
                <a:latin typeface="+mj-lt"/>
              </a:rPr>
              <a:t>inventários </a:t>
            </a:r>
            <a:r>
              <a:rPr lang="pt-BR" sz="2400" dirty="0">
                <a:latin typeface="+mj-lt"/>
              </a:rPr>
              <a:t>rotativos e </a:t>
            </a:r>
            <a:r>
              <a:rPr lang="pt-BR" sz="2400" dirty="0" smtClean="0">
                <a:latin typeface="+mj-lt"/>
              </a:rPr>
              <a:t>anuais.</a:t>
            </a:r>
            <a:endParaRPr lang="pt-BR" altLang="pt-BR" sz="2400" dirty="0" smtClean="0">
              <a:latin typeface="+mj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11560" y="476672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LOGÍSTICA DE DISTRUBUIÇÃO</a:t>
            </a:r>
            <a:endParaRPr lang="pt-BR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11560" y="951111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EDUCAÇÃO ALIMENTAR E NUTRICIONAL</a:t>
            </a:r>
            <a:endParaRPr lang="pt-BR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CaixaDeTexto 8"/>
          <p:cNvSpPr txBox="1">
            <a:spLocks noChangeArrowheads="1"/>
          </p:cNvSpPr>
          <p:nvPr/>
        </p:nvSpPr>
        <p:spPr bwMode="auto">
          <a:xfrm>
            <a:off x="611560" y="2420888"/>
            <a:ext cx="5760640" cy="233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pt-BR" altLang="pt-BR" sz="2800" b="1" dirty="0" smtClean="0">
                <a:latin typeface="+mj-lt"/>
              </a:rPr>
              <a:t>Ações </a:t>
            </a:r>
            <a:r>
              <a:rPr lang="pt-BR" altLang="pt-BR" sz="2800" b="1" dirty="0">
                <a:latin typeface="+mj-lt"/>
              </a:rPr>
              <a:t>educativas e de comunicação, de forma intersetorial, no contexto da promoção de práticas alimentares e estilos de vida saudáveis.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6" t="-1" r="8948" b="-1"/>
          <a:stretch/>
        </p:blipFill>
        <p:spPr>
          <a:xfrm>
            <a:off x="6300192" y="2348880"/>
            <a:ext cx="2843808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85"/>
          <a:stretch/>
        </p:blipFill>
        <p:spPr>
          <a:xfrm>
            <a:off x="6228184" y="2132856"/>
            <a:ext cx="2915816" cy="2834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67544" y="2132856"/>
            <a:ext cx="6336704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ü"/>
              <a:defRPr/>
            </a:pPr>
            <a:r>
              <a:rPr lang="pt-BR" sz="2300" b="1" dirty="0"/>
              <a:t>Eventos de Mobilização Social;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ü"/>
              <a:defRPr/>
            </a:pPr>
            <a:r>
              <a:rPr lang="pt-BR" sz="2300" b="1" dirty="0" smtClean="0"/>
              <a:t>Esquadrão da Alimentação;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ü"/>
              <a:defRPr/>
            </a:pPr>
            <a:r>
              <a:rPr lang="pt-BR" sz="2300" b="1" dirty="0" smtClean="0"/>
              <a:t>Oficinas e Circuitos </a:t>
            </a:r>
            <a:r>
              <a:rPr lang="pt-BR" sz="2300" b="1" dirty="0"/>
              <a:t>de </a:t>
            </a:r>
            <a:r>
              <a:rPr lang="pt-BR" sz="2300" b="1" dirty="0" smtClean="0"/>
              <a:t>EAN;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ü"/>
              <a:defRPr/>
            </a:pPr>
            <a:r>
              <a:rPr lang="pt-BR" sz="2300" b="1" dirty="0" smtClean="0"/>
              <a:t>Publicações</a:t>
            </a:r>
            <a:r>
              <a:rPr lang="pt-BR" sz="2300" b="1" dirty="0"/>
              <a:t>;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ü"/>
              <a:defRPr/>
            </a:pPr>
            <a:r>
              <a:rPr lang="pt-BR" sz="2300" b="1" dirty="0" smtClean="0"/>
              <a:t>Formação de multiplicadores;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ü"/>
              <a:defRPr/>
            </a:pPr>
            <a:r>
              <a:rPr lang="pt-BR" sz="2300" b="1" dirty="0" smtClean="0"/>
              <a:t>Formação de manipuladores de alimentos.</a:t>
            </a:r>
            <a:endParaRPr lang="pt-BR" sz="23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467544" y="908720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AÇÕES DE MOBILIZAÇÃO E EAN</a:t>
            </a:r>
            <a:endParaRPr lang="pt-BR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15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539552" y="1340768"/>
            <a:ext cx="8208912" cy="45427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>
              <a:lnSpc>
                <a:spcPct val="120000"/>
              </a:lnSpc>
              <a:spcBef>
                <a:spcPts val="1800"/>
              </a:spcBef>
              <a:buAutoNum type="arabicPeriod"/>
            </a:pPr>
            <a:r>
              <a:rPr lang="pt-BR" sz="2400" b="1" dirty="0" smtClean="0"/>
              <a:t>Gestão compartilhada </a:t>
            </a:r>
            <a:r>
              <a:rPr lang="pt-BR" sz="2400" b="1" dirty="0"/>
              <a:t>do </a:t>
            </a:r>
            <a:r>
              <a:rPr lang="pt-BR" sz="2400" b="1" dirty="0" smtClean="0"/>
              <a:t>PNAE </a:t>
            </a:r>
            <a:r>
              <a:rPr lang="pt-BR" sz="2400" dirty="0" smtClean="0"/>
              <a:t>– SMASAN/SMED/UNIDADES EDUCACIONAIS; </a:t>
            </a:r>
          </a:p>
          <a:p>
            <a:pPr lvl="1" indent="-457200">
              <a:lnSpc>
                <a:spcPct val="120000"/>
              </a:lnSpc>
              <a:spcBef>
                <a:spcPts val="1800"/>
              </a:spcBef>
              <a:buFontTx/>
              <a:buAutoNum type="arabicPeriod"/>
            </a:pPr>
            <a:r>
              <a:rPr lang="pt-BR" sz="2400" b="1" dirty="0"/>
              <a:t>Informatização dos processos de gestão e controle </a:t>
            </a:r>
            <a:r>
              <a:rPr lang="pt-BR" sz="2400" b="1" dirty="0" smtClean="0"/>
              <a:t>da execução do </a:t>
            </a:r>
            <a:r>
              <a:rPr lang="pt-BR" sz="2400" b="1" dirty="0"/>
              <a:t>PNAE </a:t>
            </a:r>
            <a:r>
              <a:rPr lang="pt-BR" sz="2400" dirty="0" smtClean="0"/>
              <a:t> </a:t>
            </a:r>
            <a:r>
              <a:rPr lang="pt-BR" sz="2400" dirty="0"/>
              <a:t>- para garantir melhor organização, controle e transparência;</a:t>
            </a:r>
          </a:p>
          <a:p>
            <a:pPr lvl="1" indent="-457200">
              <a:lnSpc>
                <a:spcPct val="120000"/>
              </a:lnSpc>
              <a:spcBef>
                <a:spcPts val="1800"/>
              </a:spcBef>
              <a:buFontTx/>
              <a:buAutoNum type="arabicPeriod"/>
            </a:pPr>
            <a:r>
              <a:rPr lang="pt-BR" sz="2400" b="1" dirty="0" smtClean="0"/>
              <a:t>Recursos Humanos e Infraestrutura </a:t>
            </a:r>
            <a:r>
              <a:rPr lang="pt-BR" sz="2400" dirty="0" smtClean="0"/>
              <a:t>- </a:t>
            </a:r>
            <a:r>
              <a:rPr lang="pt-BR" sz="2400" dirty="0"/>
              <a:t>ampliação da rede municipal e conveniada </a:t>
            </a:r>
            <a:r>
              <a:rPr lang="pt-BR" sz="2400" dirty="0" smtClean="0"/>
              <a:t>tem forte impacto nas demandas administrativas </a:t>
            </a:r>
            <a:r>
              <a:rPr lang="pt-BR" sz="2400" dirty="0"/>
              <a:t>e na logística da </a:t>
            </a:r>
            <a:r>
              <a:rPr lang="pt-BR" sz="2400" dirty="0" smtClean="0"/>
              <a:t>SMASAN (necessidade de reforma </a:t>
            </a:r>
            <a:r>
              <a:rPr lang="pt-BR" sz="2400" dirty="0"/>
              <a:t>e ampliação do Depósito </a:t>
            </a:r>
            <a:r>
              <a:rPr lang="pt-BR" sz="2400" dirty="0" smtClean="0"/>
              <a:t>de Gêneros Alimentícios).</a:t>
            </a:r>
            <a:endParaRPr lang="pt-BR" sz="2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539552" y="548680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PRINCIPAIS DESAFIOS</a:t>
            </a:r>
            <a:endParaRPr lang="pt-BR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9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611560" y="2017871"/>
            <a:ext cx="80648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>
              <a:spcBef>
                <a:spcPts val="1800"/>
              </a:spcBef>
              <a:buFont typeface="+mj-lt"/>
              <a:buAutoNum type="arabicPeriod" startAt="4"/>
            </a:pPr>
            <a:r>
              <a:rPr lang="pt-BR" sz="2400" b="1" dirty="0" smtClean="0"/>
              <a:t>Aquisição </a:t>
            </a:r>
            <a:r>
              <a:rPr lang="pt-BR" sz="2400" b="1" dirty="0"/>
              <a:t>de alimentos da agricultura </a:t>
            </a:r>
            <a:r>
              <a:rPr lang="pt-BR" sz="2400" b="1" dirty="0" smtClean="0"/>
              <a:t>familiar </a:t>
            </a:r>
            <a:r>
              <a:rPr lang="pt-BR" sz="2400" dirty="0" smtClean="0"/>
              <a:t>– 30% do repasse do FNDE;</a:t>
            </a:r>
          </a:p>
          <a:p>
            <a:pPr lvl="1" indent="-457200">
              <a:spcBef>
                <a:spcPts val="1800"/>
              </a:spcBef>
              <a:buFont typeface="+mj-lt"/>
              <a:buAutoNum type="arabicPeriod" startAt="4"/>
            </a:pPr>
            <a:r>
              <a:rPr lang="pt-BR" sz="2400" b="1" dirty="0" smtClean="0"/>
              <a:t>Redução </a:t>
            </a:r>
            <a:r>
              <a:rPr lang="pt-BR" sz="2400" b="1" dirty="0"/>
              <a:t>das </a:t>
            </a:r>
            <a:r>
              <a:rPr lang="pt-BR" sz="2400" b="1" dirty="0" smtClean="0"/>
              <a:t>perdas/desperdício </a:t>
            </a:r>
            <a:r>
              <a:rPr lang="pt-BR" sz="2400" dirty="0" smtClean="0"/>
              <a:t>– qualificação dos processos de recebimento, controle de estoque e ações educativas;</a:t>
            </a:r>
            <a:endParaRPr lang="pt-BR" sz="2400" dirty="0"/>
          </a:p>
          <a:p>
            <a:pPr lvl="1" indent="-457200">
              <a:spcBef>
                <a:spcPts val="1800"/>
              </a:spcBef>
              <a:buFont typeface="+mj-lt"/>
              <a:buAutoNum type="arabicPeriod" startAt="4"/>
            </a:pPr>
            <a:r>
              <a:rPr lang="pt-BR" sz="2400" b="1" dirty="0" smtClean="0"/>
              <a:t>Ampliação </a:t>
            </a:r>
            <a:r>
              <a:rPr lang="pt-BR" sz="2400" b="1" dirty="0"/>
              <a:t>e institucionalização das ações de </a:t>
            </a:r>
            <a:r>
              <a:rPr lang="pt-BR" sz="2400" b="1" dirty="0" smtClean="0"/>
              <a:t>Educação Alimentar e Nutricional </a:t>
            </a:r>
            <a:r>
              <a:rPr lang="pt-BR" sz="2400" dirty="0" smtClean="0"/>
              <a:t>– proposta de ações de formação.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39552" y="548680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PRINCIPAIS DESAFIOS</a:t>
            </a:r>
            <a:endParaRPr lang="pt-BR" sz="28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16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2320280"/>
            <a:ext cx="8229600" cy="19728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9600" dirty="0" smtClean="0">
                <a:solidFill>
                  <a:srgbClr val="006600"/>
                </a:solidFill>
              </a:rPr>
              <a:t>OBRIGADA!</a:t>
            </a:r>
            <a:endParaRPr lang="pt-BR" sz="96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62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pt-BR" sz="9300" b="1" dirty="0" smtClean="0">
                <a:solidFill>
                  <a:srgbClr val="145004"/>
                </a:solidFill>
              </a:rPr>
              <a:t>PESQUISA MUNICIPAL SOBRE ALIMENTAÇÃO ESCOLAR</a:t>
            </a:r>
          </a:p>
          <a:p>
            <a:pPr marL="0" indent="0" algn="ctr">
              <a:buNone/>
            </a:pPr>
            <a:endParaRPr lang="pt-BR" sz="5400" dirty="0" smtClean="0"/>
          </a:p>
          <a:p>
            <a:pPr marL="0" indent="0" algn="ctr">
              <a:buNone/>
            </a:pPr>
            <a:endParaRPr lang="pt-BR" sz="5400" dirty="0"/>
          </a:p>
          <a:p>
            <a:pPr marL="0" indent="0" algn="ctr">
              <a:buNone/>
            </a:pPr>
            <a:endParaRPr lang="pt-BR" sz="5400" dirty="0"/>
          </a:p>
          <a:p>
            <a:pPr marL="0" indent="0" algn="ctr">
              <a:lnSpc>
                <a:spcPct val="170000"/>
              </a:lnSpc>
              <a:buNone/>
            </a:pPr>
            <a:r>
              <a:rPr lang="pt-BR" sz="5900" dirty="0" smtClean="0"/>
              <a:t>Percepção de gestores de unidades de educação sobre o Programa Nacional de Alimentação Escolar (PNAE) em um modelo de gestão centralizada e monitorada</a:t>
            </a:r>
            <a:endParaRPr lang="pt-BR" sz="5900" dirty="0"/>
          </a:p>
        </p:txBody>
      </p:sp>
    </p:spTree>
    <p:extLst>
      <p:ext uri="{BB962C8B-B14F-4D97-AF65-F5344CB8AC3E}">
        <p14:creationId xmlns:p14="http://schemas.microsoft.com/office/powerpoint/2010/main" val="6792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METODOLOGIA</a:t>
            </a:r>
            <a:endParaRPr lang="pt-BR" dirty="0"/>
          </a:p>
        </p:txBody>
      </p:sp>
      <p:graphicFrame>
        <p:nvGraphicFramePr>
          <p:cNvPr id="14" name="Diagrama 13"/>
          <p:cNvGraphicFramePr/>
          <p:nvPr>
            <p:extLst/>
          </p:nvPr>
        </p:nvGraphicFramePr>
        <p:xfrm>
          <a:off x="683568" y="1397000"/>
          <a:ext cx="7848872" cy="4912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5299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solidFill>
                  <a:srgbClr val="145004"/>
                </a:solidFill>
              </a:rPr>
              <a:t>METODOLOGIA</a:t>
            </a:r>
          </a:p>
        </p:txBody>
      </p:sp>
      <p:graphicFrame>
        <p:nvGraphicFramePr>
          <p:cNvPr id="15" name="Diagrama 14"/>
          <p:cNvGraphicFramePr/>
          <p:nvPr>
            <p:extLst/>
          </p:nvPr>
        </p:nvGraphicFramePr>
        <p:xfrm>
          <a:off x="683568" y="1397000"/>
          <a:ext cx="7848872" cy="4912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5097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pt-BR" sz="6400" dirty="0" smtClean="0"/>
          </a:p>
          <a:p>
            <a:pPr marL="0" indent="0" algn="ctr">
              <a:buNone/>
            </a:pPr>
            <a:r>
              <a:rPr lang="pt-BR" sz="6400" b="1" dirty="0" smtClean="0">
                <a:solidFill>
                  <a:srgbClr val="145004"/>
                </a:solidFill>
              </a:rPr>
              <a:t>QUESTÕES E RESULTADOS</a:t>
            </a:r>
            <a:endParaRPr lang="pt-BR" sz="6400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48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t="11333" r="8959" b="10445"/>
          <a:stretch/>
        </p:blipFill>
        <p:spPr bwMode="auto">
          <a:xfrm>
            <a:off x="539552" y="1247424"/>
            <a:ext cx="8115384" cy="4341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1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9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2</a:t>
            </a:r>
            <a:endParaRPr lang="pt-BR" b="1" dirty="0">
              <a:solidFill>
                <a:srgbClr val="145004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3" t="19951" r="17917" b="13233"/>
          <a:stretch/>
        </p:blipFill>
        <p:spPr bwMode="auto">
          <a:xfrm>
            <a:off x="395536" y="1046480"/>
            <a:ext cx="8456963" cy="4815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943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1" t="13823" r="6250" b="11511"/>
          <a:stretch/>
        </p:blipFill>
        <p:spPr bwMode="auto">
          <a:xfrm>
            <a:off x="251520" y="980728"/>
            <a:ext cx="867664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2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92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t="15244" r="6250" b="11867"/>
          <a:stretch/>
        </p:blipFill>
        <p:spPr bwMode="auto">
          <a:xfrm>
            <a:off x="251520" y="1052736"/>
            <a:ext cx="873760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3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33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8" t="11334" r="11042" b="15067"/>
          <a:stretch/>
        </p:blipFill>
        <p:spPr bwMode="auto">
          <a:xfrm>
            <a:off x="395352" y="980728"/>
            <a:ext cx="842512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4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34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5</a:t>
            </a:r>
            <a:endParaRPr lang="pt-BR" b="1" dirty="0">
              <a:solidFill>
                <a:srgbClr val="145004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1" t="26978" r="16042" b="54177"/>
          <a:stretch/>
        </p:blipFill>
        <p:spPr bwMode="auto">
          <a:xfrm>
            <a:off x="251520" y="1036320"/>
            <a:ext cx="8424936" cy="1321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/>
          </p:nvPr>
        </p:nvGraphicFramePr>
        <p:xfrm>
          <a:off x="539552" y="2357391"/>
          <a:ext cx="7776864" cy="3231849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940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6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301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RESPOSTAS MAIS</a:t>
                      </a:r>
                      <a:r>
                        <a:rPr lang="pt-BR" baseline="0" dirty="0" smtClean="0"/>
                        <a:t> FREQUENTES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%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8387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Café da manhã, almoço e prato</a:t>
                      </a:r>
                      <a:r>
                        <a:rPr lang="pt-BR" baseline="0" dirty="0" smtClean="0"/>
                        <a:t> único </a:t>
                      </a:r>
                      <a:r>
                        <a:rPr lang="pt-BR" dirty="0" smtClean="0"/>
                        <a:t>/ jantar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31,4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387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Café da manhã, colação, almoço, lanche da tarde e prato</a:t>
                      </a:r>
                      <a:r>
                        <a:rPr lang="pt-BR" baseline="0" dirty="0" smtClean="0"/>
                        <a:t> único </a:t>
                      </a:r>
                      <a:r>
                        <a:rPr lang="pt-BR" dirty="0" smtClean="0"/>
                        <a:t>/ jantar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22,5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8387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Café da manhã, colação, almoço e prato</a:t>
                      </a:r>
                      <a:r>
                        <a:rPr lang="pt-BR" baseline="0" dirty="0" smtClean="0"/>
                        <a:t> único </a:t>
                      </a:r>
                      <a:r>
                        <a:rPr lang="pt-BR" dirty="0" smtClean="0"/>
                        <a:t>/ jantar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20,6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8387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Café da manhã, almoço, lanche da tarde e prato</a:t>
                      </a:r>
                      <a:r>
                        <a:rPr lang="pt-BR" baseline="0" dirty="0" smtClean="0"/>
                        <a:t> único </a:t>
                      </a:r>
                      <a:r>
                        <a:rPr lang="pt-BR" dirty="0" smtClean="0"/>
                        <a:t>/ jantar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17,6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790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5" t="11689" r="8541" b="13645"/>
          <a:stretch/>
        </p:blipFill>
        <p:spPr bwMode="auto">
          <a:xfrm>
            <a:off x="107504" y="836712"/>
            <a:ext cx="8892480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6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35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6</a:t>
            </a:r>
            <a:endParaRPr lang="pt-BR" b="1" dirty="0">
              <a:solidFill>
                <a:srgbClr val="145004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1" t="24133" r="62917" b="67156"/>
          <a:stretch/>
        </p:blipFill>
        <p:spPr bwMode="auto">
          <a:xfrm>
            <a:off x="258232" y="1735744"/>
            <a:ext cx="2945616" cy="638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5" t="11689" r="8541" b="73682"/>
          <a:stretch/>
        </p:blipFill>
        <p:spPr bwMode="auto">
          <a:xfrm>
            <a:off x="258232" y="836711"/>
            <a:ext cx="8885768" cy="954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7" name="Espaço Reservado para Conteúdo 16"/>
          <p:cNvGraphicFramePr>
            <a:graphicFrameLocks noGrp="1"/>
          </p:cNvGraphicFramePr>
          <p:nvPr>
            <p:ph idx="1"/>
            <p:extLst/>
          </p:nvPr>
        </p:nvGraphicFramePr>
        <p:xfrm>
          <a:off x="663104" y="2492896"/>
          <a:ext cx="7859216" cy="3456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72003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1" t="13466" r="28334" b="14000"/>
          <a:stretch/>
        </p:blipFill>
        <p:spPr bwMode="auto">
          <a:xfrm>
            <a:off x="467360" y="1052736"/>
            <a:ext cx="7849056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7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64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7</a:t>
            </a:r>
            <a:endParaRPr lang="pt-BR" b="1" dirty="0">
              <a:solidFill>
                <a:srgbClr val="145004"/>
              </a:solidFill>
            </a:endParaRPr>
          </a:p>
        </p:txBody>
      </p:sp>
      <p:graphicFrame>
        <p:nvGraphicFramePr>
          <p:cNvPr id="5" name="Espaço Reservado para Conteúdo 16"/>
          <p:cNvGraphicFramePr>
            <a:graphicFrameLocks noGrp="1"/>
          </p:cNvGraphicFramePr>
          <p:nvPr>
            <p:ph idx="1"/>
            <p:extLst/>
          </p:nvPr>
        </p:nvGraphicFramePr>
        <p:xfrm>
          <a:off x="663104" y="2492896"/>
          <a:ext cx="7859216" cy="3528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8" t="31244" r="72292" b="61645"/>
          <a:stretch/>
        </p:blipFill>
        <p:spPr bwMode="auto">
          <a:xfrm>
            <a:off x="395536" y="1735644"/>
            <a:ext cx="1872392" cy="56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2" t="13466" r="33921" b="77227"/>
          <a:stretch/>
        </p:blipFill>
        <p:spPr bwMode="auto">
          <a:xfrm>
            <a:off x="323528" y="1052736"/>
            <a:ext cx="7193280" cy="68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91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" t="11688" r="6249" b="21111"/>
          <a:stretch/>
        </p:blipFill>
        <p:spPr bwMode="auto">
          <a:xfrm>
            <a:off x="179512" y="1124744"/>
            <a:ext cx="8696960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8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3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11689" r="26280" b="15067"/>
          <a:stretch/>
        </p:blipFill>
        <p:spPr bwMode="auto">
          <a:xfrm>
            <a:off x="683568" y="764704"/>
            <a:ext cx="7920880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9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01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9</a:t>
            </a:r>
            <a:endParaRPr lang="pt-BR" b="1" dirty="0">
              <a:solidFill>
                <a:srgbClr val="145004"/>
              </a:solidFill>
            </a:endParaRPr>
          </a:p>
        </p:txBody>
      </p:sp>
      <p:graphicFrame>
        <p:nvGraphicFramePr>
          <p:cNvPr id="5" name="Espaço Reservado para Conteúdo 5"/>
          <p:cNvGraphicFramePr>
            <a:graphicFrameLocks noGrp="1"/>
          </p:cNvGraphicFramePr>
          <p:nvPr>
            <p:ph idx="1"/>
            <p:extLst/>
          </p:nvPr>
        </p:nvGraphicFramePr>
        <p:xfrm>
          <a:off x="539552" y="2060850"/>
          <a:ext cx="8208913" cy="338437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3263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2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898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RESPOSTAS MAIS</a:t>
                      </a:r>
                      <a:r>
                        <a:rPr lang="pt-BR" baseline="0" dirty="0" smtClean="0"/>
                        <a:t> FREQUENTES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%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347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Elogios</a:t>
                      </a:r>
                      <a:r>
                        <a:rPr lang="pt-BR" baseline="0" dirty="0" smtClean="0"/>
                        <a:t> / a</a:t>
                      </a:r>
                      <a:r>
                        <a:rPr lang="pt-BR" dirty="0" smtClean="0"/>
                        <a:t>lterações</a:t>
                      </a:r>
                      <a:r>
                        <a:rPr lang="pt-BR" baseline="0" dirty="0" smtClean="0"/>
                        <a:t> nos cardápios / autonomia para promover alterações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51,0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1347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Alterações</a:t>
                      </a:r>
                      <a:r>
                        <a:rPr lang="pt-BR" baseline="0" dirty="0" smtClean="0"/>
                        <a:t> na pauta g</a:t>
                      </a:r>
                      <a:r>
                        <a:rPr lang="pt-BR" dirty="0" smtClean="0"/>
                        <a:t>êneros / diversificação da pauta</a:t>
                      </a:r>
                      <a:r>
                        <a:rPr lang="pt-BR" baseline="0" dirty="0" smtClean="0"/>
                        <a:t> 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28,8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1347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Elogios</a:t>
                      </a:r>
                      <a:r>
                        <a:rPr lang="pt-BR" baseline="0" dirty="0" smtClean="0"/>
                        <a:t> à conduta do Supervisor de Alimentação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2,6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1347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Não tem sugestões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17,6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11689" r="26280" b="76078"/>
          <a:stretch/>
        </p:blipFill>
        <p:spPr bwMode="auto">
          <a:xfrm>
            <a:off x="251520" y="823052"/>
            <a:ext cx="7920880" cy="805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0" t="52643" r="58120" b="41022"/>
          <a:stretch/>
        </p:blipFill>
        <p:spPr bwMode="auto">
          <a:xfrm>
            <a:off x="395536" y="1543132"/>
            <a:ext cx="3719553" cy="517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781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" t="13441" r="7916" b="12578"/>
          <a:stretch/>
        </p:blipFill>
        <p:spPr bwMode="auto">
          <a:xfrm>
            <a:off x="430088" y="1198880"/>
            <a:ext cx="8534400" cy="439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10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76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5" t="12045" r="6250" b="16133"/>
          <a:stretch/>
        </p:blipFill>
        <p:spPr bwMode="auto">
          <a:xfrm>
            <a:off x="179512" y="1117888"/>
            <a:ext cx="8717280" cy="4399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11</a:t>
            </a:r>
            <a:endParaRPr lang="pt-BR" b="1" dirty="0">
              <a:solidFill>
                <a:srgbClr val="1450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91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12</a:t>
            </a:r>
            <a:endParaRPr lang="pt-BR" b="1" dirty="0">
              <a:solidFill>
                <a:srgbClr val="145004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1" t="30177" r="17500" b="57023"/>
          <a:stretch/>
        </p:blipFill>
        <p:spPr bwMode="auto">
          <a:xfrm>
            <a:off x="251520" y="836712"/>
            <a:ext cx="8568952" cy="1085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/>
          </p:nvPr>
        </p:nvGraphicFramePr>
        <p:xfrm>
          <a:off x="539552" y="1895337"/>
          <a:ext cx="7776864" cy="4023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940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6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302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RESPOSTAS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%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Orientação quanto às normas de Segurança Alimentar/Boas práticas na escola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35,19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Orientar, esclarecer e solucionar dúvidas/problemas da instituição relacionados à alimentação escolar (parceria)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30,56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Profissional capacitado para orientar as ações sobre alimentação e garantir atendimento de qualidade/alimentação saudável aos alunos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22,22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Ponte entre a escola e a SMED e legislações relacionadas à alimentação escolar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3,7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029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Auxiliar na gestão dos funcionários da cozinha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3,7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029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Garantir o cumprimento do PNAE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2,8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3029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Ponte entre a escola e a SMASAN 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1,8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105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13</a:t>
            </a:r>
            <a:endParaRPr lang="pt-BR" b="1" dirty="0">
              <a:solidFill>
                <a:srgbClr val="145004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57556" r="16042" b="29644"/>
          <a:stretch/>
        </p:blipFill>
        <p:spPr bwMode="auto">
          <a:xfrm>
            <a:off x="395536" y="908720"/>
            <a:ext cx="8352928" cy="100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Espaço Reservado para Conteúdo 5"/>
          <p:cNvGraphicFramePr>
            <a:graphicFrameLocks noGrp="1"/>
          </p:cNvGraphicFramePr>
          <p:nvPr>
            <p:ph idx="1"/>
            <p:extLst/>
          </p:nvPr>
        </p:nvGraphicFramePr>
        <p:xfrm>
          <a:off x="539552" y="1895337"/>
          <a:ext cx="7776864" cy="385152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940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6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3029">
                <a:tc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DESAFIOS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%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Hábitos alimentares inadequado dos alunos / Continuidade da formação escolar no ambiente doméstico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23,2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Diminuição do desperdício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12,2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Adequações no cardápio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8,5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Estrutura física da cozinha inadequada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6,1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029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Manter a qualidade da alimentação escolar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6,1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029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Conscientização dos professores para seguir as orientações da SMASAN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4,9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3029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Favorecer o consumo  de todos os alimentos 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4,9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685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QUESTÃO 13</a:t>
            </a:r>
            <a:endParaRPr lang="pt-BR" b="1" dirty="0">
              <a:solidFill>
                <a:srgbClr val="145004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57556" r="16042" b="29644"/>
          <a:stretch/>
        </p:blipFill>
        <p:spPr bwMode="auto">
          <a:xfrm>
            <a:off x="395536" y="908720"/>
            <a:ext cx="8352928" cy="100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/>
          </p:nvPr>
        </p:nvGraphicFramePr>
        <p:xfrm>
          <a:off x="539552" y="1895337"/>
          <a:ext cx="7776864" cy="385152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940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6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3029">
                <a:tc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SUGESTÕES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%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Aumentar a variedade dos gêneros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15,4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Maior autonomia da escola em relação ao cardápio, adequação de acordo com a realidade dos alunos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11,5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Realização de formação com as famílias sobre alimentação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11,5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2801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Melhorar a qualidade e respeito ao prazos de entrega dos gêneros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9,6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029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Aumento do per capita de carnes, verduras e frutas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7,7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029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Diminuir a frequência/melhorar a qualidade da </a:t>
                      </a:r>
                      <a:r>
                        <a:rPr lang="pt-BR" dirty="0" err="1" smtClean="0"/>
                        <a:t>lingüiça</a:t>
                      </a:r>
                      <a:r>
                        <a:rPr lang="pt-BR" dirty="0" smtClean="0"/>
                        <a:t> 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5,8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3029">
                <a:tc>
                  <a:txBody>
                    <a:bodyPr/>
                    <a:lstStyle/>
                    <a:p>
                      <a:pPr algn="l"/>
                      <a:r>
                        <a:rPr lang="pt-BR" dirty="0" smtClean="0"/>
                        <a:t>A complementação do cardápio não seja realizada pela escola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5,8</a:t>
                      </a:r>
                      <a:endParaRPr lang="pt-B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735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PERCEPÇÕES</a:t>
            </a:r>
            <a:endParaRPr lang="pt-BR" b="1" dirty="0">
              <a:solidFill>
                <a:srgbClr val="145004"/>
              </a:solidFill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/>
          </p:nvPr>
        </p:nvGraphicFramePr>
        <p:xfrm>
          <a:off x="467544" y="134076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2490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b="1" dirty="0" smtClean="0">
                <a:solidFill>
                  <a:srgbClr val="145004"/>
                </a:solidFill>
              </a:rPr>
              <a:t>CONSIDERAÇÕES FINAIS</a:t>
            </a:r>
            <a:endParaRPr lang="pt-BR" b="1" dirty="0">
              <a:solidFill>
                <a:srgbClr val="145004"/>
              </a:solidFill>
            </a:endParaRPr>
          </a:p>
        </p:txBody>
      </p:sp>
      <p:graphicFrame>
        <p:nvGraphicFramePr>
          <p:cNvPr id="8" name="Espaço Reservado para Conteúdo 7"/>
          <p:cNvGraphicFramePr>
            <a:graphicFrameLocks noGrp="1"/>
          </p:cNvGraphicFramePr>
          <p:nvPr>
            <p:ph idx="1"/>
            <p:extLst/>
          </p:nvPr>
        </p:nvGraphicFramePr>
        <p:xfrm>
          <a:off x="395536" y="1124744"/>
          <a:ext cx="8229600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106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54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2114</Words>
  <Application>Microsoft Office PowerPoint</Application>
  <PresentationFormat>Apresentação no Ecrã (4:3)</PresentationFormat>
  <Paragraphs>361</Paragraphs>
  <Slides>50</Slides>
  <Notes>50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50</vt:i4>
      </vt:variant>
    </vt:vector>
  </HeadingPairs>
  <TitlesOfParts>
    <vt:vector size="56" baseType="lpstr">
      <vt:lpstr>Arial</vt:lpstr>
      <vt:lpstr>Arial Black</vt:lpstr>
      <vt:lpstr>Calibri</vt:lpstr>
      <vt:lpstr>Calibri Light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REPASSE AOS MUNICÍPIOS - FNDE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METODOLOGIA</vt:lpstr>
      <vt:lpstr>METODOLOGIA</vt:lpstr>
      <vt:lpstr>Apresentação do PowerPoint</vt:lpstr>
      <vt:lpstr>QUESTÃO 1</vt:lpstr>
      <vt:lpstr>QUESTÃO 2</vt:lpstr>
      <vt:lpstr>QUESTÃO 2</vt:lpstr>
      <vt:lpstr>QUESTÃO 3</vt:lpstr>
      <vt:lpstr>QUESTÃO 4</vt:lpstr>
      <vt:lpstr>QUESTÃO 5</vt:lpstr>
      <vt:lpstr>QUESTÃO 6</vt:lpstr>
      <vt:lpstr>QUESTÃO 6</vt:lpstr>
      <vt:lpstr>QUESTÃO 7</vt:lpstr>
      <vt:lpstr>QUESTÃO 7</vt:lpstr>
      <vt:lpstr>QUESTÃO 8</vt:lpstr>
      <vt:lpstr>QUESTÃO 9</vt:lpstr>
      <vt:lpstr>QUESTÃO 9</vt:lpstr>
      <vt:lpstr>QUESTÃO 10</vt:lpstr>
      <vt:lpstr>QUESTÃO 11</vt:lpstr>
      <vt:lpstr>QUESTÃO 12</vt:lpstr>
      <vt:lpstr>QUESTÃO 13</vt:lpstr>
      <vt:lpstr>QUESTÃO 13</vt:lpstr>
      <vt:lpstr>PERCEPÇÕES</vt:lpstr>
      <vt:lpstr>CONSIDERAÇÕES FINAIS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Breno | Perfil252</dc:creator>
  <cp:lastModifiedBy>ADILANA DE OLIVEIRA ROCHA ALCANTARA</cp:lastModifiedBy>
  <cp:revision>65</cp:revision>
  <cp:lastPrinted>2017-06-01T20:10:28Z</cp:lastPrinted>
  <dcterms:created xsi:type="dcterms:W3CDTF">2017-02-07T13:32:31Z</dcterms:created>
  <dcterms:modified xsi:type="dcterms:W3CDTF">2017-06-01T20:13:34Z</dcterms:modified>
</cp:coreProperties>
</file>