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5"/>
  </p:notesMasterIdLst>
  <p:handoutMasterIdLst>
    <p:handoutMasterId r:id="rId26"/>
  </p:handoutMasterIdLst>
  <p:sldIdLst>
    <p:sldId id="256" r:id="rId2"/>
    <p:sldId id="307" r:id="rId3"/>
    <p:sldId id="298" r:id="rId4"/>
    <p:sldId id="340" r:id="rId5"/>
    <p:sldId id="283" r:id="rId6"/>
    <p:sldId id="354" r:id="rId7"/>
    <p:sldId id="308" r:id="rId8"/>
    <p:sldId id="341" r:id="rId9"/>
    <p:sldId id="342" r:id="rId10"/>
    <p:sldId id="355" r:id="rId11"/>
    <p:sldId id="343" r:id="rId12"/>
    <p:sldId id="344" r:id="rId13"/>
    <p:sldId id="356" r:id="rId14"/>
    <p:sldId id="345" r:id="rId15"/>
    <p:sldId id="346" r:id="rId16"/>
    <p:sldId id="357" r:id="rId17"/>
    <p:sldId id="358" r:id="rId18"/>
    <p:sldId id="347" r:id="rId19"/>
    <p:sldId id="359" r:id="rId20"/>
    <p:sldId id="361" r:id="rId21"/>
    <p:sldId id="360" r:id="rId22"/>
    <p:sldId id="322" r:id="rId23"/>
    <p:sldId id="287" r:id="rId24"/>
  </p:sldIdLst>
  <p:sldSz cx="9144000" cy="6858000" type="screen4x3"/>
  <p:notesSz cx="6797675" cy="9926638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2412"/>
    <a:srgbClr val="FFFE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B2CEF0-1AAD-43EC-B5D7-66226F5264C7}" v="18" dt="2020-09-22T22:57:45.8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Estilo Claro 1 - Ênfas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7292A2E-F333-43FB-9621-5CBBE7FDCDCB}" styleName="Estilo Claro 2 - Ênfase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13" autoAdjust="0"/>
    <p:restoredTop sz="87050" autoAdjust="0"/>
  </p:normalViewPr>
  <p:slideViewPr>
    <p:cSldViewPr showGuides="1">
      <p:cViewPr>
        <p:scale>
          <a:sx n="86" d="100"/>
          <a:sy n="86" d="100"/>
        </p:scale>
        <p:origin x="-1170" y="-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60" d="100"/>
        <a:sy n="160" d="100"/>
      </p:scale>
      <p:origin x="0" y="134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drigo Dornelas Scofield" userId="d44096689578a8d1" providerId="LiveId" clId="{16B2CEF0-1AAD-43EC-B5D7-66226F5264C7}"/>
    <pc:docChg chg="custSel addSld modSld sldOrd">
      <pc:chgData name="Rodrigo Dornelas Scofield" userId="d44096689578a8d1" providerId="LiveId" clId="{16B2CEF0-1AAD-43EC-B5D7-66226F5264C7}" dt="2020-09-22T22:57:56.851" v="182" actId="14100"/>
      <pc:docMkLst>
        <pc:docMk/>
      </pc:docMkLst>
      <pc:sldChg chg="addSp delSp modSp mod">
        <pc:chgData name="Rodrigo Dornelas Scofield" userId="d44096689578a8d1" providerId="LiveId" clId="{16B2CEF0-1AAD-43EC-B5D7-66226F5264C7}" dt="2020-09-22T22:45:39.318" v="25" actId="20577"/>
        <pc:sldMkLst>
          <pc:docMk/>
          <pc:sldMk cId="651040657" sldId="283"/>
        </pc:sldMkLst>
        <pc:spChg chg="mod">
          <ac:chgData name="Rodrigo Dornelas Scofield" userId="d44096689578a8d1" providerId="LiveId" clId="{16B2CEF0-1AAD-43EC-B5D7-66226F5264C7}" dt="2020-09-22T22:45:39.318" v="25" actId="20577"/>
          <ac:spMkLst>
            <pc:docMk/>
            <pc:sldMk cId="651040657" sldId="283"/>
            <ac:spMk id="9" creationId="{00000000-0000-0000-0000-000000000000}"/>
          </ac:spMkLst>
        </pc:spChg>
        <pc:picChg chg="add mod">
          <ac:chgData name="Rodrigo Dornelas Scofield" userId="d44096689578a8d1" providerId="LiveId" clId="{16B2CEF0-1AAD-43EC-B5D7-66226F5264C7}" dt="2020-09-22T22:44:43.811" v="18" actId="14100"/>
          <ac:picMkLst>
            <pc:docMk/>
            <pc:sldMk cId="651040657" sldId="283"/>
            <ac:picMk id="2" creationId="{F0575DFE-64C4-4E25-A4DE-854025E0EE4C}"/>
          </ac:picMkLst>
        </pc:picChg>
        <pc:picChg chg="del">
          <ac:chgData name="Rodrigo Dornelas Scofield" userId="d44096689578a8d1" providerId="LiveId" clId="{16B2CEF0-1AAD-43EC-B5D7-66226F5264C7}" dt="2020-09-22T22:44:36.017" v="16" actId="478"/>
          <ac:picMkLst>
            <pc:docMk/>
            <pc:sldMk cId="651040657" sldId="283"/>
            <ac:picMk id="2050" creationId="{00000000-0000-0000-0000-000000000000}"/>
          </ac:picMkLst>
        </pc:picChg>
      </pc:sldChg>
      <pc:sldChg chg="addSp delSp modSp mod">
        <pc:chgData name="Rodrigo Dornelas Scofield" userId="d44096689578a8d1" providerId="LiveId" clId="{16B2CEF0-1AAD-43EC-B5D7-66226F5264C7}" dt="2020-09-22T22:43:34.862" v="6" actId="14100"/>
        <pc:sldMkLst>
          <pc:docMk/>
          <pc:sldMk cId="96190458" sldId="298"/>
        </pc:sldMkLst>
        <pc:picChg chg="add mod">
          <ac:chgData name="Rodrigo Dornelas Scofield" userId="d44096689578a8d1" providerId="LiveId" clId="{16B2CEF0-1AAD-43EC-B5D7-66226F5264C7}" dt="2020-09-22T22:43:34.862" v="6" actId="14100"/>
          <ac:picMkLst>
            <pc:docMk/>
            <pc:sldMk cId="96190458" sldId="298"/>
            <ac:picMk id="2" creationId="{98DE0EC8-5155-4DEC-B2DF-D53A9FBA0993}"/>
          </ac:picMkLst>
        </pc:picChg>
        <pc:picChg chg="del">
          <ac:chgData name="Rodrigo Dornelas Scofield" userId="d44096689578a8d1" providerId="LiveId" clId="{16B2CEF0-1AAD-43EC-B5D7-66226F5264C7}" dt="2020-09-22T22:42:30.640" v="0" actId="478"/>
          <ac:picMkLst>
            <pc:docMk/>
            <pc:sldMk cId="96190458" sldId="298"/>
            <ac:picMk id="1026" creationId="{00000000-0000-0000-0000-000000000000}"/>
          </ac:picMkLst>
        </pc:picChg>
      </pc:sldChg>
      <pc:sldChg chg="modSp mod">
        <pc:chgData name="Rodrigo Dornelas Scofield" userId="d44096689578a8d1" providerId="LiveId" clId="{16B2CEF0-1AAD-43EC-B5D7-66226F5264C7}" dt="2020-09-22T22:43:47.471" v="10" actId="20577"/>
        <pc:sldMkLst>
          <pc:docMk/>
          <pc:sldMk cId="2644265082" sldId="340"/>
        </pc:sldMkLst>
        <pc:spChg chg="mod">
          <ac:chgData name="Rodrigo Dornelas Scofield" userId="d44096689578a8d1" providerId="LiveId" clId="{16B2CEF0-1AAD-43EC-B5D7-66226F5264C7}" dt="2020-09-22T22:43:47.471" v="10" actId="20577"/>
          <ac:spMkLst>
            <pc:docMk/>
            <pc:sldMk cId="2644265082" sldId="340"/>
            <ac:spMk id="4" creationId="{00000000-0000-0000-0000-000000000000}"/>
          </ac:spMkLst>
        </pc:spChg>
      </pc:sldChg>
      <pc:sldChg chg="addSp delSp modSp mod">
        <pc:chgData name="Rodrigo Dornelas Scofield" userId="d44096689578a8d1" providerId="LiveId" clId="{16B2CEF0-1AAD-43EC-B5D7-66226F5264C7}" dt="2020-09-22T22:46:56.244" v="40" actId="14100"/>
        <pc:sldMkLst>
          <pc:docMk/>
          <pc:sldMk cId="651040657" sldId="341"/>
        </pc:sldMkLst>
        <pc:picChg chg="add mod">
          <ac:chgData name="Rodrigo Dornelas Scofield" userId="d44096689578a8d1" providerId="LiveId" clId="{16B2CEF0-1AAD-43EC-B5D7-66226F5264C7}" dt="2020-09-22T22:46:56.244" v="40" actId="14100"/>
          <ac:picMkLst>
            <pc:docMk/>
            <pc:sldMk cId="651040657" sldId="341"/>
            <ac:picMk id="4" creationId="{3B6E1DE7-4FE1-4763-997C-663EA9436580}"/>
          </ac:picMkLst>
        </pc:picChg>
        <pc:picChg chg="del">
          <ac:chgData name="Rodrigo Dornelas Scofield" userId="d44096689578a8d1" providerId="LiveId" clId="{16B2CEF0-1AAD-43EC-B5D7-66226F5264C7}" dt="2020-09-22T22:46:46.656" v="34" actId="478"/>
          <ac:picMkLst>
            <pc:docMk/>
            <pc:sldMk cId="651040657" sldId="341"/>
            <ac:picMk id="4098" creationId="{00000000-0000-0000-0000-000000000000}"/>
          </ac:picMkLst>
        </pc:picChg>
      </pc:sldChg>
      <pc:sldChg chg="addSp delSp modSp mod">
        <pc:chgData name="Rodrigo Dornelas Scofield" userId="d44096689578a8d1" providerId="LiveId" clId="{16B2CEF0-1AAD-43EC-B5D7-66226F5264C7}" dt="2020-09-22T22:47:31.922" v="49" actId="478"/>
        <pc:sldMkLst>
          <pc:docMk/>
          <pc:sldMk cId="651040657" sldId="342"/>
        </pc:sldMkLst>
        <pc:picChg chg="add mod">
          <ac:chgData name="Rodrigo Dornelas Scofield" userId="d44096689578a8d1" providerId="LiveId" clId="{16B2CEF0-1AAD-43EC-B5D7-66226F5264C7}" dt="2020-09-22T22:47:28.387" v="48" actId="1036"/>
          <ac:picMkLst>
            <pc:docMk/>
            <pc:sldMk cId="651040657" sldId="342"/>
            <ac:picMk id="5" creationId="{66C5223D-6D22-4222-8967-EADA72537B97}"/>
          </ac:picMkLst>
        </pc:picChg>
        <pc:picChg chg="del">
          <ac:chgData name="Rodrigo Dornelas Scofield" userId="d44096689578a8d1" providerId="LiveId" clId="{16B2CEF0-1AAD-43EC-B5D7-66226F5264C7}" dt="2020-09-22T22:47:31.922" v="49" actId="478"/>
          <ac:picMkLst>
            <pc:docMk/>
            <pc:sldMk cId="651040657" sldId="342"/>
            <ac:picMk id="5122" creationId="{00000000-0000-0000-0000-000000000000}"/>
          </ac:picMkLst>
        </pc:picChg>
      </pc:sldChg>
      <pc:sldChg chg="addSp delSp modSp mod">
        <pc:chgData name="Rodrigo Dornelas Scofield" userId="d44096689578a8d1" providerId="LiveId" clId="{16B2CEF0-1AAD-43EC-B5D7-66226F5264C7}" dt="2020-09-22T22:48:53.494" v="67" actId="1035"/>
        <pc:sldMkLst>
          <pc:docMk/>
          <pc:sldMk cId="651040657" sldId="343"/>
        </pc:sldMkLst>
        <pc:picChg chg="add mod">
          <ac:chgData name="Rodrigo Dornelas Scofield" userId="d44096689578a8d1" providerId="LiveId" clId="{16B2CEF0-1AAD-43EC-B5D7-66226F5264C7}" dt="2020-09-22T22:48:53.494" v="67" actId="1035"/>
          <ac:picMkLst>
            <pc:docMk/>
            <pc:sldMk cId="651040657" sldId="343"/>
            <ac:picMk id="4" creationId="{5E628C19-7E3E-4E80-A9BC-67F9C737094D}"/>
          </ac:picMkLst>
        </pc:picChg>
        <pc:picChg chg="del">
          <ac:chgData name="Rodrigo Dornelas Scofield" userId="d44096689578a8d1" providerId="LiveId" clId="{16B2CEF0-1AAD-43EC-B5D7-66226F5264C7}" dt="2020-09-22T22:48:49.973" v="65" actId="478"/>
          <ac:picMkLst>
            <pc:docMk/>
            <pc:sldMk cId="651040657" sldId="343"/>
            <ac:picMk id="7170" creationId="{00000000-0000-0000-0000-000000000000}"/>
          </ac:picMkLst>
        </pc:picChg>
      </pc:sldChg>
      <pc:sldChg chg="addSp delSp modSp mod">
        <pc:chgData name="Rodrigo Dornelas Scofield" userId="d44096689578a8d1" providerId="LiveId" clId="{16B2CEF0-1AAD-43EC-B5D7-66226F5264C7}" dt="2020-09-22T22:49:32.864" v="78" actId="1035"/>
        <pc:sldMkLst>
          <pc:docMk/>
          <pc:sldMk cId="651040657" sldId="344"/>
        </pc:sldMkLst>
        <pc:picChg chg="add mod">
          <ac:chgData name="Rodrigo Dornelas Scofield" userId="d44096689578a8d1" providerId="LiveId" clId="{16B2CEF0-1AAD-43EC-B5D7-66226F5264C7}" dt="2020-09-22T22:49:32.864" v="78" actId="1035"/>
          <ac:picMkLst>
            <pc:docMk/>
            <pc:sldMk cId="651040657" sldId="344"/>
            <ac:picMk id="2" creationId="{D23ED379-39DD-444B-89A9-88CCC4D10BDD}"/>
          </ac:picMkLst>
        </pc:picChg>
        <pc:picChg chg="del">
          <ac:chgData name="Rodrigo Dornelas Scofield" userId="d44096689578a8d1" providerId="LiveId" clId="{16B2CEF0-1AAD-43EC-B5D7-66226F5264C7}" dt="2020-09-22T22:49:29.217" v="75" actId="478"/>
          <ac:picMkLst>
            <pc:docMk/>
            <pc:sldMk cId="651040657" sldId="344"/>
            <ac:picMk id="8194" creationId="{00000000-0000-0000-0000-000000000000}"/>
          </ac:picMkLst>
        </pc:picChg>
      </pc:sldChg>
      <pc:sldChg chg="addSp delSp modSp mod">
        <pc:chgData name="Rodrigo Dornelas Scofield" userId="d44096689578a8d1" providerId="LiveId" clId="{16B2CEF0-1AAD-43EC-B5D7-66226F5264C7}" dt="2020-09-22T22:51:00.383" v="92" actId="478"/>
        <pc:sldMkLst>
          <pc:docMk/>
          <pc:sldMk cId="651040657" sldId="345"/>
        </pc:sldMkLst>
        <pc:picChg chg="add mod">
          <ac:chgData name="Rodrigo Dornelas Scofield" userId="d44096689578a8d1" providerId="LiveId" clId="{16B2CEF0-1AAD-43EC-B5D7-66226F5264C7}" dt="2020-09-22T22:50:54.248" v="91" actId="1036"/>
          <ac:picMkLst>
            <pc:docMk/>
            <pc:sldMk cId="651040657" sldId="345"/>
            <ac:picMk id="4" creationId="{E453A1D9-40DE-4919-A941-FA2E2D359201}"/>
          </ac:picMkLst>
        </pc:picChg>
        <pc:picChg chg="del">
          <ac:chgData name="Rodrigo Dornelas Scofield" userId="d44096689578a8d1" providerId="LiveId" clId="{16B2CEF0-1AAD-43EC-B5D7-66226F5264C7}" dt="2020-09-22T22:51:00.383" v="92" actId="478"/>
          <ac:picMkLst>
            <pc:docMk/>
            <pc:sldMk cId="651040657" sldId="345"/>
            <ac:picMk id="10242" creationId="{00000000-0000-0000-0000-000000000000}"/>
          </ac:picMkLst>
        </pc:picChg>
      </pc:sldChg>
      <pc:sldChg chg="addSp delSp modSp mod">
        <pc:chgData name="Rodrigo Dornelas Scofield" userId="d44096689578a8d1" providerId="LiveId" clId="{16B2CEF0-1AAD-43EC-B5D7-66226F5264C7}" dt="2020-09-22T22:52:30.226" v="109" actId="1035"/>
        <pc:sldMkLst>
          <pc:docMk/>
          <pc:sldMk cId="651040657" sldId="346"/>
        </pc:sldMkLst>
        <pc:picChg chg="add mod">
          <ac:chgData name="Rodrigo Dornelas Scofield" userId="d44096689578a8d1" providerId="LiveId" clId="{16B2CEF0-1AAD-43EC-B5D7-66226F5264C7}" dt="2020-09-22T22:52:30.226" v="109" actId="1035"/>
          <ac:picMkLst>
            <pc:docMk/>
            <pc:sldMk cId="651040657" sldId="346"/>
            <ac:picMk id="4" creationId="{0A44CE86-B9CF-4986-A025-40C4888A996D}"/>
          </ac:picMkLst>
        </pc:picChg>
        <pc:picChg chg="del">
          <ac:chgData name="Rodrigo Dornelas Scofield" userId="d44096689578a8d1" providerId="LiveId" clId="{16B2CEF0-1AAD-43EC-B5D7-66226F5264C7}" dt="2020-09-22T22:52:27.346" v="106" actId="478"/>
          <ac:picMkLst>
            <pc:docMk/>
            <pc:sldMk cId="651040657" sldId="346"/>
            <ac:picMk id="11266" creationId="{00000000-0000-0000-0000-000000000000}"/>
          </ac:picMkLst>
        </pc:picChg>
      </pc:sldChg>
      <pc:sldChg chg="addSp delSp modSp mod">
        <pc:chgData name="Rodrigo Dornelas Scofield" userId="d44096689578a8d1" providerId="LiveId" clId="{16B2CEF0-1AAD-43EC-B5D7-66226F5264C7}" dt="2020-09-22T22:53:57.893" v="127" actId="1035"/>
        <pc:sldMkLst>
          <pc:docMk/>
          <pc:sldMk cId="651040657" sldId="347"/>
        </pc:sldMkLst>
        <pc:picChg chg="add mod">
          <ac:chgData name="Rodrigo Dornelas Scofield" userId="d44096689578a8d1" providerId="LiveId" clId="{16B2CEF0-1AAD-43EC-B5D7-66226F5264C7}" dt="2020-09-22T22:53:57.893" v="127" actId="1035"/>
          <ac:picMkLst>
            <pc:docMk/>
            <pc:sldMk cId="651040657" sldId="347"/>
            <ac:picMk id="4" creationId="{4B28719F-B2D3-44B7-A6CC-DDDE52AB9CDD}"/>
          </ac:picMkLst>
        </pc:picChg>
        <pc:picChg chg="del">
          <ac:chgData name="Rodrigo Dornelas Scofield" userId="d44096689578a8d1" providerId="LiveId" clId="{16B2CEF0-1AAD-43EC-B5D7-66226F5264C7}" dt="2020-09-22T22:53:55.377" v="126" actId="478"/>
          <ac:picMkLst>
            <pc:docMk/>
            <pc:sldMk cId="651040657" sldId="347"/>
            <ac:picMk id="13314" creationId="{00000000-0000-0000-0000-000000000000}"/>
          </ac:picMkLst>
        </pc:picChg>
      </pc:sldChg>
      <pc:sldChg chg="addSp delSp modSp mod">
        <pc:chgData name="Rodrigo Dornelas Scofield" userId="d44096689578a8d1" providerId="LiveId" clId="{16B2CEF0-1AAD-43EC-B5D7-66226F5264C7}" dt="2020-09-22T22:45:49.279" v="26" actId="20577"/>
        <pc:sldMkLst>
          <pc:docMk/>
          <pc:sldMk cId="651040657" sldId="354"/>
        </pc:sldMkLst>
        <pc:spChg chg="mod">
          <ac:chgData name="Rodrigo Dornelas Scofield" userId="d44096689578a8d1" providerId="LiveId" clId="{16B2CEF0-1AAD-43EC-B5D7-66226F5264C7}" dt="2020-09-22T22:45:49.279" v="26" actId="20577"/>
          <ac:spMkLst>
            <pc:docMk/>
            <pc:sldMk cId="651040657" sldId="354"/>
            <ac:spMk id="9" creationId="{00000000-0000-0000-0000-000000000000}"/>
          </ac:spMkLst>
        </pc:spChg>
        <pc:picChg chg="add mod">
          <ac:chgData name="Rodrigo Dornelas Scofield" userId="d44096689578a8d1" providerId="LiveId" clId="{16B2CEF0-1AAD-43EC-B5D7-66226F5264C7}" dt="2020-09-22T22:45:12.313" v="22" actId="14100"/>
          <ac:picMkLst>
            <pc:docMk/>
            <pc:sldMk cId="651040657" sldId="354"/>
            <ac:picMk id="2" creationId="{33C65CA2-B7E9-42CA-8CF7-2D7A70C602C2}"/>
          </ac:picMkLst>
        </pc:picChg>
        <pc:picChg chg="del">
          <ac:chgData name="Rodrigo Dornelas Scofield" userId="d44096689578a8d1" providerId="LiveId" clId="{16B2CEF0-1AAD-43EC-B5D7-66226F5264C7}" dt="2020-09-22T22:45:15.509" v="23" actId="478"/>
          <ac:picMkLst>
            <pc:docMk/>
            <pc:sldMk cId="651040657" sldId="354"/>
            <ac:picMk id="3074" creationId="{00000000-0000-0000-0000-000000000000}"/>
          </ac:picMkLst>
        </pc:picChg>
      </pc:sldChg>
      <pc:sldChg chg="addSp delSp modSp mod">
        <pc:chgData name="Rodrigo Dornelas Scofield" userId="d44096689578a8d1" providerId="LiveId" clId="{16B2CEF0-1AAD-43EC-B5D7-66226F5264C7}" dt="2020-09-22T22:48:10.368" v="57" actId="478"/>
        <pc:sldMkLst>
          <pc:docMk/>
          <pc:sldMk cId="651040657" sldId="355"/>
        </pc:sldMkLst>
        <pc:picChg chg="add mod">
          <ac:chgData name="Rodrigo Dornelas Scofield" userId="d44096689578a8d1" providerId="LiveId" clId="{16B2CEF0-1AAD-43EC-B5D7-66226F5264C7}" dt="2020-09-22T22:48:06.981" v="56" actId="1036"/>
          <ac:picMkLst>
            <pc:docMk/>
            <pc:sldMk cId="651040657" sldId="355"/>
            <ac:picMk id="5" creationId="{133AA7BF-355A-4743-BFA8-564A4D636F1D}"/>
          </ac:picMkLst>
        </pc:picChg>
        <pc:picChg chg="del">
          <ac:chgData name="Rodrigo Dornelas Scofield" userId="d44096689578a8d1" providerId="LiveId" clId="{16B2CEF0-1AAD-43EC-B5D7-66226F5264C7}" dt="2020-09-22T22:48:10.368" v="57" actId="478"/>
          <ac:picMkLst>
            <pc:docMk/>
            <pc:sldMk cId="651040657" sldId="355"/>
            <ac:picMk id="6146" creationId="{00000000-0000-0000-0000-000000000000}"/>
          </ac:picMkLst>
        </pc:picChg>
      </pc:sldChg>
      <pc:sldChg chg="addSp delSp modSp mod">
        <pc:chgData name="Rodrigo Dornelas Scofield" userId="d44096689578a8d1" providerId="LiveId" clId="{16B2CEF0-1AAD-43EC-B5D7-66226F5264C7}" dt="2020-09-22T22:50:08.408" v="85" actId="478"/>
        <pc:sldMkLst>
          <pc:docMk/>
          <pc:sldMk cId="651040657" sldId="356"/>
        </pc:sldMkLst>
        <pc:picChg chg="add mod">
          <ac:chgData name="Rodrigo Dornelas Scofield" userId="d44096689578a8d1" providerId="LiveId" clId="{16B2CEF0-1AAD-43EC-B5D7-66226F5264C7}" dt="2020-09-22T22:50:03.908" v="84" actId="1035"/>
          <ac:picMkLst>
            <pc:docMk/>
            <pc:sldMk cId="651040657" sldId="356"/>
            <ac:picMk id="4" creationId="{B99933A4-547A-4B2E-BDCB-7BFB9758A809}"/>
          </ac:picMkLst>
        </pc:picChg>
        <pc:picChg chg="del">
          <ac:chgData name="Rodrigo Dornelas Scofield" userId="d44096689578a8d1" providerId="LiveId" clId="{16B2CEF0-1AAD-43EC-B5D7-66226F5264C7}" dt="2020-09-22T22:50:08.408" v="85" actId="478"/>
          <ac:picMkLst>
            <pc:docMk/>
            <pc:sldMk cId="651040657" sldId="356"/>
            <ac:picMk id="9218" creationId="{00000000-0000-0000-0000-000000000000}"/>
          </ac:picMkLst>
        </pc:picChg>
      </pc:sldChg>
      <pc:sldChg chg="addSp delSp modSp mod">
        <pc:chgData name="Rodrigo Dornelas Scofield" userId="d44096689578a8d1" providerId="LiveId" clId="{16B2CEF0-1AAD-43EC-B5D7-66226F5264C7}" dt="2020-09-22T22:53:15.305" v="120" actId="1035"/>
        <pc:sldMkLst>
          <pc:docMk/>
          <pc:sldMk cId="651040657" sldId="357"/>
        </pc:sldMkLst>
        <pc:picChg chg="add mod">
          <ac:chgData name="Rodrigo Dornelas Scofield" userId="d44096689578a8d1" providerId="LiveId" clId="{16B2CEF0-1AAD-43EC-B5D7-66226F5264C7}" dt="2020-09-22T22:53:15.305" v="120" actId="1035"/>
          <ac:picMkLst>
            <pc:docMk/>
            <pc:sldMk cId="651040657" sldId="357"/>
            <ac:picMk id="4" creationId="{9F089387-F451-43F8-8765-7A90B66DB02C}"/>
          </ac:picMkLst>
        </pc:picChg>
        <pc:picChg chg="del">
          <ac:chgData name="Rodrigo Dornelas Scofield" userId="d44096689578a8d1" providerId="LiveId" clId="{16B2CEF0-1AAD-43EC-B5D7-66226F5264C7}" dt="2020-09-22T22:53:12.392" v="117" actId="478"/>
          <ac:picMkLst>
            <pc:docMk/>
            <pc:sldMk cId="651040657" sldId="357"/>
            <ac:picMk id="12290" creationId="{00000000-0000-0000-0000-000000000000}"/>
          </ac:picMkLst>
        </pc:picChg>
      </pc:sldChg>
      <pc:sldChg chg="addSp delSp modSp mod">
        <pc:chgData name="Rodrigo Dornelas Scofield" userId="d44096689578a8d1" providerId="LiveId" clId="{16B2CEF0-1AAD-43EC-B5D7-66226F5264C7}" dt="2020-09-22T22:54:29.509" v="137" actId="1035"/>
        <pc:sldMkLst>
          <pc:docMk/>
          <pc:sldMk cId="651040657" sldId="359"/>
        </pc:sldMkLst>
        <pc:picChg chg="add mod">
          <ac:chgData name="Rodrigo Dornelas Scofield" userId="d44096689578a8d1" providerId="LiveId" clId="{16B2CEF0-1AAD-43EC-B5D7-66226F5264C7}" dt="2020-09-22T22:54:29.509" v="137" actId="1035"/>
          <ac:picMkLst>
            <pc:docMk/>
            <pc:sldMk cId="651040657" sldId="359"/>
            <ac:picMk id="4" creationId="{0A8C572C-714E-4E6B-BD5C-698988E51743}"/>
          </ac:picMkLst>
        </pc:picChg>
        <pc:picChg chg="del">
          <ac:chgData name="Rodrigo Dornelas Scofield" userId="d44096689578a8d1" providerId="LiveId" clId="{16B2CEF0-1AAD-43EC-B5D7-66226F5264C7}" dt="2020-09-22T22:54:26.168" v="135" actId="478"/>
          <ac:picMkLst>
            <pc:docMk/>
            <pc:sldMk cId="651040657" sldId="359"/>
            <ac:picMk id="14338" creationId="{00000000-0000-0000-0000-000000000000}"/>
          </ac:picMkLst>
        </pc:picChg>
      </pc:sldChg>
      <pc:sldChg chg="addSp delSp modSp add mod">
        <pc:chgData name="Rodrigo Dornelas Scofield" userId="d44096689578a8d1" providerId="LiveId" clId="{16B2CEF0-1AAD-43EC-B5D7-66226F5264C7}" dt="2020-09-22T22:57:56.851" v="182" actId="14100"/>
        <pc:sldMkLst>
          <pc:docMk/>
          <pc:sldMk cId="1755610029" sldId="360"/>
        </pc:sldMkLst>
        <pc:spChg chg="mod">
          <ac:chgData name="Rodrigo Dornelas Scofield" userId="d44096689578a8d1" providerId="LiveId" clId="{16B2CEF0-1AAD-43EC-B5D7-66226F5264C7}" dt="2020-09-22T22:56:39.048" v="170" actId="108"/>
          <ac:spMkLst>
            <pc:docMk/>
            <pc:sldMk cId="1755610029" sldId="360"/>
            <ac:spMk id="3" creationId="{00000000-0000-0000-0000-000000000000}"/>
          </ac:spMkLst>
        </pc:spChg>
        <pc:picChg chg="del">
          <ac:chgData name="Rodrigo Dornelas Scofield" userId="d44096689578a8d1" providerId="LiveId" clId="{16B2CEF0-1AAD-43EC-B5D7-66226F5264C7}" dt="2020-09-22T22:54:49.620" v="139" actId="478"/>
          <ac:picMkLst>
            <pc:docMk/>
            <pc:sldMk cId="1755610029" sldId="360"/>
            <ac:picMk id="4" creationId="{0A8C572C-714E-4E6B-BD5C-698988E51743}"/>
          </ac:picMkLst>
        </pc:picChg>
        <pc:picChg chg="add mod">
          <ac:chgData name="Rodrigo Dornelas Scofield" userId="d44096689578a8d1" providerId="LiveId" clId="{16B2CEF0-1AAD-43EC-B5D7-66226F5264C7}" dt="2020-09-22T22:57:56.851" v="182" actId="14100"/>
          <ac:picMkLst>
            <pc:docMk/>
            <pc:sldMk cId="1755610029" sldId="360"/>
            <ac:picMk id="5" creationId="{273A5DD3-6F8E-46C8-BD3F-3D17148BCCB8}"/>
          </ac:picMkLst>
        </pc:picChg>
      </pc:sldChg>
      <pc:sldChg chg="addSp modSp add mod ord">
        <pc:chgData name="Rodrigo Dornelas Scofield" userId="d44096689578a8d1" providerId="LiveId" clId="{16B2CEF0-1AAD-43EC-B5D7-66226F5264C7}" dt="2020-09-22T22:57:26.654" v="179"/>
        <pc:sldMkLst>
          <pc:docMk/>
          <pc:sldMk cId="2021575629" sldId="361"/>
        </pc:sldMkLst>
        <pc:picChg chg="add mod">
          <ac:chgData name="Rodrigo Dornelas Scofield" userId="d44096689578a8d1" providerId="LiveId" clId="{16B2CEF0-1AAD-43EC-B5D7-66226F5264C7}" dt="2020-09-22T22:57:20.926" v="177" actId="14100"/>
          <ac:picMkLst>
            <pc:docMk/>
            <pc:sldMk cId="2021575629" sldId="361"/>
            <ac:picMk id="4" creationId="{5B7FE5C2-10A9-491C-AE99-920031D7D772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955" cy="495676"/>
          </a:xfrm>
          <a:prstGeom prst="rect">
            <a:avLst/>
          </a:prstGeom>
        </p:spPr>
        <p:txBody>
          <a:bodyPr vert="horz" lIns="91705" tIns="45853" rIns="91705" bIns="45853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0246" y="0"/>
            <a:ext cx="2945955" cy="495676"/>
          </a:xfrm>
          <a:prstGeom prst="rect">
            <a:avLst/>
          </a:prstGeom>
        </p:spPr>
        <p:txBody>
          <a:bodyPr vert="horz" lIns="91705" tIns="45853" rIns="91705" bIns="45853" rtlCol="0"/>
          <a:lstStyle>
            <a:lvl1pPr algn="r">
              <a:defRPr sz="1200"/>
            </a:lvl1pPr>
          </a:lstStyle>
          <a:p>
            <a:fld id="{AD0121A9-6525-4BB5-8F60-8261CC95EB8A}" type="datetimeFigureOut">
              <a:rPr lang="pt-BR" smtClean="0"/>
              <a:pPr/>
              <a:t>29/09/2020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29322"/>
            <a:ext cx="2945955" cy="495676"/>
          </a:xfrm>
          <a:prstGeom prst="rect">
            <a:avLst/>
          </a:prstGeom>
        </p:spPr>
        <p:txBody>
          <a:bodyPr vert="horz" lIns="91705" tIns="45853" rIns="91705" bIns="45853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0246" y="9429322"/>
            <a:ext cx="2945955" cy="495676"/>
          </a:xfrm>
          <a:prstGeom prst="rect">
            <a:avLst/>
          </a:prstGeom>
        </p:spPr>
        <p:txBody>
          <a:bodyPr vert="horz" lIns="91705" tIns="45853" rIns="91705" bIns="45853" rtlCol="0" anchor="b"/>
          <a:lstStyle>
            <a:lvl1pPr algn="r">
              <a:defRPr sz="1200"/>
            </a:lvl1pPr>
          </a:lstStyle>
          <a:p>
            <a:fld id="{D369599B-5BDE-44B8-B340-6F79366762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2594574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332"/>
          </a:xfrm>
          <a:prstGeom prst="rect">
            <a:avLst/>
          </a:prstGeom>
        </p:spPr>
        <p:txBody>
          <a:bodyPr vert="horz" lIns="96941" tIns="48471" rIns="96941" bIns="48471" rtlCol="0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60" cy="496332"/>
          </a:xfrm>
          <a:prstGeom prst="rect">
            <a:avLst/>
          </a:prstGeom>
        </p:spPr>
        <p:txBody>
          <a:bodyPr vert="horz" lIns="96941" tIns="48471" rIns="96941" bIns="48471" rtlCol="0"/>
          <a:lstStyle>
            <a:lvl1pPr algn="r">
              <a:defRPr sz="1300"/>
            </a:lvl1pPr>
          </a:lstStyle>
          <a:p>
            <a:fld id="{4D63F7CE-6682-4BCC-9A51-490B90CEF1B0}" type="datetimeFigureOut">
              <a:rPr lang="pt-BR" smtClean="0"/>
              <a:pPr/>
              <a:t>29/09/2020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941" tIns="48471" rIns="96941" bIns="48471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6941" tIns="48471" rIns="96941" bIns="48471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60" cy="496332"/>
          </a:xfrm>
          <a:prstGeom prst="rect">
            <a:avLst/>
          </a:prstGeom>
        </p:spPr>
        <p:txBody>
          <a:bodyPr vert="horz" lIns="96941" tIns="48471" rIns="96941" bIns="48471" rtlCol="0" anchor="b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60" cy="496332"/>
          </a:xfrm>
          <a:prstGeom prst="rect">
            <a:avLst/>
          </a:prstGeom>
        </p:spPr>
        <p:txBody>
          <a:bodyPr vert="horz" lIns="96941" tIns="48471" rIns="96941" bIns="48471" rtlCol="0" anchor="b"/>
          <a:lstStyle>
            <a:lvl1pPr algn="r">
              <a:defRPr sz="1300"/>
            </a:lvl1pPr>
          </a:lstStyle>
          <a:p>
            <a:fld id="{49A5371C-1F75-4650-AEAB-23DCCD24236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1239788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baseline="0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75E774D-2D15-42B4-81E1-06730E5481E2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915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baseline="0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CDCFF1AF-45AF-48A1-BD52-1F461E80B811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9155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1C45BCE-4E75-4784-9DB5-5294569CDC61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48669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baseline="0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F80E055-1013-4FD9-BBBD-89DE2C277553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9155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A216AA9-AA9F-4817-BA4C-F6CB6D6CBDED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40822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A216AA9-AA9F-4817-BA4C-F6CB6D6CBDED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40822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baseline="0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F80E055-1013-4FD9-BBBD-89DE2C277553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9155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A216AA9-AA9F-4817-BA4C-F6CB6D6CBDED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4082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A216AA9-AA9F-4817-BA4C-F6CB6D6CBDED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40822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A216AA9-AA9F-4817-BA4C-F6CB6D6CBDED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40822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A216AA9-AA9F-4817-BA4C-F6CB6D6CBDED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40822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A216AA9-AA9F-4817-BA4C-F6CB6D6CBDED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40822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A216AA9-AA9F-4817-BA4C-F6CB6D6CBDED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40822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A216AA9-AA9F-4817-BA4C-F6CB6D6CBDED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40822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A216AA9-AA9F-4817-BA4C-F6CB6D6CBDED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40822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A216AA9-AA9F-4817-BA4C-F6CB6D6CBDED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40822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baseline="0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F80E055-1013-4FD9-BBBD-89DE2C277553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9155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A216AA9-AA9F-4817-BA4C-F6CB6D6CBDED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40822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A216AA9-AA9F-4817-BA4C-F6CB6D6CBDED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40822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A216AA9-AA9F-4817-BA4C-F6CB6D6CBDED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89860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4A216AA9-AA9F-4817-BA4C-F6CB6D6CBDED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80491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baseline="0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3D93874D-2B93-440C-9FBF-377CF538A4D7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9155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33BEBC6B-01C4-4C65-A7C8-6A0A276A6FF2}" type="datetime1">
              <a:rPr lang="pt-BR" smtClean="0"/>
              <a:pPr/>
              <a:t>29/09/2020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915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FF07F-8E78-4D7B-A37B-446E65725523}" type="datetime1">
              <a:rPr lang="pt-BR" smtClean="0"/>
              <a:pPr/>
              <a:t>29/09/2020</a:t>
            </a:fld>
            <a:endParaRPr lang="pt-BR"/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E5ED0-B672-4955-8CA2-6D2A89B4494D}" type="datetime1">
              <a:rPr lang="pt-BR" smtClean="0"/>
              <a:pPr/>
              <a:t>29/09/2020</a:t>
            </a:fld>
            <a:endParaRPr lang="pt-BR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pt-BR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C93E8-3206-4033-860C-328FC2E6F8F6}" type="datetime1">
              <a:rPr lang="pt-BR" smtClean="0"/>
              <a:pPr/>
              <a:t>29/09/2020</a:t>
            </a:fld>
            <a:endParaRPr lang="pt-BR"/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87421-F696-489D-92D1-2B2BC766F9BC}" type="datetime1">
              <a:rPr lang="pt-BR" smtClean="0"/>
              <a:pPr/>
              <a:t>29/09/2020</a:t>
            </a:fld>
            <a:endParaRPr lang="pt-BR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9BECE-B8C2-47CA-9E69-A80716C7702E}" type="datetime1">
              <a:rPr lang="pt-BR" smtClean="0"/>
              <a:pPr/>
              <a:t>29/09/2020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F00F6-A73B-4E4D-A760-192BBCC401D9}" type="datetime1">
              <a:rPr lang="pt-BR" smtClean="0"/>
              <a:pPr/>
              <a:t>29/09/2020</a:t>
            </a:fld>
            <a:endParaRPr lang="pt-BR"/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7892A-A4B3-457F-8858-D1FD3EBAFD0F}" type="datetime1">
              <a:rPr lang="pt-BR" smtClean="0"/>
              <a:pPr/>
              <a:t>29/09/2020</a:t>
            </a:fld>
            <a:endParaRPr lang="pt-BR"/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006D5-E3C8-4D05-AFE7-D4AC54F8538E}" type="datetime1">
              <a:rPr lang="pt-BR" smtClean="0"/>
              <a:pPr/>
              <a:t>29/09/2020</a:t>
            </a:fld>
            <a:endParaRPr lang="pt-BR"/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11A65-45BC-454F-90DB-661AD4A65564}" type="datetime1">
              <a:rPr lang="pt-BR" smtClean="0"/>
              <a:pPr/>
              <a:t>29/09/2020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FEC37-1367-47B4-A2F1-0E7846EF8CB3}" type="datetime1">
              <a:rPr lang="pt-BR" smtClean="0"/>
              <a:pPr/>
              <a:t>29/09/2020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885C-FC15-4CA3-876A-92C5A1EC5073}" type="datetime1">
              <a:rPr lang="pt-BR" smtClean="0"/>
              <a:pPr/>
              <a:t>29/09/2020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D061F61-50BF-4E98-9348-7A85B4189052}" type="datetime1">
              <a:rPr lang="pt-BR" smtClean="0"/>
              <a:pPr/>
              <a:t>29/09/2020</a:t>
            </a:fld>
            <a:endParaRPr lang="pt-BR"/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D3CD614-6E3F-4308-89FB-5A29AA4BF4FE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Texturizer/>
                    </a14:imgEffect>
                    <a14:imgEffect>
                      <a14:sharpenSoften amount="-8000"/>
                    </a14:imgEffect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  <a14:imgEffect>
                      <a14:brightnessContrast bright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effectLst>
            <a:glow>
              <a:schemeClr val="bg2">
                <a:lumMod val="10000"/>
              </a:schemeClr>
            </a:glow>
          </a:effectLst>
        </p:spPr>
      </p:pic>
      <p:sp>
        <p:nvSpPr>
          <p:cNvPr id="5" name="Retângulo 4"/>
          <p:cNvSpPr/>
          <p:nvPr/>
        </p:nvSpPr>
        <p:spPr>
          <a:xfrm>
            <a:off x="251520" y="5589240"/>
            <a:ext cx="72008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BR" sz="4000" b="1" cap="none" spc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2º </a:t>
            </a:r>
            <a:r>
              <a:rPr lang="pt-BR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Quadrimestre de 2020</a:t>
            </a:r>
            <a:endParaRPr lang="pt-BR" sz="40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265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21088"/>
            <a:ext cx="9200323" cy="26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1000100" y="1357298"/>
            <a:ext cx="72866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2800" b="1" dirty="0"/>
          </a:p>
          <a:p>
            <a:pPr algn="ctr"/>
            <a:r>
              <a:rPr lang="pt-BR" sz="2800" b="1" dirty="0"/>
              <a:t> A Lei nº 11.211/2019</a:t>
            </a:r>
          </a:p>
          <a:p>
            <a:pPr algn="ctr"/>
            <a:r>
              <a:rPr lang="pt-BR" sz="2800" b="1" dirty="0"/>
              <a:t>LEI ORÇAMENTÁRIA ANUAL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714480" y="2786058"/>
            <a:ext cx="58579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/>
              <a:t>R$ 279.001.000,00</a:t>
            </a:r>
          </a:p>
        </p:txBody>
      </p:sp>
    </p:spTree>
    <p:extLst>
      <p:ext uri="{BB962C8B-B14F-4D97-AF65-F5344CB8AC3E}">
        <p14:creationId xmlns:p14="http://schemas.microsoft.com/office/powerpoint/2010/main" val="26442650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3072370" y="500042"/>
            <a:ext cx="57366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DESPESAS FIXADAS PARA O ANO DE 2020 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agem 1">
            <a:extLst>
              <a:ext uri="{FF2B5EF4-FFF2-40B4-BE49-F238E27FC236}">
                <a16:creationId xmlns="" xmlns:a16="http://schemas.microsoft.com/office/drawing/2014/main" id="{98DE0EC8-5155-4DEC-B2DF-D53A9FBA09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954" y="1484784"/>
            <a:ext cx="8409051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904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21088"/>
            <a:ext cx="9200323" cy="26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ítulo 2"/>
          <p:cNvSpPr txBox="1">
            <a:spLocks/>
          </p:cNvSpPr>
          <p:nvPr/>
        </p:nvSpPr>
        <p:spPr>
          <a:xfrm>
            <a:off x="928662" y="2285992"/>
            <a:ext cx="7286676" cy="669162"/>
          </a:xfrm>
          <a:prstGeom prst="rect">
            <a:avLst/>
          </a:prstGeom>
        </p:spPr>
        <p:txBody>
          <a:bodyPr vert="horz" anchor="t" anchorCtr="0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EXECUÇÃO DA DESPESA</a:t>
            </a:r>
          </a:p>
        </p:txBody>
      </p:sp>
      <p:sp>
        <p:nvSpPr>
          <p:cNvPr id="4" name="Retângulo 3"/>
          <p:cNvSpPr/>
          <p:nvPr/>
        </p:nvSpPr>
        <p:spPr>
          <a:xfrm>
            <a:off x="2786050" y="3214686"/>
            <a:ext cx="31293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2º QUADRIMESTRE DE 2020.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44265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714348" y="57148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EXECUÇÃO DA DESPESA - 2º QUADRIMESTRE DE 2020 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agem 1">
            <a:extLst>
              <a:ext uri="{FF2B5EF4-FFF2-40B4-BE49-F238E27FC236}">
                <a16:creationId xmlns="" xmlns:a16="http://schemas.microsoft.com/office/drawing/2014/main" id="{F0575DFE-64C4-4E25-A4DE-854025E0EE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613" y="1556792"/>
            <a:ext cx="8722773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0406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714348" y="57148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EXECUÇÃO DA DESPESA - 2º QUADRIMESTRE DE 2020 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agem 1">
            <a:extLst>
              <a:ext uri="{FF2B5EF4-FFF2-40B4-BE49-F238E27FC236}">
                <a16:creationId xmlns="" xmlns:a16="http://schemas.microsoft.com/office/drawing/2014/main" id="{33C65CA2-B7E9-42CA-8CF7-2D7A70C602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718" y="1697203"/>
            <a:ext cx="8608366" cy="3000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040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21088"/>
            <a:ext cx="9200323" cy="26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ítulo 2"/>
          <p:cNvSpPr txBox="1">
            <a:spLocks/>
          </p:cNvSpPr>
          <p:nvPr/>
        </p:nvSpPr>
        <p:spPr>
          <a:xfrm>
            <a:off x="285720" y="2143116"/>
            <a:ext cx="8640960" cy="669162"/>
          </a:xfrm>
          <a:prstGeom prst="rect">
            <a:avLst/>
          </a:prstGeom>
        </p:spPr>
        <p:txBody>
          <a:bodyPr vert="horz" anchor="t" anchorCtr="0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EXECUÇÃO DAS DESPESAS CORRENTES</a:t>
            </a:r>
          </a:p>
        </p:txBody>
      </p:sp>
    </p:spTree>
    <p:extLst>
      <p:ext uri="{BB962C8B-B14F-4D97-AF65-F5344CB8AC3E}">
        <p14:creationId xmlns:p14="http://schemas.microsoft.com/office/powerpoint/2010/main" val="26442650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714348" y="57148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EXECUÇÃO DA DESPESA CORRENTE - PESSOAL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3B6E1DE7-4FE1-4763-997C-663EA943658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1484784"/>
            <a:ext cx="8572560" cy="43924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10406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714348" y="57148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EXECUÇÃO DA DESPESA CORRENTE - PESSOAL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="" xmlns:a16="http://schemas.microsoft.com/office/drawing/2014/main" id="{66C5223D-6D22-4222-8967-EADA72537B9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1710886"/>
            <a:ext cx="8640000" cy="38783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10406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714348" y="57148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EXECUÇÃO DA DESPESA CORRENTE - PESSOAL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="" xmlns:a16="http://schemas.microsoft.com/office/drawing/2014/main" id="{133AA7BF-355A-4743-BFA8-564A4D636F1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1808458"/>
            <a:ext cx="8640000" cy="21966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10406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714348" y="57148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EXECUÇÃO DA DESPESA CORRENTE - TERCEIRIZAÇÃO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5E628C19-7E3E-4E80-A9BC-67F9C737094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58" y="1484784"/>
            <a:ext cx="8671224" cy="40529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10406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714348" y="57148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EXECUÇÃO DA DESPESA CORRENTE - TERCEIRIZAÇÃO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agem 1">
            <a:extLst>
              <a:ext uri="{FF2B5EF4-FFF2-40B4-BE49-F238E27FC236}">
                <a16:creationId xmlns="" xmlns:a16="http://schemas.microsoft.com/office/drawing/2014/main" id="{D23ED379-39DD-444B-89A9-88CCC4D10B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1700808"/>
            <a:ext cx="8640000" cy="2474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0406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714348" y="57148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EXECUÇÃO DA DESPESA CORRENTE - SERVIÇOS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B99933A4-547A-4B2E-BDCB-7BFB9758A809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1412776"/>
            <a:ext cx="8640000" cy="40529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10406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714348" y="57148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EXECUÇÃO DA DESPESA CORRENTE - SERVIÇOS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E453A1D9-40DE-4919-A941-FA2E2D359201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42" y="1573153"/>
            <a:ext cx="8640000" cy="44481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10406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714348" y="57148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EXECUÇÃO DA DESPESA CORRENTE - CUSTEIO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0A44CE86-B9CF-4986-A025-40C4888A996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1556792"/>
            <a:ext cx="8640000" cy="40529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10406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714348" y="57148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EXECUÇÃO DA DESPESA CORRENTE - CUSTEIO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9F089387-F451-43F8-8765-7A90B66DB02C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80" y="1772816"/>
            <a:ext cx="8640000" cy="33409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10406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21088"/>
            <a:ext cx="9200323" cy="26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ítulo 2"/>
          <p:cNvSpPr txBox="1">
            <a:spLocks/>
          </p:cNvSpPr>
          <p:nvPr/>
        </p:nvSpPr>
        <p:spPr>
          <a:xfrm>
            <a:off x="285720" y="2143116"/>
            <a:ext cx="8640960" cy="669162"/>
          </a:xfrm>
          <a:prstGeom prst="rect">
            <a:avLst/>
          </a:prstGeom>
        </p:spPr>
        <p:txBody>
          <a:bodyPr vert="horz" anchor="t" anchorCtr="0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EXECUÇÃO DAS DESPESAS DE CAPITAL</a:t>
            </a:r>
          </a:p>
        </p:txBody>
      </p:sp>
    </p:spTree>
    <p:extLst>
      <p:ext uri="{BB962C8B-B14F-4D97-AF65-F5344CB8AC3E}">
        <p14:creationId xmlns:p14="http://schemas.microsoft.com/office/powerpoint/2010/main" val="26442650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714348" y="57148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EXECUÇÃO DA DESPESA DE CAPITAL- INVESTIMENTOS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4B28719F-B2D3-44B7-A6CC-DDDE52AB9CD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82" y="1556792"/>
            <a:ext cx="8664760" cy="43126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10406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714348" y="57148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EXECUÇÃO DA DESPESA DE CAPITAL- INVESTIMENTOS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0A8C572C-714E-4E6B-BD5C-698988E5174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1700808"/>
            <a:ext cx="8640000" cy="29432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10406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714348" y="571480"/>
            <a:ext cx="8143932" cy="392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GASTOS NO ENFRENTAMENTO À COVID-19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5B7FE5C2-10A9-491C-AE99-920031D7D77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8534752" cy="3312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215756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714348" y="571480"/>
            <a:ext cx="8143932" cy="392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GASTOS NO ENFRENTAMENTO À COVID-19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="" xmlns:a16="http://schemas.microsoft.com/office/drawing/2014/main" id="{273A5DD3-6F8E-46C8-BD3F-3D17148BCCB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8" y="1412776"/>
            <a:ext cx="8143932" cy="48737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556100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21088"/>
            <a:ext cx="9200323" cy="26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642910" y="1000108"/>
            <a:ext cx="81439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/>
              <a:t>Mais informações a respeito da execução orçamentária da Câmara Municipal de Belo Horizonte encontram-se disponíveis no 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Portal da Transparência</a:t>
            </a:r>
            <a:r>
              <a:rPr lang="pt-BR" sz="2800" dirty="0"/>
              <a:t>.</a:t>
            </a:r>
          </a:p>
          <a:p>
            <a:pPr algn="ctr"/>
            <a:endParaRPr lang="pt-BR" sz="2800" dirty="0"/>
          </a:p>
          <a:p>
            <a:pPr algn="ctr"/>
            <a:r>
              <a:rPr lang="pt-BR" sz="2800" b="1" dirty="0">
                <a:solidFill>
                  <a:srgbClr val="0070C0"/>
                </a:solidFill>
              </a:rPr>
              <a:t>www.cmbh.mg.gov.br/transparencia</a:t>
            </a:r>
          </a:p>
        </p:txBody>
      </p:sp>
    </p:spTree>
    <p:extLst>
      <p:ext uri="{BB962C8B-B14F-4D97-AF65-F5344CB8AC3E}">
        <p14:creationId xmlns:p14="http://schemas.microsoft.com/office/powerpoint/2010/main" val="26442650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Texturizer/>
                    </a14:imgEffect>
                    <a14:imgEffect>
                      <a14:sharpenSoften amount="-8000"/>
                    </a14:imgEffect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  <a14:imgEffect>
                      <a14:brightnessContrast bright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826"/>
            <a:ext cx="9144000" cy="6858000"/>
          </a:xfrm>
          <a:prstGeom prst="rect">
            <a:avLst/>
          </a:prstGeom>
          <a:solidFill>
            <a:schemeClr val="accent1"/>
          </a:solidFill>
          <a:effectLst>
            <a:glow>
              <a:schemeClr val="bg2">
                <a:lumMod val="10000"/>
              </a:schemeClr>
            </a:glow>
          </a:effectLst>
        </p:spPr>
      </p:pic>
      <p:sp>
        <p:nvSpPr>
          <p:cNvPr id="5" name="Retângulo 4"/>
          <p:cNvSpPr/>
          <p:nvPr/>
        </p:nvSpPr>
        <p:spPr>
          <a:xfrm>
            <a:off x="251520" y="5589240"/>
            <a:ext cx="864096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BR" sz="2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Diretoria de Administração e Finanças </a:t>
            </a:r>
            <a:endParaRPr lang="pt-BR" sz="2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4503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gem">
  <a:themeElements>
    <a:clrScheme name="Folhagem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Viagem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8946</TotalTime>
  <Words>180</Words>
  <Application>Microsoft Office PowerPoint</Application>
  <PresentationFormat>Apresentação na tela (4:3)</PresentationFormat>
  <Paragraphs>53</Paragraphs>
  <Slides>23</Slides>
  <Notes>23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4" baseType="lpstr">
      <vt:lpstr>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CMBH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ronam.reis</dc:creator>
  <cp:lastModifiedBy>Miguel Angelo Portella Dias</cp:lastModifiedBy>
  <cp:revision>771</cp:revision>
  <cp:lastPrinted>2018-05-24T12:19:39Z</cp:lastPrinted>
  <dcterms:created xsi:type="dcterms:W3CDTF">2014-03-25T13:05:53Z</dcterms:created>
  <dcterms:modified xsi:type="dcterms:W3CDTF">2020-09-29T18:59:07Z</dcterms:modified>
</cp:coreProperties>
</file>