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7" r:id="rId2"/>
    <p:sldId id="269" r:id="rId3"/>
    <p:sldId id="276" r:id="rId4"/>
    <p:sldId id="270" r:id="rId5"/>
    <p:sldId id="272" r:id="rId6"/>
    <p:sldId id="273" r:id="rId7"/>
    <p:sldId id="271" r:id="rId8"/>
    <p:sldId id="277" r:id="rId9"/>
    <p:sldId id="278" r:id="rId10"/>
    <p:sldId id="267" r:id="rId11"/>
    <p:sldId id="281" r:id="rId12"/>
    <p:sldId id="274" r:id="rId13"/>
    <p:sldId id="275" r:id="rId14"/>
    <p:sldId id="260" r:id="rId15"/>
    <p:sldId id="279" r:id="rId16"/>
    <p:sldId id="280" r:id="rId17"/>
    <p:sldId id="261" r:id="rId18"/>
    <p:sldId id="262" r:id="rId19"/>
    <p:sldId id="263" r:id="rId20"/>
    <p:sldId id="266" r:id="rId21"/>
  </p:sldIdLst>
  <p:sldSz cx="12188825" cy="6858000"/>
  <p:notesSz cx="6858000" cy="9144000"/>
  <p:defaultTextStyle>
    <a:defPPr rtl="0"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0" autoAdjust="0"/>
    <p:restoredTop sz="94599" autoAdjust="0"/>
  </p:normalViewPr>
  <p:slideViewPr>
    <p:cSldViewPr>
      <p:cViewPr varScale="1">
        <p:scale>
          <a:sx n="77" d="100"/>
          <a:sy n="77" d="100"/>
        </p:scale>
        <p:origin x="132" y="402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8" d="100"/>
          <a:sy n="88" d="100"/>
        </p:scale>
        <p:origin x="3072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8D0EFA9-57C0-4188-B1C6-56EB9958F127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477323E-F331-42C0-8ED8-298FE2B5981D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t-BR" dirty="0" smtClean="0"/>
              <a:t>Clique para editar o texto Mestre</a:t>
            </a:r>
          </a:p>
          <a:p>
            <a:pPr lvl="1" rtl="0"/>
            <a:r>
              <a:rPr lang="pt-BR" dirty="0" smtClean="0"/>
              <a:t>Segundo nível</a:t>
            </a:r>
          </a:p>
          <a:p>
            <a:pPr lvl="2" rtl="0"/>
            <a:r>
              <a:rPr lang="pt-BR" dirty="0" smtClean="0"/>
              <a:t>Terceiro nível</a:t>
            </a:r>
          </a:p>
          <a:p>
            <a:pPr lvl="3" rtl="0"/>
            <a:r>
              <a:rPr lang="pt-BR" dirty="0" smtClean="0"/>
              <a:t>Quarto nível</a:t>
            </a:r>
          </a:p>
          <a:p>
            <a:pPr lvl="4" rtl="0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8499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pt-BR" smtClean="0"/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34665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pt-BR" smtClean="0"/>
              <a:t>17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34205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pt-BR" smtClean="0"/>
              <a:t>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67211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pt-BR" smtClean="0"/>
              <a:t>19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801474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pt-BR" smtClean="0"/>
              <a:t>20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03361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 rtl="0">
              <a:defRPr sz="5400"/>
            </a:lvl1pPr>
          </a:lstStyle>
          <a:p>
            <a:pPr rtl="0"/>
            <a:r>
              <a:rPr lang="pt-BR" dirty="0" smtClean="0"/>
              <a:t>Clique para editar o estilo de título Mestre</a:t>
            </a:r>
            <a:endParaRPr lang="pt-BR" dirty="0"/>
          </a:p>
        </p:txBody>
      </p:sp>
      <p:grpSp>
        <p:nvGrpSpPr>
          <p:cNvPr id="256" name="linha" descr="Gráfico de linhas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orma Livre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58" name="Forma Livre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59" name="Forma Livre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0" name="Forma Livre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1" name="Forma Livre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2" name="Forma Livre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3" name="Forma Livre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4" name="Forma Livre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5" name="Forma Livre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6" name="Forma Livre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7" name="Forma Livre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8" name="Forma Livre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9" name="Forma Livre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0" name="Forma Livre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1" name="Forma Livre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2" name="Forma Livre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3" name="Forma Livre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4" name="Forma Livre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5" name="Forma Livre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6" name="Forma Livre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7" name="Forma Livre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8" name="Forma Livre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9" name="Forma Livre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0" name="Forma Livre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1" name="Forma Livre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2" name="Forma Livre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3" name="Forma Livre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4" name="Forma Livre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5" name="Forma Livre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6" name="Forma Livre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7" name="Forma Livre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8" name="Forma Livre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9" name="Forma Livre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0" name="Forma Livre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1" name="Forma Livre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2" name="Forma Livre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3" name="Forma Livre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4" name="Forma Livre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5" name="Forma Livre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6" name="Forma Livre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7" name="Forma Livre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8" name="Forma Livre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9" name="Forma Livre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0" name="Forma Livre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1" name="Forma Livre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2" name="Forma Livre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3" name="Forma Livre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4" name="Forma Livre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5" name="Forma Livre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6" name="Forma Livre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7" name="Forma Livre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8" name="Forma Livre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9" name="Forma Livre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0" name="Forma Livre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1" name="Forma Livre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2" name="Forma Livre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3" name="Forma Livre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4" name="Forma Livre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5" name="Forma Livre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6" name="Forma Livre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7" name="Forma Livre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8" name="Forma Livre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9" name="Forma Livre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0" name="Forma Livre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1" name="Forma Livre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2" name="Forma Livre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3" name="Forma Livre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4" name="Forma Livre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5" name="Forma Livre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6" name="Forma Livre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7" name="Forma Livre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8" name="Forma Livre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9" name="Forma Livre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0" name="Forma Livre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1" name="Forma Livre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2" name="Forma Livre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3" name="Forma Livre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4" name="Forma Livre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5" name="Forma Livre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6" name="Forma Livre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7" name="Forma Livre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8" name="Forma Livre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9" name="Forma Livre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0" name="Forma Livre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1" name="Forma Livre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2" name="Forma Livre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3" name="Forma Livre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4" name="Forma Livre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5" name="Forma Livre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6" name="Forma Livre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7" name="Forma Livre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8" name="Forma Livre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9" name="Forma Livre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0" name="Forma Livre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1" name="Forma Livre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2" name="Forma Livre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3" name="Forma Livre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4" name="Forma Livre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5" name="Forma Livre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6" name="Forma Livre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7" name="Forma Livre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8" name="Forma Livre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9" name="Forma Livre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0" name="Forma Livre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1" name="Forma Livre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2" name="Forma Livre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3" name="Forma Livre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4" name="Forma Livre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5" name="Forma Livre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6" name="Forma Livre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7" name="Forma Livre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8" name="Forma Livre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9" name="Forma Livre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0" name="Forma Livre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1" name="Forma Livre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2" name="Forma Livre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3" name="Forma Livre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4" name="Forma Livre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5" name="Forma Livre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6" name="Forma Livre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7" name="Forma Livre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8" name="Forma Livre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9" name="Forma Livre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</p:grp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pt-BR" smtClean="0"/>
              <a:t>Clique para editar o estilo do subtítulo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pt-BR" dirty="0" smtClean="0"/>
              <a:t>Clique para editar o estilo de título Mestre</a:t>
            </a:r>
            <a:endParaRPr lang="pt-BR" dirty="0"/>
          </a:p>
        </p:txBody>
      </p:sp>
      <p:grpSp>
        <p:nvGrpSpPr>
          <p:cNvPr id="167" name="linha" descr="Gráfico de linh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orma Liv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9" name="Forma Liv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0" name="Forma Liv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1" name="Forma Liv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2" name="Forma Liv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3" name="Forma Liv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4" name="Forma Liv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5" name="Forma Liv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6" name="Forma Liv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7" name="Forma Liv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8" name="Forma Liv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9" name="Forma Liv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0" name="Forma Liv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1" name="Forma Liv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2" name="Forma Liv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3" name="Forma Liv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4" name="Forma Liv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5" name="Forma Liv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6" name="Forma Liv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7" name="Forma Liv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8" name="Forma Liv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9" name="Forma Liv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0" name="Forma Liv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1" name="Forma Liv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2" name="Forma Liv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3" name="Forma Liv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4" name="Forma Liv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5" name="Forma Liv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6" name="Forma Liv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7" name="Forma Liv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8" name="Forma Liv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9" name="Forma Liv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0" name="Forma Liv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1" name="Forma Liv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2" name="Forma Liv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3" name="Forma Liv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4" name="Forma Liv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5" name="Forma Liv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6" name="Forma Liv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7" name="Forma Liv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8" name="Forma Liv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9" name="Forma Liv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0" name="Forma Liv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1" name="Forma Liv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2" name="Forma Liv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3" name="Forma Liv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4" name="Forma Liv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5" name="Forma Liv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6" name="Forma Liv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7" name="Forma Liv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8" name="Forma Liv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9" name="Forma Liv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0" name="Forma Liv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1" name="Forma Liv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2" name="Forma Liv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3" name="Forma Liv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4" name="Forma Liv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5" name="Forma Liv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6" name="Forma Liv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7" name="Forma Liv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8" name="Forma Liv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9" name="Forma Liv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0" name="Forma Liv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1" name="Forma Liv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2" name="Forma Liv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3" name="Forma Liv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4" name="Forma Liv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5" name="Forma Liv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6" name="Forma Liv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7" name="Forma Liv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8" name="Forma Liv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9" name="Forma Liv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40" name="Forma Liv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41" name="Forma Liv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</p:grp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pt-BR" smtClean="0"/>
              <a:t>Clique para editar o texto mestre</a:t>
            </a:r>
          </a:p>
          <a:p>
            <a:pPr lvl="1" rtl="0"/>
            <a:r>
              <a:rPr lang="pt-BR" smtClean="0"/>
              <a:t>Segundo nível</a:t>
            </a:r>
          </a:p>
          <a:p>
            <a:pPr lvl="2" rtl="0"/>
            <a:r>
              <a:rPr lang="pt-BR" smtClean="0"/>
              <a:t>Terceiro nível</a:t>
            </a:r>
          </a:p>
          <a:p>
            <a:pPr lvl="3" rtl="0"/>
            <a:r>
              <a:rPr lang="pt-BR" smtClean="0"/>
              <a:t>Quarto nível</a:t>
            </a:r>
          </a:p>
          <a:p>
            <a:pPr lvl="4" rtl="0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83396C3-3492-4496-8698-79E4814AE53F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 rtl="0">
              <a:defRPr sz="4400" b="0" cap="none" baseline="0"/>
            </a:lvl1pPr>
          </a:lstStyle>
          <a:p>
            <a:pPr rtl="0"/>
            <a:r>
              <a:rPr lang="pt-BR" dirty="0" smtClean="0"/>
              <a:t>Clique para editar o estilo de título Mestre</a:t>
            </a:r>
            <a:endParaRPr lang="pt-BR" dirty="0"/>
          </a:p>
        </p:txBody>
      </p:sp>
      <p:grpSp>
        <p:nvGrpSpPr>
          <p:cNvPr id="255" name="linha" descr="Gráfico de linhas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orma Livre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57" name="Forma Livre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58" name="Forma Livre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59" name="Forma Livre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0" name="Forma Livre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1" name="Forma Livre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2" name="Forma Livre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3" name="Forma Livre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4" name="Forma Livre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5" name="Forma Livre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6" name="Forma Livre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7" name="Forma Livre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8" name="Forma Livre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69" name="Forma Livre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0" name="Forma Livre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1" name="Forma Livre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2" name="Forma Livre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3" name="Forma Livre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4" name="Forma Livre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5" name="Forma Livre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6" name="Forma Livre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7" name="Forma Livre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8" name="Forma Livre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79" name="Forma Livre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0" name="Forma Livre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1" name="Forma Livre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2" name="Forma Livre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3" name="Forma Livre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4" name="Forma Livre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5" name="Forma Livre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6" name="Forma Livre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7" name="Forma Livre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8" name="Forma Livre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89" name="Forma Livre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0" name="Forma Livre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1" name="Forma Livre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2" name="Forma Livre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3" name="Forma Livre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4" name="Forma Livre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5" name="Forma Livre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6" name="Forma Livre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7" name="Forma Livre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8" name="Forma Livre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299" name="Forma Livre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0" name="Forma Livre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1" name="Forma Livre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2" name="Forma Livre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3" name="Forma Livre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4" name="Forma Livre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5" name="Forma Livre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6" name="Forma Livre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7" name="Forma Livre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8" name="Forma Livre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09" name="Forma Livre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0" name="Forma Livre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1" name="Forma Livre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2" name="Forma Livre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3" name="Forma Livre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4" name="Forma Livre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5" name="Forma Livre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6" name="Forma Livre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7" name="Forma Livre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8" name="Forma Livre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19" name="Forma Livre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0" name="Forma Livre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1" name="Forma Livre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2" name="Forma Livre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3" name="Forma Livre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4" name="Forma Livre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5" name="Forma Livre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6" name="Forma Livre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7" name="Forma Livre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8" name="Forma Livre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29" name="Forma Livre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0" name="Forma Livre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1" name="Forma Livre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2" name="Forma Livre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3" name="Forma Livre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4" name="Forma Livre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5" name="Forma Livre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6" name="Forma Livre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7" name="Forma Livre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8" name="Forma Livre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39" name="Forma Livre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0" name="Forma Livre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1" name="Forma Livre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2" name="Forma Livre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3" name="Forma Livre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4" name="Forma Livre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5" name="Forma Livre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6" name="Forma Livre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7" name="Forma Livre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8" name="Forma Livre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49" name="Forma Livre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0" name="Forma Livre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1" name="Forma Livre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2" name="Forma Livre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3" name="Forma Livre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4" name="Forma Livre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5" name="Forma Livre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6" name="Forma Livre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7" name="Forma Livre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8" name="Forma Livre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59" name="Forma Livre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0" name="Forma Livre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1" name="Forma Livre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2" name="Forma Livre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3" name="Forma Livre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4" name="Forma Livre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5" name="Forma Livre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6" name="Forma Livre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7" name="Forma Livre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8" name="Forma Livre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69" name="Forma Livre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0" name="Forma Livre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1" name="Forma Livre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2" name="Forma Livre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3" name="Forma Livre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4" name="Forma Livre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5" name="Forma Livre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6" name="Forma Livre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7" name="Forma Livre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  <p:sp>
          <p:nvSpPr>
            <p:cNvPr id="378" name="Forma Livre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/>
            </a:p>
          </p:txBody>
        </p:sp>
      </p:grp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7F0D0AC-B9DC-491A-B40C-0529EC313878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is Conteú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pt-BR" dirty="0" smtClean="0"/>
              <a:t>Clique para editar o estilo de título Mestre</a:t>
            </a:r>
            <a:endParaRPr lang="pt-BR" dirty="0"/>
          </a:p>
        </p:txBody>
      </p:sp>
      <p:grpSp>
        <p:nvGrpSpPr>
          <p:cNvPr id="158" name="linha" descr="Gráfico de linh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orma Liv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0" name="Forma Liv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1" name="Forma Liv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2" name="Forma Liv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3" name="Forma Liv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4" name="Forma Liv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5" name="Forma Liv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6" name="Forma Liv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7" name="Forma Liv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8" name="Forma Liv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9" name="Forma Liv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0" name="Forma Liv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1" name="Forma Liv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2" name="Forma Liv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3" name="Forma Liv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4" name="Forma Liv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5" name="Forma Liv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6" name="Forma Liv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7" name="Forma Liv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8" name="Forma Liv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9" name="Forma Liv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0" name="Forma Liv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1" name="Forma Liv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2" name="Forma Liv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3" name="Forma Liv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4" name="Forma Liv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5" name="Forma Liv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6" name="Forma Liv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7" name="Forma Liv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8" name="Forma Liv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9" name="Forma Liv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0" name="Forma Liv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1" name="Forma Liv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2" name="Forma Liv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3" name="Forma Liv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4" name="Forma Liv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5" name="Forma Liv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6" name="Forma Liv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7" name="Forma Liv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8" name="Forma Liv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9" name="Forma Liv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0" name="Forma Liv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1" name="Forma Liv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2" name="Forma Liv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3" name="Forma Liv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4" name="Forma Liv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5" name="Forma Liv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6" name="Forma Liv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7" name="Forma Liv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8" name="Forma Liv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9" name="Forma Liv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0" name="Forma Liv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1" name="Forma Liv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2" name="Forma Liv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3" name="Forma Liv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4" name="Forma Liv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5" name="Forma Liv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6" name="Forma Liv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7" name="Forma Liv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8" name="Forma Liv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9" name="Forma Liv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0" name="Forma Liv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1" name="Forma Liv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2" name="Forma Liv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3" name="Forma Liv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4" name="Forma Liv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5" name="Forma Liv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6" name="Forma Liv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7" name="Forma Liv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8" name="Forma Liv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9" name="Forma Liv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0" name="Forma Liv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1" name="Forma Liv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2" name="Forma Liv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</p:grp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pt-BR" smtClean="0"/>
              <a:t>Clique para editar o texto mestre</a:t>
            </a:r>
          </a:p>
          <a:p>
            <a:pPr lvl="1" rtl="0"/>
            <a:r>
              <a:rPr lang="pt-BR" smtClean="0"/>
              <a:t>Segundo nível</a:t>
            </a:r>
          </a:p>
          <a:p>
            <a:pPr lvl="2" rtl="0"/>
            <a:r>
              <a:rPr lang="pt-BR" smtClean="0"/>
              <a:t>Terceiro nível</a:t>
            </a:r>
          </a:p>
          <a:p>
            <a:pPr lvl="3" rtl="0"/>
            <a:r>
              <a:rPr lang="pt-BR" smtClean="0"/>
              <a:t>Quarto nível</a:t>
            </a:r>
          </a:p>
          <a:p>
            <a:pPr lvl="4" rtl="0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pt-BR" smtClean="0"/>
              <a:t>Clique para editar o texto mestre</a:t>
            </a:r>
          </a:p>
          <a:p>
            <a:pPr lvl="1" rtl="0"/>
            <a:r>
              <a:rPr lang="pt-BR" smtClean="0"/>
              <a:t>Segundo nível</a:t>
            </a:r>
          </a:p>
          <a:p>
            <a:pPr lvl="2" rtl="0"/>
            <a:r>
              <a:rPr lang="pt-BR" smtClean="0"/>
              <a:t>Terceiro nível</a:t>
            </a:r>
          </a:p>
          <a:p>
            <a:pPr lvl="3" rtl="0"/>
            <a:r>
              <a:rPr lang="pt-BR" smtClean="0"/>
              <a:t>Quarto nível</a:t>
            </a:r>
          </a:p>
          <a:p>
            <a:pPr lvl="4" rtl="0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A34909-1BC5-45CA-8566-BEB9E3794744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pt-BR" dirty="0" smtClean="0"/>
              <a:t>Clique para editar o estilo de título Mestre</a:t>
            </a:r>
            <a:endParaRPr lang="pt-BR" dirty="0"/>
          </a:p>
        </p:txBody>
      </p:sp>
      <p:grpSp>
        <p:nvGrpSpPr>
          <p:cNvPr id="160" name="linha" descr="Gráfico de linh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orma Livre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2" name="Forma Livre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3" name="Forma Livre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4" name="Forma Liv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5" name="Forma Liv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6" name="Forma Liv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7" name="Forma Liv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8" name="Forma Liv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9" name="Forma Liv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0" name="Forma Liv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1" name="Forma Liv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2" name="Forma Liv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3" name="Forma Liv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4" name="Forma Liv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5" name="Forma Liv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6" name="Forma Liv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7" name="Forma Liv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8" name="Forma Liv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9" name="Forma Liv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0" name="Forma Liv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1" name="Forma Liv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2" name="Forma Liv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3" name="Forma Liv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4" name="Forma Liv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5" name="Forma Liv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6" name="Forma Liv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7" name="Forma Liv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8" name="Forma Liv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9" name="Forma Liv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0" name="Forma Liv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1" name="Forma Liv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2" name="Forma Liv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3" name="Forma Liv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4" name="Forma Liv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5" name="Forma Liv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6" name="Forma Liv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7" name="Forma Liv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8" name="Forma Liv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9" name="Forma Liv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0" name="Forma Liv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1" name="Forma Liv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2" name="Forma Liv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3" name="Forma Liv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4" name="Forma Liv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5" name="Forma Liv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6" name="Forma Liv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7" name="Forma Liv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8" name="Forma Liv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9" name="Forma Liv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0" name="Forma Liv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1" name="Forma Liv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2" name="Forma Liv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3" name="Forma Liv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4" name="Forma Liv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5" name="Forma Liv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6" name="Forma Liv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7" name="Forma Liv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8" name="Forma Liv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9" name="Forma Liv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0" name="Forma Liv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1" name="Forma Liv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2" name="Forma Liv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3" name="Forma Liv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4" name="Forma Liv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5" name="Forma Liv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6" name="Forma Liv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7" name="Forma Liv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8" name="Forma Liv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9" name="Forma Liv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0" name="Forma Liv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1" name="Forma Liv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2" name="Forma Liv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3" name="Forma Liv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4" name="Forma Liv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</p:grp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pt-BR" smtClean="0"/>
              <a:t>Clique para editar o texto mestre</a:t>
            </a:r>
          </a:p>
          <a:p>
            <a:pPr lvl="1" rtl="0"/>
            <a:r>
              <a:rPr lang="pt-BR" smtClean="0"/>
              <a:t>Segundo nível</a:t>
            </a:r>
          </a:p>
          <a:p>
            <a:pPr lvl="2" rtl="0"/>
            <a:r>
              <a:rPr lang="pt-BR" smtClean="0"/>
              <a:t>Terceiro nível</a:t>
            </a:r>
          </a:p>
          <a:p>
            <a:pPr lvl="3" rtl="0"/>
            <a:r>
              <a:rPr lang="pt-BR" smtClean="0"/>
              <a:t>Quarto nível</a:t>
            </a:r>
          </a:p>
          <a:p>
            <a:pPr lvl="4" rtl="0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 smtClean="0"/>
              <a:t>Clique para editar o texto mestre</a:t>
            </a: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3F48602-A83C-4B27-B476-20AF32AE1EED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9" name="Espaço Reservado para o Número do Slid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85" name="Espaço Reservado para Conteúdo 3"/>
          <p:cNvSpPr>
            <a:spLocks noGrp="1"/>
          </p:cNvSpPr>
          <p:nvPr>
            <p:ph sz="half" idx="13"/>
          </p:nvPr>
        </p:nvSpPr>
        <p:spPr>
          <a:xfrm>
            <a:off x="6249860" y="2819400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pt-BR" smtClean="0"/>
              <a:t>Clique para editar o texto mestre</a:t>
            </a:r>
          </a:p>
          <a:p>
            <a:pPr lvl="1" rtl="0"/>
            <a:r>
              <a:rPr lang="pt-BR" smtClean="0"/>
              <a:t>Segundo nível</a:t>
            </a:r>
          </a:p>
          <a:p>
            <a:pPr lvl="2" rtl="0"/>
            <a:r>
              <a:rPr lang="pt-BR" smtClean="0"/>
              <a:t>Terceiro nível</a:t>
            </a:r>
          </a:p>
          <a:p>
            <a:pPr lvl="3" rtl="0"/>
            <a:r>
              <a:rPr lang="pt-BR" smtClean="0"/>
              <a:t>Quarto nível</a:t>
            </a:r>
          </a:p>
          <a:p>
            <a:pPr lvl="4" rtl="0"/>
            <a:r>
              <a:rPr lang="pt-BR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pt-BR" dirty="0" smtClean="0"/>
              <a:t>Clique para editar o estilo de título Mestre</a:t>
            </a:r>
            <a:endParaRPr lang="pt-BR" dirty="0"/>
          </a:p>
        </p:txBody>
      </p:sp>
      <p:grpSp>
        <p:nvGrpSpPr>
          <p:cNvPr id="156" name="linha" descr="Gráfico de linh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orma Liv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58" name="Forma Liv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59" name="Forma Liv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0" name="Forma Liv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1" name="Forma Liv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2" name="Forma Liv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3" name="Forma Liv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4" name="Forma Liv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5" name="Forma Liv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6" name="Forma Liv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7" name="Forma Liv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8" name="Forma Liv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9" name="Forma Liv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0" name="Forma Liv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1" name="Forma Liv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2" name="Forma Liv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3" name="Forma Liv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4" name="Forma Liv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5" name="Forma Liv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6" name="Forma Liv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7" name="Forma Liv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8" name="Forma Liv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9" name="Forma Liv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0" name="Forma Liv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1" name="Forma Liv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2" name="Forma Liv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3" name="Forma Liv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4" name="Forma Liv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5" name="Forma Liv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6" name="Forma Liv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7" name="Forma Liv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8" name="Forma Liv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9" name="Forma Liv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0" name="Forma Liv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1" name="Forma Liv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2" name="Forma Liv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3" name="Forma Liv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4" name="Forma Liv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5" name="Forma Liv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6" name="Forma Liv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7" name="Forma Liv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8" name="Forma Liv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9" name="Forma Liv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0" name="Forma Liv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1" name="Forma Liv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2" name="Forma Liv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3" name="Forma Liv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4" name="Forma Liv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5" name="Forma Liv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6" name="Forma Liv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7" name="Forma Liv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8" name="Forma Liv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9" name="Forma Liv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0" name="Forma Liv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1" name="Forma Liv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2" name="Forma Liv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3" name="Forma Liv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4" name="Forma Liv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5" name="Forma Liv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6" name="Forma Liv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7" name="Forma Liv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8" name="Forma Liv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9" name="Forma Liv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0" name="Forma Liv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1" name="Forma Liv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2" name="Forma Liv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3" name="Forma Liv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4" name="Forma Liv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5" name="Forma Liv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6" name="Forma Liv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7" name="Forma Liv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8" name="Forma Liv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9" name="Forma Liv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0" name="Forma Liv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</p:grp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A02F2C7-204F-4F9D-81F3-C7CE8047CD3A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71526F9-43E7-4B77-89D8-9DEFDDBA71B5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 rtl="0">
              <a:defRPr sz="3200" b="0"/>
            </a:lvl1pPr>
          </a:lstStyle>
          <a:p>
            <a:pPr rtl="0"/>
            <a:r>
              <a:rPr lang="pt-BR" dirty="0" smtClean="0"/>
              <a:t>Clique para editar o estilo de título Mestre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t-BR" smtClean="0"/>
              <a:t>Clique para editar o texto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pt-BR" smtClean="0"/>
              <a:t>Clique para editar o texto mestre</a:t>
            </a:r>
          </a:p>
          <a:p>
            <a:pPr lvl="1" rtl="0"/>
            <a:r>
              <a:rPr lang="pt-BR" smtClean="0"/>
              <a:t>Segundo nível</a:t>
            </a:r>
          </a:p>
          <a:p>
            <a:pPr lvl="2" rtl="0"/>
            <a:r>
              <a:rPr lang="pt-BR" smtClean="0"/>
              <a:t>Terceiro nível</a:t>
            </a:r>
          </a:p>
          <a:p>
            <a:pPr lvl="3" rtl="0"/>
            <a:r>
              <a:rPr lang="pt-BR" smtClean="0"/>
              <a:t>Quarto nível</a:t>
            </a:r>
          </a:p>
          <a:p>
            <a:pPr lvl="4" rtl="0"/>
            <a:r>
              <a:rPr lang="pt-BR" smtClean="0"/>
              <a:t>Quinto nível</a:t>
            </a:r>
            <a:endParaRPr lang="pt-BR" dirty="0"/>
          </a:p>
        </p:txBody>
      </p:sp>
      <p:grpSp>
        <p:nvGrpSpPr>
          <p:cNvPr id="615" name="quadro" descr="Gráfico de caixas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upo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upo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orma Livre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orma Livre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orma Livre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orma Liv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orma Liv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orma Liv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orma Liv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orma Liv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orma Liv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orma Liv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orma Liv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orma Liv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orma Liv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orma Liv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orma Liv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orma Liv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orma Liv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orma Liv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orma Liv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orma Liv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orma Liv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orma Liv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orma Liv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orma Liv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orma Liv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orma Liv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orma Liv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orma Liv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orma Liv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orma Liv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orma Liv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orma Liv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orma Liv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orma Liv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orma Liv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orma Liv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orma Liv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orma Liv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orma Liv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orma Liv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orma Liv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orma Liv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orma Liv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orma Liv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orma Liv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orma Liv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orma Liv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orma Liv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orma Liv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orma Liv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orma Liv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orma Liv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orma Liv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orma Liv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orma Liv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orma Liv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orma Liv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orma Liv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orma Liv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orma Liv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orma Liv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orma Liv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orma Liv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orma Liv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orma Liv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orma Liv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orma Liv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orma Liv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orma Liv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orma Liv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orma Liv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orma Liv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orma Liv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orma Liv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upo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orma Livre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orma Livre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orma Livre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orma Liv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orma Liv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orma Liv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orma Liv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orma Liv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orma Liv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orma Liv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orma Liv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orma Liv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orma Liv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orma Liv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orma Liv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orma Liv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orma Liv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orma Liv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orma Liv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orma Liv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orma Liv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orma Liv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orma Liv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orma Liv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orma Liv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orma Liv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orma Liv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orma Liv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orma Liv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orma Liv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orma Liv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orma Liv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orma Liv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orma Liv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orma Liv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orma Liv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orma Liv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orma Liv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orma Liv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orma Liv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orma Liv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orma Liv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orma Liv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orma Liv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orma Liv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orma Liv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orma Liv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orma Liv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orma Liv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orma Liv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orma Liv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orma Liv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orma Liv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orma Liv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orma Liv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orma Liv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orma Liv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orma Liv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orma Liv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orma Liv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orma Liv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orma Liv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orma Liv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orma Liv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orma Liv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orma Liv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orma Liv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orma Liv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orma Liv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orma Liv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orma Liv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orma Liv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orma Liv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orma Liv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upo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upo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orma Livre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orma Livre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orma Livre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orma Liv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orma Liv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orma Liv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orma Liv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orma Liv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orma Liv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orma Liv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orma Liv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orma Liv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orma Liv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orma Liv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orma Liv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orma Liv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orma Liv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orma Liv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orma Liv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orma Liv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orma Liv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orma Liv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orma Liv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orma Liv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orma Liv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orma Liv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orma Liv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orma Liv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orma Liv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orma Liv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orma Liv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orma Liv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orma Liv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orma Liv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orma Liv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orma Liv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orma Liv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orma Liv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orma Liv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orma Liv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orma Liv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orma Liv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orma Liv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orma Liv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orma Liv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orma Liv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orma Liv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orma Liv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orma Liv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orma Liv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orma Liv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orma Liv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orma Liv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orma Liv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orma Liv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orma Liv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orma Liv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orma Liv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orma Liv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orma Liv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orma Liv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orma Liv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orma Liv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orma Liv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orma Liv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orma Liv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orma Liv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orma Liv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orma Liv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orma Liv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orma Liv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orma Liv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orma Liv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orma Liv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upo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orma Livre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orma Livre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orma Livre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orma Liv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orma Liv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orma Liv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orma Liv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orma Liv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orma Liv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orma Liv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orma Liv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orma Liv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orma Liv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orma Liv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orma Liv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orma Liv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orma Liv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orma Liv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orma Liv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orma Liv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orma Liv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orma Liv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orma Liv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orma Liv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orma Liv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orma Liv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orma Liv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orma Liv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orma Liv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orma Liv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orma Liv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orma Liv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orma Liv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orma Liv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orma Liv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orma Liv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orma Liv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orma Liv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orma Liv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orma Liv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orma Liv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orma Liv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orma Liv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orma Liv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orma Liv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orma Liv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orma Liv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orma Liv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orma Liv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orma Liv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orma Liv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orma Liv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orma Liv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orma Liv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orma Liv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orma Liv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orma Liv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orma Liv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orma Liv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orma Liv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orma Liv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orma Liv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orma Liv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orma Liv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orma Liv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orma Liv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orma Liv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orma Liv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orma Liv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orma Liv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orma Liv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orma Liv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orma Liv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orma Liv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E5CA678-7531-4BBD-B1E6-6A1CA37BCB1B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Imagem 2" descr="Um espaço reservado vazio para adicionar uma imagem. Clique no espaço reservado e selecione a imagem que você deseja adicionar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pt-BR" smtClean="0"/>
              <a:t>Clique no ícone para adicionar uma imagem</a:t>
            </a:r>
            <a:endParaRPr lang="pt-BR" dirty="0"/>
          </a:p>
        </p:txBody>
      </p:sp>
      <p:grpSp>
        <p:nvGrpSpPr>
          <p:cNvPr id="614" name="quadro" descr="Gráfico de caixas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upo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upo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orma Livre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orma Livre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orma Livre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orma Liv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orma Liv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orma Liv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orma Liv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orma Liv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orma Liv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orma Liv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orma Liv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orma Liv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orma Liv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orma Liv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orma Liv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orma Liv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orma Liv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orma Liv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orma Liv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orma Liv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orma Liv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orma Liv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orma Liv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orma Liv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orma Liv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orma Liv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orma Liv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orma Liv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orma Liv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orma Liv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orma Liv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orma Liv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orma Liv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orma Liv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orma Liv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orma Liv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orma Liv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orma Liv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orma Liv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orma Liv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orma Liv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orma Liv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orma Liv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orma Liv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orma Liv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orma Liv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orma Liv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orma Liv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orma Liv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orma Liv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orma Liv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orma Liv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orma Liv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orma Liv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orma Liv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orma Liv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orma Liv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orma Liv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orma Liv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orma Liv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orma Liv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orma Liv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orma Liv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orma Liv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orma Liv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orma Liv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orma Liv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orma Liv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orma Liv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orma Liv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orma Liv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orma Liv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orma Liv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orma Liv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upo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orma Livre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orma Livre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orma Livre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orma Liv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orma Liv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orma Liv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orma Liv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orma Liv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orma Liv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orma Liv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orma Liv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orma Liv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orma Liv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orma Liv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orma Liv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orma Liv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orma Liv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orma Liv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orma Liv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orma Liv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orma Liv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orma Liv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orma Liv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orma Liv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orma Liv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orma Liv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orma Liv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orma Liv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orma Liv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orma Liv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orma Liv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orma Liv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orma Liv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orma Liv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orma Liv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orma Liv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orma Liv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orma Liv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orma Liv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orma Liv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orma Liv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orma Liv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orma Liv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orma Liv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orma Liv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orma Liv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orma Liv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orma Liv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orma Liv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orma Liv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orma Liv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orma Liv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orma Liv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orma Liv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orma Liv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orma Liv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orma Liv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orma Liv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orma Liv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orma Liv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orma Liv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orma Liv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orma Liv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orma Liv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orma Liv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orma Liv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orma Liv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orma Liv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orma Liv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orma Liv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orma Liv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orma Liv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orma Liv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orma Liv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upo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upo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orma Livre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orma Livre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orma Livre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orma Livre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orma Livre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orma Livre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orma Livre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orma Livre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orma Livre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orma Livre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orma Livre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orma Livre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orma Livre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orma Livre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orma Livre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orma Livre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orma Livre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orma Livre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orma Livre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orma Livre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orma Livre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orma Livre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orma Livre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orma Livre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orma Livre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orma Livre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orma Livre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orma Livre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orma Livre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orma Livre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orma Livre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orma Livre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orma Livre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orma Livre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orma Livre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orma Livre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orma Livre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orma Livre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orma Livre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orma Livre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orma Livre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orma Livre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orma Livre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orma Livre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orma Livre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orma Livre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orma Livre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orma Livre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orma Livre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orma Livre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orma Livre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orma Livre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orma Livre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orma Livre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orma Livre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orma Livre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orma Livre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orma Livre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orma Livre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orma Livre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orma Livre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orma Livre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orma Livre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orma Livre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orma Livre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orma Livre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orma Livre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orma Livre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orma Livre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orma Livre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orma Livre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orma Livre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orma Livre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orma Livre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upo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orma Livre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orma Livre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orma Livre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orma Livre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orma Livre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orma Livre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orma Livre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orma Livre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orma Livre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orma Livre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orma Livre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orma Livre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orma Livre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orma Livre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orma Livre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orma Livre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orma Livre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orma Livre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orma Livre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orma Livre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orma Livre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orma Livre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orma Livre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orma Livre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orma Livre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orma Livre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orma Livre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orma Livre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orma Livre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orma Livre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orma Livre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orma Livre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orma Livre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orma Livre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orma Livre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orma Livre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orma Livre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orma Livre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orma Livre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orma Livre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orma Livre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orma Livre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orma Livre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orma Livre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orma Livre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orma Livre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orma Livre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orma Livre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orma Livre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orma Livre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orma Livre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orma Livre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orma Livre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orma Livre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orma Livre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orma Livre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orma Livre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orma Livre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orma Livre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orma Livre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orma Livre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orma Livre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orma Livre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orma Livre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orma Livre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orma Livre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orma Livre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orma Livre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orma Livre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orma Livre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orma Livre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orma Livre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orma Livre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orma Livre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pt-BR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2184FD6-C734-4162-88D8-0C01192F6E9B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smtClean="0"/>
              <a:t>Clique para editar o título mestre</a:t>
            </a:r>
            <a:endParaRPr lang="pt-BR" dirty="0"/>
          </a:p>
        </p:txBody>
      </p:sp>
      <p:grpSp>
        <p:nvGrpSpPr>
          <p:cNvPr id="7" name="linha" descr="Gráfico de linhas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orma Livre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9" name="Forma Livre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0" name="Forma Livre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1" name="Forma Liv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2" name="Forma Liv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3" name="Forma Liv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4" name="Forma Liv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5" name="Forma Liv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" name="Forma Liv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" name="Forma Liv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" name="Forma Liv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" name="Forma Liv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" name="Forma Liv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" name="Forma Liv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" name="Forma Liv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" name="Forma Liv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4" name="Forma Liv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5" name="Forma Liv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6" name="Forma Liv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7" name="Forma Liv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8" name="Forma Liv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9" name="Forma Liv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0" name="Forma Liv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1" name="Forma Liv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2" name="Forma Liv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3" name="Forma Liv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4" name="Forma Liv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5" name="Forma Liv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6" name="Forma Liv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7" name="Forma Liv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8" name="Forma Liv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9" name="Forma Liv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0" name="Forma Liv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1" name="Forma Liv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2" name="Forma Liv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3" name="Forma Liv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4" name="Forma Liv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5" name="Forma Liv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6" name="Forma Liv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7" name="Forma Liv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8" name="Forma Liv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9" name="Forma Liv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0" name="Forma Liv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1" name="Forma Liv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2" name="Forma Liv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3" name="Forma Liv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4" name="Forma Liv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5" name="Forma Liv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6" name="Forma Liv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7" name="Forma Liv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8" name="Forma Liv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9" name="Forma Liv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0" name="Forma Liv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1" name="Forma Liv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2" name="Forma Liv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3" name="Forma Liv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4" name="Forma Liv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5" name="Forma Liv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6" name="Forma Liv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7" name="Forma Liv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8" name="Forma Liv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9" name="Forma Liv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0" name="Forma Liv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1" name="Forma Liv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2" name="Forma Liv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3" name="Forma Liv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4" name="Forma Liv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5" name="Forma Liv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6" name="Forma Liv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7" name="Forma Liv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8" name="Forma Liv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9" name="Forma Liv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80" name="Forma Liv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81" name="Forma Liv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</p:grp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pt-BR" smtClean="0"/>
              <a:t>Clique para editar o texto mestre</a:t>
            </a:r>
          </a:p>
          <a:p>
            <a:pPr lvl="1" rtl="0"/>
            <a:r>
              <a:rPr lang="pt-BR" smtClean="0"/>
              <a:t>Segundo nível</a:t>
            </a:r>
          </a:p>
          <a:p>
            <a:pPr lvl="2" rtl="0"/>
            <a:r>
              <a:rPr lang="pt-BR" smtClean="0"/>
              <a:t>Terceiro nível</a:t>
            </a:r>
          </a:p>
          <a:p>
            <a:pPr lvl="3" rtl="0"/>
            <a:r>
              <a:rPr lang="pt-BR" smtClean="0"/>
              <a:t>Quarto nível</a:t>
            </a:r>
          </a:p>
          <a:p>
            <a:pPr lvl="4" rtl="0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215C2D-4C5F-41A8-B554-C650AF34C482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pt-BR" smtClean="0"/>
              <a:t>Clique para editar o título mestre</a:t>
            </a:r>
            <a:endParaRPr lang="pt-BR" dirty="0"/>
          </a:p>
        </p:txBody>
      </p:sp>
      <p:grpSp>
        <p:nvGrpSpPr>
          <p:cNvPr id="7" name="linha" descr="Gráfico de linhas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orma Livre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9" name="Forma Livre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0" name="Forma Livre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1" name="Forma Livre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2" name="Forma Livre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3" name="Forma Livre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4" name="Forma Livre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5" name="Forma Livre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6" name="Forma Livre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7" name="Forma Livre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8" name="Forma Livre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19" name="Forma Livre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0" name="Forma Livre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1" name="Forma Livre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2" name="Forma Livre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3" name="Forma Livre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4" name="Forma Livre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5" name="Forma Livre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6" name="Forma Livre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7" name="Forma Livre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8" name="Forma Livre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29" name="Forma Livre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0" name="Forma Livre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1" name="Forma Livre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2" name="Forma Livre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3" name="Forma Livre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4" name="Forma Livre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5" name="Forma Livre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6" name="Forma Livre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7" name="Forma Livre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8" name="Forma Livre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39" name="Forma Livre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0" name="Forma Livre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1" name="Forma Livre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2" name="Forma Livre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3" name="Forma Livre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4" name="Forma Livre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5" name="Forma Livre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6" name="Forma Livre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7" name="Forma Livre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8" name="Forma Livre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49" name="Forma Livre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0" name="Forma Livre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1" name="Forma Livre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2" name="Forma Livre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3" name="Forma Livre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4" name="Forma Livre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5" name="Forma Livre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6" name="Forma Livre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7" name="Forma Livre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8" name="Forma Livre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59" name="Forma Livre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0" name="Forma Livre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1" name="Forma Livre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2" name="Forma Livre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3" name="Forma Livre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4" name="Forma Livre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5" name="Forma Livre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6" name="Forma Livre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7" name="Forma Livre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8" name="Forma Livre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69" name="Forma Livre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0" name="Forma Livre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1" name="Forma Livre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2" name="Forma Livre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3" name="Forma Livre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4" name="Forma Livre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5" name="Forma Livre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6" name="Forma Livre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7" name="Forma Livre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8" name="Forma Livre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79" name="Forma Livre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80" name="Forma Livre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  <p:sp>
          <p:nvSpPr>
            <p:cNvPr id="81" name="Forma Livre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pt-BR" dirty="0">
                <a:ln>
                  <a:noFill/>
                </a:ln>
              </a:endParaRPr>
            </a:p>
          </p:txBody>
        </p:sp>
      </p:grpSp>
      <p:sp>
        <p:nvSpPr>
          <p:cNvPr id="3" name="Espaço Reservado para Texto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pt-BR" dirty="0" smtClean="0"/>
              <a:t>Clique para editar o texto Mestre</a:t>
            </a:r>
          </a:p>
          <a:p>
            <a:pPr lvl="1" rtl="0"/>
            <a:r>
              <a:rPr lang="pt-BR" dirty="0" smtClean="0"/>
              <a:t>Segundo nível</a:t>
            </a:r>
          </a:p>
          <a:p>
            <a:pPr lvl="2" rtl="0"/>
            <a:r>
              <a:rPr lang="pt-BR" dirty="0" smtClean="0"/>
              <a:t>Terceiro nível</a:t>
            </a:r>
          </a:p>
          <a:p>
            <a:pPr lvl="3" rtl="0"/>
            <a:r>
              <a:rPr lang="pt-BR" dirty="0" smtClean="0"/>
              <a:t>Quarto nível</a:t>
            </a:r>
          </a:p>
          <a:p>
            <a:pPr lvl="4" rtl="0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0E39326-9852-4665-8E10-5CCFE1522248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pt-BR" dirty="0" smtClean="0"/>
              <a:t>Clique para editar o estilo de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pt-BR" dirty="0" smtClean="0"/>
              <a:t>Clique para editar o texto Mestre</a:t>
            </a:r>
          </a:p>
          <a:p>
            <a:pPr lvl="1" rtl="0"/>
            <a:r>
              <a:rPr lang="pt-BR" dirty="0" smtClean="0"/>
              <a:t>Segundo nível</a:t>
            </a:r>
          </a:p>
          <a:p>
            <a:pPr lvl="2" rtl="0"/>
            <a:r>
              <a:rPr lang="pt-BR" dirty="0" smtClean="0"/>
              <a:t>Terceiro nível</a:t>
            </a:r>
          </a:p>
          <a:p>
            <a:pPr lvl="3" rtl="0"/>
            <a:r>
              <a:rPr lang="pt-BR" dirty="0" smtClean="0"/>
              <a:t>Quarto nível</a:t>
            </a:r>
          </a:p>
          <a:p>
            <a:pPr lvl="4" rtl="0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9758D4F-735F-46FE-9FCB-4849D9F60668}" type="datetime1">
              <a:rPr lang="pt-BR" smtClean="0"/>
              <a:t>26/07/2019</a:t>
            </a:fld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acebook.com/hashtag/indianizabh?source=feed_text&amp;epa=HASHTAG&amp;__xts__%5b0%5d=68.ARC43SN3QcC0x-XCg9NQ8lIK8rnURMCNGuiQRrMAs17b1H2hmxdvtw6r0IlWWnYz3ddjgzKPWd-BaqmsK5PGGnSnIcuoP91j1n5tc1hMddEY446sYI5aFiDrgxOdELeR_4e3QhEK2VqL6OMN8nc6UJP0T-Yk_C-DOi_O-zTh0fHP3l1xbisiGMyZwNzwt2aPAtK3MoxZUTABTzuRwyaLQfOQoadpnDvGLvgaXg71TBLMFD6BXRfoiuzdp-naKwM5Lo6AbD4BwHjdwm_6x8xbmWFbyvgo-KYF8ROPbPMn0F7nhXAyLFQHSJXDJZbdU4NMNJU_GPbQPxrZgbq3T3bxaj5MhXE&amp;__tn__=*NKH-R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dirty="0" smtClean="0"/>
              <a:t>#IndianizaBH-Um programa de letramento racial</a:t>
            </a:r>
            <a:endParaRPr lang="pt-BR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pt-BR" dirty="0" smtClean="0"/>
              <a:t>IndianizaBH- histórico</a:t>
            </a:r>
            <a:endParaRPr lang="pt-BR" dirty="0" smtClean="0"/>
          </a:p>
          <a:p>
            <a:pPr rtl="0"/>
            <a:r>
              <a:rPr lang="pt-BR" dirty="0" smtClean="0"/>
              <a:t>Letramento racial</a:t>
            </a:r>
            <a:endParaRPr lang="pt-BR" dirty="0" smtClean="0"/>
          </a:p>
          <a:p>
            <a:pPr rtl="0"/>
            <a:r>
              <a:rPr lang="pt-BR" dirty="0" smtClean="0"/>
              <a:t>Enfrentamento ao Racismo</a:t>
            </a:r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3" y="1712032"/>
            <a:ext cx="3877613" cy="465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5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IndianizaBH. O que é?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pt-BR" dirty="0"/>
          </a:p>
          <a:p>
            <a:r>
              <a:rPr lang="pt-BR" dirty="0" smtClean="0"/>
              <a:t>A Gabinetona realiza um programa de letramento étnico-racial através da perspectiva indígena chamado </a:t>
            </a:r>
            <a:r>
              <a:rPr lang="pt-BR" dirty="0" smtClean="0">
                <a:hlinkClick r:id="rId2"/>
              </a:rPr>
              <a:t>#IndianizaBH</a:t>
            </a:r>
            <a:r>
              <a:rPr lang="pt-BR" dirty="0" smtClean="0"/>
              <a:t>. Esse programa já atingiu um público estimado em  cerca de </a:t>
            </a:r>
            <a:r>
              <a:rPr lang="pt-BR" dirty="0" smtClean="0"/>
              <a:t>10 </a:t>
            </a:r>
            <a:r>
              <a:rPr lang="pt-BR" dirty="0" smtClean="0"/>
              <a:t>mil pessoas </a:t>
            </a:r>
            <a:r>
              <a:rPr lang="pt-BR" dirty="0" smtClean="0"/>
              <a:t>em 15 meses.</a:t>
            </a:r>
            <a:endParaRPr lang="pt-BR" dirty="0" smtClean="0"/>
          </a:p>
          <a:p>
            <a:r>
              <a:rPr lang="pt-BR" dirty="0" smtClean="0"/>
              <a:t> </a:t>
            </a:r>
            <a:r>
              <a:rPr lang="pt-BR" dirty="0" smtClean="0"/>
              <a:t>Em palestras, aulas, encontros, rodas de conversa. Sobre a cultura indígena em geral e </a:t>
            </a:r>
            <a:r>
              <a:rPr lang="pt-BR" dirty="0" smtClean="0"/>
              <a:t>os </a:t>
            </a:r>
            <a:r>
              <a:rPr lang="pt-BR" dirty="0" smtClean="0"/>
              <a:t>desafios </a:t>
            </a:r>
            <a:r>
              <a:rPr lang="pt-BR" dirty="0" smtClean="0"/>
              <a:t>que atravessam o conhecimento e o respeito a diversidade </a:t>
            </a:r>
            <a:r>
              <a:rPr lang="pt-BR" dirty="0"/>
              <a:t>indígena. Percebemos nessas várias ações que a cultura indígena é ocultada ou mal contada. Permeada de mitos que fortalecem o racismo que é a base fértil para todas as políticas </a:t>
            </a:r>
            <a:r>
              <a:rPr lang="pt-BR" dirty="0" smtClean="0"/>
              <a:t>genocidas.</a:t>
            </a:r>
          </a:p>
          <a:p>
            <a:endParaRPr lang="pt-BR" dirty="0"/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219732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412" y="395287"/>
            <a:ext cx="9144000" cy="606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517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Resultado.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 partir  desses encontros, alguns verdadeiros enfrentamentos conseguimos como resultado conhecimento que não é  possível medir.</a:t>
            </a:r>
          </a:p>
          <a:p>
            <a:r>
              <a:rPr lang="pt-BR" dirty="0" smtClean="0"/>
              <a:t>Mas percebemos um crescente interesse das pessoas em conhecerem de fato suas raízes. A </a:t>
            </a:r>
            <a:r>
              <a:rPr lang="pt-BR" dirty="0"/>
              <a:t>clareza e a quebra de </a:t>
            </a:r>
            <a:r>
              <a:rPr lang="pt-BR" dirty="0" smtClean="0"/>
              <a:t>preconceitos tem abrido portas para o </a:t>
            </a:r>
            <a:r>
              <a:rPr lang="pt-BR" dirty="0"/>
              <a:t>enfrentamento ao racismo, a garantia de </a:t>
            </a:r>
            <a:r>
              <a:rPr lang="pt-BR" dirty="0" smtClean="0"/>
              <a:t>direitos, a criação de politicas publicas  </a:t>
            </a:r>
            <a:r>
              <a:rPr lang="pt-BR" dirty="0"/>
              <a:t>e o despertar para uma outra forma de ver o mundo.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38724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044" y="188640"/>
            <a:ext cx="6741368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94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044" y="116632"/>
            <a:ext cx="6741368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36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Letramento racial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Letramento racial é um conceito que convoca à reflexão e exige posicionamento teórico e prático</a:t>
            </a:r>
            <a:r>
              <a:rPr lang="pt-BR" dirty="0" smtClean="0"/>
              <a:t>.</a:t>
            </a:r>
          </a:p>
          <a:p>
            <a:r>
              <a:rPr lang="pt-BR" dirty="0" smtClean="0"/>
              <a:t>Foi criado pela pesquisadora Afro- Americana France </a:t>
            </a:r>
            <a:r>
              <a:rPr lang="pt-BR" dirty="0" err="1" smtClean="0"/>
              <a:t>Winddace</a:t>
            </a:r>
            <a:r>
              <a:rPr lang="pt-BR" dirty="0" smtClean="0"/>
              <a:t> Twine, na Califórnia em sua pesquisa com brancos que interagiam com negros no seu dia a dia. Procurando entender como esses brancos se relacionavam com sua branquitude, ela formulou o conceito de Racial Literacy. Traduzido como letramento racial.</a:t>
            </a:r>
          </a:p>
          <a:p>
            <a:r>
              <a:rPr lang="pt-BR" dirty="0" smtClean="0"/>
              <a:t>O letramento racial é uma forma de responder individualmente ás tensões raciais ao lado de respostas coletivas na forma de cotas, políticas púbicas, busca reeducar o indivíduo em uma perspectiva antirracista.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798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892152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A mudança de mentalidade é um processo muito mais longo e difícil do que a conquista de direitos e adoção de políticas públicas afirmativas.</a:t>
            </a:r>
            <a:endParaRPr lang="pt-BR" dirty="0"/>
          </a:p>
        </p:txBody>
      </p:sp>
      <p:sp>
        <p:nvSpPr>
          <p:cNvPr id="11" name="Subtítulo 10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0664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8" y="1700808"/>
            <a:ext cx="9984884" cy="284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895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>
          <a:xfrm>
            <a:off x="1522414" y="1412776"/>
            <a:ext cx="9144000" cy="4759424"/>
          </a:xfrm>
        </p:spPr>
        <p:txBody>
          <a:bodyPr>
            <a:normAutofit/>
          </a:bodyPr>
          <a:lstStyle/>
          <a:p>
            <a:endParaRPr lang="pt-BR" dirty="0" smtClean="0"/>
          </a:p>
          <a:p>
            <a:r>
              <a:rPr lang="pt-BR" sz="3200" dirty="0" smtClean="0"/>
              <a:t>Desde </a:t>
            </a:r>
            <a:r>
              <a:rPr lang="pt-BR" sz="3200" dirty="0"/>
              <a:t>criança somos bombardeados pelas mídias , pela escola</a:t>
            </a:r>
            <a:r>
              <a:rPr lang="pt-BR" sz="3200" dirty="0" smtClean="0"/>
              <a:t>, pelas </a:t>
            </a:r>
            <a:r>
              <a:rPr lang="pt-BR" sz="3200" dirty="0"/>
              <a:t>artes, por um modelo colonialista que produz padrões e lugares no mundo que cada um deve ocupar com direitos diferentes e posições hierarquizadas para brancos e não brancos. </a:t>
            </a:r>
            <a:r>
              <a:rPr lang="pt-BR" sz="3200" dirty="0" smtClean="0"/>
              <a:t>A ideia subjacente é a de que quase todo branco é racista. Mesmo que não queira, porque o racismo é um dado estrutural de nossa formação social.</a:t>
            </a:r>
          </a:p>
          <a:p>
            <a:endParaRPr lang="pt-BR" sz="32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439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412" y="571500"/>
            <a:ext cx="10058400" cy="56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46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Então, se ser racista é um aprendizado, o letramento é proposta de um </a:t>
            </a:r>
            <a:r>
              <a:rPr lang="pt-BR" dirty="0" err="1" smtClean="0"/>
              <a:t>desaprendizado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537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60" y="260648"/>
            <a:ext cx="6381328" cy="6381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2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dirty="0" smtClean="0"/>
              <a:t>Enfrentamento ao racismo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pt-BR" dirty="0" smtClean="0"/>
              <a:t>Um Conjunto de práticas individuais e coletivas.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pt-BR" dirty="0" smtClean="0"/>
              <a:t>1- Reconhecimento da branquitude, ou seja o indivíduo branco reconhece que sua posição de branco lhe confere  privilégios.</a:t>
            </a:r>
          </a:p>
          <a:p>
            <a:pPr rtl="0"/>
            <a:r>
              <a:rPr lang="pt-BR" dirty="0" smtClean="0"/>
              <a:t>2-O entendimento que o racismo é um problema atual e não apenas um legado histórico. E que esse legado, se reproduz e se legitima todos os dias.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294967295"/>
          </p:nvPr>
        </p:nvSpPr>
        <p:spPr>
          <a:xfrm>
            <a:off x="6249860" y="2666999"/>
            <a:ext cx="4416552" cy="3505201"/>
          </a:xfrm>
        </p:spPr>
        <p:txBody>
          <a:bodyPr rtlCol="0">
            <a:normAutofit fontScale="92500" lnSpcReduction="10000"/>
          </a:bodyPr>
          <a:lstStyle/>
          <a:p>
            <a:pPr rtl="0"/>
            <a:r>
              <a:rPr lang="pt-BR" dirty="0" smtClean="0"/>
              <a:t>3-As identidades raciais são aprendidas, elas são resultados de práticas sociais ( cultura).</a:t>
            </a:r>
          </a:p>
          <a:p>
            <a:pPr rtl="0"/>
            <a:r>
              <a:rPr lang="pt-BR" dirty="0" smtClean="0"/>
              <a:t>4-Tomar posse de um vocabulário e de uma gramática racial, resinificando termos como por exemplo:  Índio X Indígena. </a:t>
            </a:r>
          </a:p>
          <a:p>
            <a:pPr rtl="0"/>
            <a:r>
              <a:rPr lang="pt-BR" dirty="0" smtClean="0"/>
              <a:t>5-Capacidade de interpretar os códigos e praticas racializadas. Olhar atento ao racismo e não tentar camuflar.</a:t>
            </a:r>
          </a:p>
          <a:p>
            <a:pPr rtl="0"/>
            <a:endParaRPr lang="pt-BR" dirty="0" smtClean="0"/>
          </a:p>
          <a:p>
            <a:pPr rtl="0"/>
            <a:endParaRPr lang="pt-BR" dirty="0" smtClean="0"/>
          </a:p>
          <a:p>
            <a:pPr rt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515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7" name="Espaço Reservado para Texto 1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Alfabetização Antirracista</a:t>
            </a:r>
            <a:endParaRPr lang="pt-BR" dirty="0"/>
          </a:p>
        </p:txBody>
      </p:sp>
      <p:sp>
        <p:nvSpPr>
          <p:cNvPr id="18" name="Espaço Reservado para Conteúdo 17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i="1" dirty="0"/>
              <a:t>1. questionar a forma como nossa sociedade está estruturada, como são ocupados os lugares de poder;</a:t>
            </a:r>
            <a:endParaRPr lang="pt-BR" dirty="0"/>
          </a:p>
          <a:p>
            <a:r>
              <a:rPr lang="pt-BR" i="1" dirty="0"/>
              <a:t>2.refletir sobre o papel das ações afirmativas, como as cotas, por exemplo</a:t>
            </a:r>
            <a:r>
              <a:rPr lang="pt-BR" i="1" dirty="0" smtClean="0"/>
              <a:t>; (Medo branco).</a:t>
            </a:r>
            <a:endParaRPr lang="pt-BR" dirty="0"/>
          </a:p>
          <a:p>
            <a:r>
              <a:rPr lang="pt-BR" i="1" dirty="0"/>
              <a:t>3. reconhecer os efeitos provocados pelo fato de nossa história ser ensinada quase exclusivamente a partir da perspectiva eurocêntrica;</a:t>
            </a:r>
            <a:endParaRPr lang="pt-BR" dirty="0"/>
          </a:p>
          <a:p>
            <a:endParaRPr lang="pt-BR" dirty="0"/>
          </a:p>
        </p:txBody>
      </p:sp>
      <p:sp>
        <p:nvSpPr>
          <p:cNvPr id="19" name="Espaço Reservado para Texto 1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24" name="Espaço Reservado para Conteúdo 23"/>
          <p:cNvPicPr>
            <a:picLocks noGrp="1" noChangeAspect="1"/>
          </p:cNvPicPr>
          <p:nvPr>
            <p:ph sz="half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988" y="1905000"/>
            <a:ext cx="4416425" cy="4044280"/>
          </a:xfrm>
        </p:spPr>
      </p:pic>
    </p:spTree>
    <p:extLst>
      <p:ext uri="{BB962C8B-B14F-4D97-AF65-F5344CB8AC3E}">
        <p14:creationId xmlns:p14="http://schemas.microsoft.com/office/powerpoint/2010/main" val="3133347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0" name="Espaço Reservado para Imagem 9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9" b="2469"/>
          <a:stretch>
            <a:fillRect/>
          </a:stretch>
        </p:blipFill>
        <p:spPr/>
      </p:pic>
      <p:sp>
        <p:nvSpPr>
          <p:cNvPr id="9" name="Espaço Reservado para Texto 8"/>
          <p:cNvSpPr>
            <a:spLocks noGrp="1"/>
          </p:cNvSpPr>
          <p:nvPr>
            <p:ph type="body" sz="half" idx="2"/>
          </p:nvPr>
        </p:nvSpPr>
        <p:spPr>
          <a:xfrm>
            <a:off x="7905959" y="2060848"/>
            <a:ext cx="2743200" cy="4094100"/>
          </a:xfrm>
        </p:spPr>
        <p:txBody>
          <a:bodyPr/>
          <a:lstStyle/>
          <a:p>
            <a:r>
              <a:rPr lang="pt-BR" sz="2000" i="1" dirty="0"/>
              <a:t>4. implementar práticas que tenham como referência importantes reflexões e ações comprometidas em apresentar nossa história a partir da perspectiva de quem efetivamente a construiu; </a:t>
            </a:r>
            <a:r>
              <a:rPr lang="pt-BR" sz="2000" i="1" dirty="0" smtClean="0"/>
              <a:t>reivindicar  </a:t>
            </a:r>
            <a:r>
              <a:rPr lang="pt-BR" sz="2000" i="1" dirty="0"/>
              <a:t>respeito </a:t>
            </a:r>
            <a:r>
              <a:rPr lang="pt-BR" sz="2000" i="1" dirty="0" smtClean="0"/>
              <a:t>, representação e </a:t>
            </a:r>
            <a:r>
              <a:rPr lang="pt-BR" sz="2000" i="1" dirty="0"/>
              <a:t>lugar de fala.</a:t>
            </a:r>
            <a:endParaRPr lang="pt-BR" sz="20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77084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pt-BR" i="1" dirty="0" smtClean="0"/>
              <a:t>6-</a:t>
            </a:r>
            <a:r>
              <a:rPr lang="pt-BR" i="1" dirty="0"/>
              <a:t>    É fundamental que as escolas se comprometam com a implementação da Lei  n° 10.639/03 e  a 11.645/08, abordando a história e as culturas africanas, afro-brasileiras e indígenas de forma orgânica e sistemática. As ações </a:t>
            </a:r>
            <a:r>
              <a:rPr lang="pt-BR" i="1" dirty="0" smtClean="0"/>
              <a:t>não devem ser apenas em </a:t>
            </a:r>
            <a:r>
              <a:rPr lang="pt-BR" i="1" dirty="0"/>
              <a:t>datas específicas, </a:t>
            </a:r>
            <a:r>
              <a:rPr lang="pt-BR" i="1" dirty="0" smtClean="0"/>
              <a:t>como o 19 de abril ou </a:t>
            </a:r>
            <a:r>
              <a:rPr lang="pt-BR" i="1" dirty="0"/>
              <a:t>o 20 de </a:t>
            </a:r>
            <a:r>
              <a:rPr lang="pt-BR" i="1" dirty="0" smtClean="0"/>
              <a:t>novembro</a:t>
            </a:r>
            <a:r>
              <a:rPr lang="pt-BR" i="1" dirty="0"/>
              <a:t>.</a:t>
            </a:r>
            <a:r>
              <a:rPr lang="pt-BR" i="1" dirty="0" smtClean="0"/>
              <a:t> </a:t>
            </a:r>
            <a:r>
              <a:rPr lang="pt-BR" i="1" dirty="0"/>
              <a:t>Essas temáticas precisam ser incluídas em todas as esferas da vida escolar.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pt-BR" dirty="0" smtClean="0"/>
              <a:t>7-</a:t>
            </a:r>
            <a:r>
              <a:rPr lang="pt-BR" i="1" dirty="0" smtClean="0"/>
              <a:t>Admitindo </a:t>
            </a:r>
            <a:r>
              <a:rPr lang="pt-BR" i="1" dirty="0"/>
              <a:t>que o racismo é questão atual, os currículos têm de ser discutidos e atualizados de </a:t>
            </a:r>
            <a:r>
              <a:rPr lang="pt-BR" i="1" dirty="0" smtClean="0"/>
              <a:t>modo  que perspectivas indígenas e </a:t>
            </a:r>
            <a:r>
              <a:rPr lang="pt-BR" i="1" dirty="0"/>
              <a:t>negras </a:t>
            </a:r>
            <a:r>
              <a:rPr lang="pt-BR" i="1" dirty="0" smtClean="0"/>
              <a:t>fiquem em evidência</a:t>
            </a:r>
            <a:r>
              <a:rPr lang="pt-BR" i="1" dirty="0"/>
              <a:t>. É preciso incluir autores que representem a perspectiva </a:t>
            </a:r>
            <a:r>
              <a:rPr lang="pt-BR" i="1" dirty="0" smtClean="0"/>
              <a:t> afro-brasileira e indígena </a:t>
            </a:r>
            <a:r>
              <a:rPr lang="pt-BR" i="1" dirty="0"/>
              <a:t>nas diferentes áreas de conhecimento. </a:t>
            </a:r>
            <a:endParaRPr lang="pt-BR" i="1" dirty="0" smtClean="0"/>
          </a:p>
          <a:p>
            <a:r>
              <a:rPr lang="pt-BR" i="1" dirty="0" smtClean="0"/>
              <a:t>8-</a:t>
            </a:r>
            <a:r>
              <a:rPr lang="pt-BR" i="1" dirty="0"/>
              <a:t>A escola investe na formação de seus docentes para a abordagem das relações étnico-raciais? </a:t>
            </a:r>
            <a:endParaRPr lang="pt-BR" i="1" dirty="0" smtClean="0"/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58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pt-BR" i="1" dirty="0" smtClean="0"/>
              <a:t>9-</a:t>
            </a:r>
            <a:r>
              <a:rPr lang="pt-BR" i="1" dirty="0"/>
              <a:t>Como professores e gestores lidam com as manifestações racistas que ocorrem no espaço escolar? Elas são explicitadas? </a:t>
            </a:r>
            <a:endParaRPr lang="pt-BR" i="1" dirty="0" smtClean="0"/>
          </a:p>
          <a:p>
            <a:r>
              <a:rPr lang="pt-BR" i="1" dirty="0" smtClean="0"/>
              <a:t>10-</a:t>
            </a:r>
            <a:r>
              <a:rPr lang="pt-BR" i="1" dirty="0"/>
              <a:t>É urgente também ler sobre distribuição de renda, escolaridade, moradia da população </a:t>
            </a:r>
            <a:r>
              <a:rPr lang="pt-BR" i="1" dirty="0" smtClean="0"/>
              <a:t>negra e indígena, dados e relatórios do IBGE,FUNAI e outros.</a:t>
            </a:r>
          </a:p>
          <a:p>
            <a:endParaRPr lang="pt-BR" i="1" dirty="0"/>
          </a:p>
          <a:p>
            <a:endParaRPr lang="pt-BR" i="1" dirty="0" smtClean="0"/>
          </a:p>
          <a:p>
            <a:endParaRPr lang="pt-BR" i="1" dirty="0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444" y="2060848"/>
            <a:ext cx="4419600" cy="3606800"/>
          </a:xfrm>
        </p:spPr>
      </p:pic>
    </p:spTree>
    <p:extLst>
      <p:ext uri="{BB962C8B-B14F-4D97-AF65-F5344CB8AC3E}">
        <p14:creationId xmlns:p14="http://schemas.microsoft.com/office/powerpoint/2010/main" val="46502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dirty="0" smtClean="0"/>
              <a:t>Indianize,Indigenize,Decolonize, Contracolonize!!!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522413" y="1484784"/>
            <a:ext cx="2743200" cy="4687416"/>
          </a:xfrm>
        </p:spPr>
        <p:txBody>
          <a:bodyPr rtlCol="0">
            <a:noAutofit/>
          </a:bodyPr>
          <a:lstStyle/>
          <a:p>
            <a:r>
              <a:rPr lang="pt-BR" sz="2400" i="1" dirty="0"/>
              <a:t>Reafirmar a </a:t>
            </a:r>
            <a:r>
              <a:rPr lang="pt-BR" sz="2400" i="1" dirty="0" smtClean="0"/>
              <a:t>nossa identidade, reeducar, letrar,reivindicar </a:t>
            </a:r>
            <a:r>
              <a:rPr lang="pt-BR" sz="2400" i="1" dirty="0"/>
              <a:t>respeito </a:t>
            </a:r>
            <a:r>
              <a:rPr lang="pt-BR" sz="2400" i="1" dirty="0" smtClean="0"/>
              <a:t>aos nossos símbolos sagrados </a:t>
            </a:r>
            <a:r>
              <a:rPr lang="pt-BR" sz="2400" i="1" dirty="0"/>
              <a:t>é atuar </a:t>
            </a:r>
            <a:r>
              <a:rPr lang="pt-BR" sz="2400" i="1" dirty="0" smtClean="0"/>
              <a:t>na transformação </a:t>
            </a:r>
            <a:r>
              <a:rPr lang="pt-BR" sz="2400" i="1" dirty="0"/>
              <a:t>das relações </a:t>
            </a:r>
            <a:r>
              <a:rPr lang="pt-BR" sz="2400" i="1" dirty="0" smtClean="0"/>
              <a:t>raciais. </a:t>
            </a:r>
            <a:r>
              <a:rPr lang="pt-BR" sz="2400" i="1" dirty="0" err="1" smtClean="0"/>
              <a:t>Ressignificando</a:t>
            </a:r>
            <a:r>
              <a:rPr lang="pt-BR" sz="2400" i="1" dirty="0" smtClean="0"/>
              <a:t> uma cultura de ódio e de morte para, uma sociedade do BEM VIVER! </a:t>
            </a:r>
          </a:p>
        </p:txBody>
      </p:sp>
      <p:pic>
        <p:nvPicPr>
          <p:cNvPr id="3" name="Espaço Reservado para Conteúdo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113" y="2034646"/>
            <a:ext cx="5668962" cy="3779308"/>
          </a:xfrm>
        </p:spPr>
      </p:pic>
    </p:spTree>
    <p:extLst>
      <p:ext uri="{BB962C8B-B14F-4D97-AF65-F5344CB8AC3E}">
        <p14:creationId xmlns:p14="http://schemas.microsoft.com/office/powerpoint/2010/main" val="179730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pt-BR" dirty="0" smtClean="0"/>
              <a:t>ERECATU!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r>
              <a:rPr lang="pt-BR" dirty="0" smtClean="0"/>
              <a:t>Avelin Buniacá Kambiwá:</a:t>
            </a:r>
          </a:p>
          <a:p>
            <a:r>
              <a:rPr lang="pt-BR" dirty="0" smtClean="0"/>
              <a:t>Ativista indígena, mãe, </a:t>
            </a:r>
            <a:r>
              <a:rPr lang="pt-BR" dirty="0"/>
              <a:t>professora,palestrante,socióloga, Especialista </a:t>
            </a:r>
            <a:r>
              <a:rPr lang="pt-BR" dirty="0" smtClean="0"/>
              <a:t>em gestão de políticas públicas em </a:t>
            </a:r>
            <a:r>
              <a:rPr lang="pt-BR" dirty="0"/>
              <a:t>gênero e </a:t>
            </a:r>
            <a:r>
              <a:rPr lang="pt-BR" dirty="0" smtClean="0"/>
              <a:t>raça e Ensinos religiosos, Assessora parlamentar Gabinetona.</a:t>
            </a:r>
            <a:endParaRPr lang="pt-BR" dirty="0"/>
          </a:p>
        </p:txBody>
      </p:sp>
      <p:pic>
        <p:nvPicPr>
          <p:cNvPr id="15" name="Espaço Reservado para Imagem 14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" r="3265"/>
          <a:stretch>
            <a:fillRect/>
          </a:stretch>
        </p:blipFill>
        <p:spPr>
          <a:xfrm>
            <a:off x="1745838" y="1844824"/>
            <a:ext cx="5669280" cy="4041648"/>
          </a:xfrm>
        </p:spPr>
      </p:pic>
    </p:spTree>
    <p:extLst>
      <p:ext uri="{BB962C8B-B14F-4D97-AF65-F5344CB8AC3E}">
        <p14:creationId xmlns:p14="http://schemas.microsoft.com/office/powerpoint/2010/main" val="116095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adro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9529463_TF02804846_TF02804846.potx" id="{6015D36F-FE88-4299-9413-9A6625F0A96F}" vid="{686326CD-C078-4685-B568-5DB8C1FEF170}"/>
    </a:ext>
  </a:extLst>
</a:theme>
</file>

<file path=ppt/theme/theme2.xml><?xml version="1.0" encoding="utf-8"?>
<a:theme xmlns:a="http://schemas.openxmlformats.org/drawingml/2006/main" name="Tema do Offic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de educação em lousa (widescreen)</Template>
  <TotalTime>362</TotalTime>
  <Words>700</Words>
  <Application>Microsoft Office PowerPoint</Application>
  <PresentationFormat>Personalizar</PresentationFormat>
  <Paragraphs>49</Paragraphs>
  <Slides>20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4" baseType="lpstr">
      <vt:lpstr>Arial</vt:lpstr>
      <vt:lpstr>Consolas</vt:lpstr>
      <vt:lpstr>Corbel</vt:lpstr>
      <vt:lpstr>Quadro 16x9</vt:lpstr>
      <vt:lpstr>#IndianizaBH-Um programa de letramento racial</vt:lpstr>
      <vt:lpstr>IndianizaBH. O que é?</vt:lpstr>
      <vt:lpstr>Apresentação do PowerPoint</vt:lpstr>
      <vt:lpstr>Resultado.</vt:lpstr>
      <vt:lpstr>Apresentação do PowerPoint</vt:lpstr>
      <vt:lpstr>Apresentação do PowerPoint</vt:lpstr>
      <vt:lpstr>Letramento racial</vt:lpstr>
      <vt:lpstr>A mudança de mentalidade é um processo muito mais longo e difícil do que a conquista de direitos e adoção de políticas públicas afirmativas.</vt:lpstr>
      <vt:lpstr>Apresentação do PowerPoint</vt:lpstr>
      <vt:lpstr>Apresentação do PowerPoint</vt:lpstr>
      <vt:lpstr>Apresentação do PowerPoint</vt:lpstr>
      <vt:lpstr>Então, se ser racista é um aprendizado, o letramento é proposta de um desaprendizado.</vt:lpstr>
      <vt:lpstr>Apresentação do PowerPoint</vt:lpstr>
      <vt:lpstr>Enfrentamento ao racismo</vt:lpstr>
      <vt:lpstr>Apresentação do PowerPoint</vt:lpstr>
      <vt:lpstr>Apresentação do PowerPoint</vt:lpstr>
      <vt:lpstr>Apresentação do PowerPoint</vt:lpstr>
      <vt:lpstr>Apresentação do PowerPoint</vt:lpstr>
      <vt:lpstr>Indianize,Indigenize,Decolonize, Contracolonize!!!</vt:lpstr>
      <vt:lpstr>ERECATU!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26</cp:revision>
  <dcterms:created xsi:type="dcterms:W3CDTF">2019-07-26T22:33:21Z</dcterms:created>
  <dcterms:modified xsi:type="dcterms:W3CDTF">2019-07-27T04:35:54Z</dcterms:modified>
</cp:coreProperties>
</file>