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3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4"/>
  </p:notesMasterIdLst>
  <p:sldIdLst>
    <p:sldId id="256" r:id="rId2"/>
    <p:sldId id="257" r:id="rId3"/>
    <p:sldId id="2563" r:id="rId4"/>
    <p:sldId id="259" r:id="rId5"/>
    <p:sldId id="258" r:id="rId6"/>
    <p:sldId id="2564" r:id="rId7"/>
    <p:sldId id="2565" r:id="rId8"/>
    <p:sldId id="2566" r:id="rId9"/>
    <p:sldId id="2567" r:id="rId10"/>
    <p:sldId id="2568" r:id="rId11"/>
    <p:sldId id="2569" r:id="rId12"/>
    <p:sldId id="2570" r:id="rId13"/>
    <p:sldId id="2571" r:id="rId14"/>
    <p:sldId id="2572" r:id="rId15"/>
    <p:sldId id="2573" r:id="rId16"/>
    <p:sldId id="2574" r:id="rId17"/>
    <p:sldId id="2575" r:id="rId18"/>
    <p:sldId id="2576" r:id="rId19"/>
    <p:sldId id="2577" r:id="rId20"/>
    <p:sldId id="2578" r:id="rId21"/>
    <p:sldId id="2579" r:id="rId22"/>
    <p:sldId id="2580" r:id="rId2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57211A-5C89-43D8-84CD-15B2732EF5CA}" v="413" dt="2025-10-13T12:01:51.287"/>
    <p1510:client id="{E041D97E-D6D9-81FA-15B2-C2023B9062E5}" v="252" dt="2025-10-13T07:19:16.52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Estilo Médio 2 - Ênfas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E3FDE45-AF77-4B5C-9715-49D594BDF05E}" styleName="Estilo Claro 1 - Ênfas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78" d="100"/>
          <a:sy n="78" d="100"/>
        </p:scale>
        <p:origin x="174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abriela Felipe Martins" userId="S::2451@fecomerciomg.org.br::43fa1167-0949-4471-96d4-965d1b155441" providerId="AD" clId="Web-{E041D97E-D6D9-81FA-15B2-C2023B9062E5}"/>
    <pc:docChg chg="mod addSld delSld modSld sldOrd addMainMaster delMainMaster">
      <pc:chgData name="Gabriela Felipe Martins" userId="S::2451@fecomerciomg.org.br::43fa1167-0949-4471-96d4-965d1b155441" providerId="AD" clId="Web-{E041D97E-D6D9-81FA-15B2-C2023B9062E5}" dt="2025-10-13T07:19:16.527" v="256" actId="20577"/>
      <pc:docMkLst>
        <pc:docMk/>
      </pc:docMkLst>
      <pc:sldChg chg="modSp mod modClrScheme chgLayout">
        <pc:chgData name="Gabriela Felipe Martins" userId="S::2451@fecomerciomg.org.br::43fa1167-0949-4471-96d4-965d1b155441" providerId="AD" clId="Web-{E041D97E-D6D9-81FA-15B2-C2023B9062E5}" dt="2025-10-13T06:44:00.012" v="15"/>
        <pc:sldMkLst>
          <pc:docMk/>
          <pc:sldMk cId="2210866551" sldId="256"/>
        </pc:sldMkLst>
        <pc:spChg chg="mod ord">
          <ac:chgData name="Gabriela Felipe Martins" userId="S::2451@fecomerciomg.org.br::43fa1167-0949-4471-96d4-965d1b155441" providerId="AD" clId="Web-{E041D97E-D6D9-81FA-15B2-C2023B9062E5}" dt="2025-10-13T06:44:00.012" v="15"/>
          <ac:spMkLst>
            <pc:docMk/>
            <pc:sldMk cId="2210866551" sldId="256"/>
            <ac:spMk id="2" creationId="{00000000-0000-0000-0000-000000000000}"/>
          </ac:spMkLst>
        </pc:spChg>
        <pc:spChg chg="mod ord">
          <ac:chgData name="Gabriela Felipe Martins" userId="S::2451@fecomerciomg.org.br::43fa1167-0949-4471-96d4-965d1b155441" providerId="AD" clId="Web-{E041D97E-D6D9-81FA-15B2-C2023B9062E5}" dt="2025-10-13T06:44:00.012" v="15"/>
          <ac:spMkLst>
            <pc:docMk/>
            <pc:sldMk cId="2210866551" sldId="256"/>
            <ac:spMk id="3" creationId="{00000000-0000-0000-0000-000000000000}"/>
          </ac:spMkLst>
        </pc:spChg>
      </pc:sldChg>
      <pc:sldChg chg="modSp new">
        <pc:chgData name="Gabriela Felipe Martins" userId="S::2451@fecomerciomg.org.br::43fa1167-0949-4471-96d4-965d1b155441" providerId="AD" clId="Web-{E041D97E-D6D9-81FA-15B2-C2023B9062E5}" dt="2025-10-13T06:48:53.782" v="93" actId="20577"/>
        <pc:sldMkLst>
          <pc:docMk/>
          <pc:sldMk cId="2630990221" sldId="257"/>
        </pc:sldMkLst>
        <pc:spChg chg="mod">
          <ac:chgData name="Gabriela Felipe Martins" userId="S::2451@fecomerciomg.org.br::43fa1167-0949-4471-96d4-965d1b155441" providerId="AD" clId="Web-{E041D97E-D6D9-81FA-15B2-C2023B9062E5}" dt="2025-10-13T06:45:42.769" v="17" actId="20577"/>
          <ac:spMkLst>
            <pc:docMk/>
            <pc:sldMk cId="2630990221" sldId="257"/>
            <ac:spMk id="2" creationId="{0E6386B8-C329-5AC8-D601-0E1BAC3D1F1A}"/>
          </ac:spMkLst>
        </pc:spChg>
        <pc:spChg chg="mod">
          <ac:chgData name="Gabriela Felipe Martins" userId="S::2451@fecomerciomg.org.br::43fa1167-0949-4471-96d4-965d1b155441" providerId="AD" clId="Web-{E041D97E-D6D9-81FA-15B2-C2023B9062E5}" dt="2025-10-13T06:48:53.782" v="93" actId="20577"/>
          <ac:spMkLst>
            <pc:docMk/>
            <pc:sldMk cId="2630990221" sldId="257"/>
            <ac:spMk id="3" creationId="{B26464D1-49E8-5EF4-EE8E-69B61BEB782A}"/>
          </ac:spMkLst>
        </pc:spChg>
      </pc:sldChg>
      <pc:sldChg chg="addSp delSp modSp new ord">
        <pc:chgData name="Gabriela Felipe Martins" userId="S::2451@fecomerciomg.org.br::43fa1167-0949-4471-96d4-965d1b155441" providerId="AD" clId="Web-{E041D97E-D6D9-81FA-15B2-C2023B9062E5}" dt="2025-10-13T06:58:31.938" v="182"/>
        <pc:sldMkLst>
          <pc:docMk/>
          <pc:sldMk cId="2616872175" sldId="258"/>
        </pc:sldMkLst>
        <pc:spChg chg="mod">
          <ac:chgData name="Gabriela Felipe Martins" userId="S::2451@fecomerciomg.org.br::43fa1167-0949-4471-96d4-965d1b155441" providerId="AD" clId="Web-{E041D97E-D6D9-81FA-15B2-C2023B9062E5}" dt="2025-10-13T06:57:12.186" v="155" actId="20577"/>
          <ac:spMkLst>
            <pc:docMk/>
            <pc:sldMk cId="2616872175" sldId="258"/>
            <ac:spMk id="2" creationId="{ABC3C357-0279-3BB5-69F4-3538C52DD6E8}"/>
          </ac:spMkLst>
        </pc:spChg>
        <pc:spChg chg="del">
          <ac:chgData name="Gabriela Felipe Martins" userId="S::2451@fecomerciomg.org.br::43fa1167-0949-4471-96d4-965d1b155441" providerId="AD" clId="Web-{E041D97E-D6D9-81FA-15B2-C2023B9062E5}" dt="2025-10-13T06:52:39.928" v="146"/>
          <ac:spMkLst>
            <pc:docMk/>
            <pc:sldMk cId="2616872175" sldId="258"/>
            <ac:spMk id="3" creationId="{602BB074-C5FE-E36B-8D7B-5D84B5FF990D}"/>
          </ac:spMkLst>
        </pc:spChg>
        <pc:spChg chg="mod">
          <ac:chgData name="Gabriela Felipe Martins" userId="S::2451@fecomerciomg.org.br::43fa1167-0949-4471-96d4-965d1b155441" providerId="AD" clId="Web-{E041D97E-D6D9-81FA-15B2-C2023B9062E5}" dt="2025-10-13T06:58:26.500" v="181" actId="20577"/>
          <ac:spMkLst>
            <pc:docMk/>
            <pc:sldMk cId="2616872175" sldId="258"/>
            <ac:spMk id="5" creationId="{C6466A76-E353-A6C1-AFF8-F6352EA0D13F}"/>
          </ac:spMkLst>
        </pc:spChg>
        <pc:graphicFrameChg chg="add mod">
          <ac:chgData name="Gabriela Felipe Martins" userId="S::2451@fecomerciomg.org.br::43fa1167-0949-4471-96d4-965d1b155441" providerId="AD" clId="Web-{E041D97E-D6D9-81FA-15B2-C2023B9062E5}" dt="2025-10-13T06:54:54.430" v="152" actId="14100"/>
          <ac:graphicFrameMkLst>
            <pc:docMk/>
            <pc:sldMk cId="2616872175" sldId="258"/>
            <ac:graphicFrameMk id="7" creationId="{218F6281-2F14-07B1-52E7-C73D56D68352}"/>
          </ac:graphicFrameMkLst>
        </pc:graphicFrameChg>
      </pc:sldChg>
      <pc:sldChg chg="modSp new">
        <pc:chgData name="Gabriela Felipe Martins" userId="S::2451@fecomerciomg.org.br::43fa1167-0949-4471-96d4-965d1b155441" providerId="AD" clId="Web-{E041D97E-D6D9-81FA-15B2-C2023B9062E5}" dt="2025-10-13T07:11:40.632" v="189" actId="20577"/>
        <pc:sldMkLst>
          <pc:docMk/>
          <pc:sldMk cId="3017738449" sldId="259"/>
        </pc:sldMkLst>
        <pc:spChg chg="mod">
          <ac:chgData name="Gabriela Felipe Martins" userId="S::2451@fecomerciomg.org.br::43fa1167-0949-4471-96d4-965d1b155441" providerId="AD" clId="Web-{E041D97E-D6D9-81FA-15B2-C2023B9062E5}" dt="2025-10-13T07:11:40.632" v="189" actId="20577"/>
          <ac:spMkLst>
            <pc:docMk/>
            <pc:sldMk cId="3017738449" sldId="259"/>
            <ac:spMk id="2" creationId="{E85C17E6-4C84-0573-7E5B-386799E5B7EC}"/>
          </ac:spMkLst>
        </pc:spChg>
      </pc:sldChg>
      <pc:sldChg chg="modSp add del">
        <pc:chgData name="Gabriela Felipe Martins" userId="S::2451@fecomerciomg.org.br::43fa1167-0949-4471-96d4-965d1b155441" providerId="AD" clId="Web-{E041D97E-D6D9-81FA-15B2-C2023B9062E5}" dt="2025-10-13T06:51:53.396" v="127" actId="1076"/>
        <pc:sldMkLst>
          <pc:docMk/>
          <pc:sldMk cId="4269264896" sldId="2563"/>
        </pc:sldMkLst>
        <pc:spChg chg="mod">
          <ac:chgData name="Gabriela Felipe Martins" userId="S::2451@fecomerciomg.org.br::43fa1167-0949-4471-96d4-965d1b155441" providerId="AD" clId="Web-{E041D97E-D6D9-81FA-15B2-C2023B9062E5}" dt="2025-10-13T06:51:53.396" v="127" actId="1076"/>
          <ac:spMkLst>
            <pc:docMk/>
            <pc:sldMk cId="4269264896" sldId="2563"/>
            <ac:spMk id="2" creationId="{45D16BE1-95A3-B154-FF49-97868E00BC9E}"/>
          </ac:spMkLst>
        </pc:spChg>
      </pc:sldChg>
      <pc:sldChg chg="addSp delSp modSp new">
        <pc:chgData name="Gabriela Felipe Martins" userId="S::2451@fecomerciomg.org.br::43fa1167-0949-4471-96d4-965d1b155441" providerId="AD" clId="Web-{E041D97E-D6D9-81FA-15B2-C2023B9062E5}" dt="2025-10-13T07:18:51.135" v="232" actId="20577"/>
        <pc:sldMkLst>
          <pc:docMk/>
          <pc:sldMk cId="2946168441" sldId="2564"/>
        </pc:sldMkLst>
        <pc:spChg chg="mod">
          <ac:chgData name="Gabriela Felipe Martins" userId="S::2451@fecomerciomg.org.br::43fa1167-0949-4471-96d4-965d1b155441" providerId="AD" clId="Web-{E041D97E-D6D9-81FA-15B2-C2023B9062E5}" dt="2025-10-13T07:17:40.118" v="209" actId="20577"/>
          <ac:spMkLst>
            <pc:docMk/>
            <pc:sldMk cId="2946168441" sldId="2564"/>
            <ac:spMk id="2" creationId="{6C902266-8006-2E4E-4930-9B178007E70A}"/>
          </ac:spMkLst>
        </pc:spChg>
        <pc:spChg chg="del">
          <ac:chgData name="Gabriela Felipe Martins" userId="S::2451@fecomerciomg.org.br::43fa1167-0949-4471-96d4-965d1b155441" providerId="AD" clId="Web-{E041D97E-D6D9-81FA-15B2-C2023B9062E5}" dt="2025-10-13T07:17:44.118" v="210"/>
          <ac:spMkLst>
            <pc:docMk/>
            <pc:sldMk cId="2946168441" sldId="2564"/>
            <ac:spMk id="3" creationId="{1C0E22C6-C8C4-6578-8873-5F7423B05C74}"/>
          </ac:spMkLst>
        </pc:spChg>
        <pc:spChg chg="mod">
          <ac:chgData name="Gabriela Felipe Martins" userId="S::2451@fecomerciomg.org.br::43fa1167-0949-4471-96d4-965d1b155441" providerId="AD" clId="Web-{E041D97E-D6D9-81FA-15B2-C2023B9062E5}" dt="2025-10-13T07:18:51.135" v="232" actId="20577"/>
          <ac:spMkLst>
            <pc:docMk/>
            <pc:sldMk cId="2946168441" sldId="2564"/>
            <ac:spMk id="5" creationId="{A0EDB86D-DFEE-0A66-0846-6C340CB1665D}"/>
          </ac:spMkLst>
        </pc:spChg>
        <pc:graphicFrameChg chg="add mod">
          <ac:chgData name="Gabriela Felipe Martins" userId="S::2451@fecomerciomg.org.br::43fa1167-0949-4471-96d4-965d1b155441" providerId="AD" clId="Web-{E041D97E-D6D9-81FA-15B2-C2023B9062E5}" dt="2025-10-13T07:18:18.305" v="216" actId="14100"/>
          <ac:graphicFrameMkLst>
            <pc:docMk/>
            <pc:sldMk cId="2946168441" sldId="2564"/>
            <ac:graphicFrameMk id="7" creationId="{DDDFBCC9-784C-1B62-D354-DA6DDA0A5B0D}"/>
          </ac:graphicFrameMkLst>
        </pc:graphicFrameChg>
      </pc:sldChg>
      <pc:sldChg chg="modSp new">
        <pc:chgData name="Gabriela Felipe Martins" userId="S::2451@fecomerciomg.org.br::43fa1167-0949-4471-96d4-965d1b155441" providerId="AD" clId="Web-{E041D97E-D6D9-81FA-15B2-C2023B9062E5}" dt="2025-10-13T07:19:16.527" v="256" actId="20577"/>
        <pc:sldMkLst>
          <pc:docMk/>
          <pc:sldMk cId="1781873321" sldId="2565"/>
        </pc:sldMkLst>
        <pc:spChg chg="mod">
          <ac:chgData name="Gabriela Felipe Martins" userId="S::2451@fecomerciomg.org.br::43fa1167-0949-4471-96d4-965d1b155441" providerId="AD" clId="Web-{E041D97E-D6D9-81FA-15B2-C2023B9062E5}" dt="2025-10-13T07:19:16.527" v="256" actId="20577"/>
          <ac:spMkLst>
            <pc:docMk/>
            <pc:sldMk cId="1781873321" sldId="2565"/>
            <ac:spMk id="2" creationId="{5A62D45E-43A3-F7E6-1E31-FEAE1EFCABE4}"/>
          </ac:spMkLst>
        </pc:spChg>
      </pc:sldChg>
      <pc:sldMasterChg chg="del delSldLayout">
        <pc:chgData name="Gabriela Felipe Martins" userId="S::2451@fecomerciomg.org.br::43fa1167-0949-4471-96d4-965d1b155441" providerId="AD" clId="Web-{E041D97E-D6D9-81FA-15B2-C2023B9062E5}" dt="2025-10-13T06:40:32.831" v="0"/>
        <pc:sldMasterMkLst>
          <pc:docMk/>
          <pc:sldMasterMk cId="2675746937" sldId="2147483648"/>
        </pc:sldMasterMkLst>
        <pc:sldLayoutChg chg="del">
          <pc:chgData name="Gabriela Felipe Martins" userId="S::2451@fecomerciomg.org.br::43fa1167-0949-4471-96d4-965d1b155441" providerId="AD" clId="Web-{E041D97E-D6D9-81FA-15B2-C2023B9062E5}" dt="2025-10-13T06:40:32.831" v="0"/>
          <pc:sldLayoutMkLst>
            <pc:docMk/>
            <pc:sldMasterMk cId="2675746937" sldId="2147483648"/>
            <pc:sldLayoutMk cId="877683876" sldId="2147483649"/>
          </pc:sldLayoutMkLst>
        </pc:sldLayoutChg>
        <pc:sldLayoutChg chg="del">
          <pc:chgData name="Gabriela Felipe Martins" userId="S::2451@fecomerciomg.org.br::43fa1167-0949-4471-96d4-965d1b155441" providerId="AD" clId="Web-{E041D97E-D6D9-81FA-15B2-C2023B9062E5}" dt="2025-10-13T06:40:32.831" v="0"/>
          <pc:sldLayoutMkLst>
            <pc:docMk/>
            <pc:sldMasterMk cId="2675746937" sldId="2147483648"/>
            <pc:sldLayoutMk cId="314005268" sldId="2147483650"/>
          </pc:sldLayoutMkLst>
        </pc:sldLayoutChg>
        <pc:sldLayoutChg chg="del">
          <pc:chgData name="Gabriela Felipe Martins" userId="S::2451@fecomerciomg.org.br::43fa1167-0949-4471-96d4-965d1b155441" providerId="AD" clId="Web-{E041D97E-D6D9-81FA-15B2-C2023B9062E5}" dt="2025-10-13T06:40:32.831" v="0"/>
          <pc:sldLayoutMkLst>
            <pc:docMk/>
            <pc:sldMasterMk cId="2675746937" sldId="2147483648"/>
            <pc:sldLayoutMk cId="3781375764" sldId="2147483651"/>
          </pc:sldLayoutMkLst>
        </pc:sldLayoutChg>
        <pc:sldLayoutChg chg="del">
          <pc:chgData name="Gabriela Felipe Martins" userId="S::2451@fecomerciomg.org.br::43fa1167-0949-4471-96d4-965d1b155441" providerId="AD" clId="Web-{E041D97E-D6D9-81FA-15B2-C2023B9062E5}" dt="2025-10-13T06:40:32.831" v="0"/>
          <pc:sldLayoutMkLst>
            <pc:docMk/>
            <pc:sldMasterMk cId="2675746937" sldId="2147483648"/>
            <pc:sldLayoutMk cId="2124613824" sldId="2147483652"/>
          </pc:sldLayoutMkLst>
        </pc:sldLayoutChg>
        <pc:sldLayoutChg chg="del">
          <pc:chgData name="Gabriela Felipe Martins" userId="S::2451@fecomerciomg.org.br::43fa1167-0949-4471-96d4-965d1b155441" providerId="AD" clId="Web-{E041D97E-D6D9-81FA-15B2-C2023B9062E5}" dt="2025-10-13T06:40:32.831" v="0"/>
          <pc:sldLayoutMkLst>
            <pc:docMk/>
            <pc:sldMasterMk cId="2675746937" sldId="2147483648"/>
            <pc:sldLayoutMk cId="3694421058" sldId="2147483653"/>
          </pc:sldLayoutMkLst>
        </pc:sldLayoutChg>
        <pc:sldLayoutChg chg="del">
          <pc:chgData name="Gabriela Felipe Martins" userId="S::2451@fecomerciomg.org.br::43fa1167-0949-4471-96d4-965d1b155441" providerId="AD" clId="Web-{E041D97E-D6D9-81FA-15B2-C2023B9062E5}" dt="2025-10-13T06:40:32.831" v="0"/>
          <pc:sldLayoutMkLst>
            <pc:docMk/>
            <pc:sldMasterMk cId="2675746937" sldId="2147483648"/>
            <pc:sldLayoutMk cId="3108533492" sldId="2147483654"/>
          </pc:sldLayoutMkLst>
        </pc:sldLayoutChg>
        <pc:sldLayoutChg chg="del">
          <pc:chgData name="Gabriela Felipe Martins" userId="S::2451@fecomerciomg.org.br::43fa1167-0949-4471-96d4-965d1b155441" providerId="AD" clId="Web-{E041D97E-D6D9-81FA-15B2-C2023B9062E5}" dt="2025-10-13T06:40:32.831" v="0"/>
          <pc:sldLayoutMkLst>
            <pc:docMk/>
            <pc:sldMasterMk cId="2675746937" sldId="2147483648"/>
            <pc:sldLayoutMk cId="578281579" sldId="2147483655"/>
          </pc:sldLayoutMkLst>
        </pc:sldLayoutChg>
        <pc:sldLayoutChg chg="del">
          <pc:chgData name="Gabriela Felipe Martins" userId="S::2451@fecomerciomg.org.br::43fa1167-0949-4471-96d4-965d1b155441" providerId="AD" clId="Web-{E041D97E-D6D9-81FA-15B2-C2023B9062E5}" dt="2025-10-13T06:40:32.831" v="0"/>
          <pc:sldLayoutMkLst>
            <pc:docMk/>
            <pc:sldMasterMk cId="2675746937" sldId="2147483648"/>
            <pc:sldLayoutMk cId="2217836567" sldId="2147483656"/>
          </pc:sldLayoutMkLst>
        </pc:sldLayoutChg>
        <pc:sldLayoutChg chg="del">
          <pc:chgData name="Gabriela Felipe Martins" userId="S::2451@fecomerciomg.org.br::43fa1167-0949-4471-96d4-965d1b155441" providerId="AD" clId="Web-{E041D97E-D6D9-81FA-15B2-C2023B9062E5}" dt="2025-10-13T06:40:32.831" v="0"/>
          <pc:sldLayoutMkLst>
            <pc:docMk/>
            <pc:sldMasterMk cId="2675746937" sldId="2147483648"/>
            <pc:sldLayoutMk cId="2245566346" sldId="2147483657"/>
          </pc:sldLayoutMkLst>
        </pc:sldLayoutChg>
        <pc:sldLayoutChg chg="del">
          <pc:chgData name="Gabriela Felipe Martins" userId="S::2451@fecomerciomg.org.br::43fa1167-0949-4471-96d4-965d1b155441" providerId="AD" clId="Web-{E041D97E-D6D9-81FA-15B2-C2023B9062E5}" dt="2025-10-13T06:40:32.831" v="0"/>
          <pc:sldLayoutMkLst>
            <pc:docMk/>
            <pc:sldMasterMk cId="2675746937" sldId="2147483648"/>
            <pc:sldLayoutMk cId="746588027" sldId="2147483658"/>
          </pc:sldLayoutMkLst>
        </pc:sldLayoutChg>
        <pc:sldLayoutChg chg="del">
          <pc:chgData name="Gabriela Felipe Martins" userId="S::2451@fecomerciomg.org.br::43fa1167-0949-4471-96d4-965d1b155441" providerId="AD" clId="Web-{E041D97E-D6D9-81FA-15B2-C2023B9062E5}" dt="2025-10-13T06:40:32.831" v="0"/>
          <pc:sldLayoutMkLst>
            <pc:docMk/>
            <pc:sldMasterMk cId="2675746937" sldId="2147483648"/>
            <pc:sldLayoutMk cId="1306397509" sldId="2147483659"/>
          </pc:sldLayoutMkLst>
        </pc:sldLayoutChg>
      </pc:sldMasterChg>
      <pc:sldMasterChg chg="add del addSldLayout delSldLayout modSldLayout">
        <pc:chgData name="Gabriela Felipe Martins" userId="S::2451@fecomerciomg.org.br::43fa1167-0949-4471-96d4-965d1b155441" providerId="AD" clId="Web-{E041D97E-D6D9-81FA-15B2-C2023B9062E5}" dt="2025-10-13T06:41:54.457" v="1"/>
        <pc:sldMasterMkLst>
          <pc:docMk/>
          <pc:sldMasterMk cId="2459979274" sldId="2147483660"/>
        </pc:sldMasterMkLst>
        <pc:sldLayoutChg chg="add del mod replId">
          <pc:chgData name="Gabriela Felipe Martins" userId="S::2451@fecomerciomg.org.br::43fa1167-0949-4471-96d4-965d1b155441" providerId="AD" clId="Web-{E041D97E-D6D9-81FA-15B2-C2023B9062E5}" dt="2025-10-13T06:41:54.457" v="1"/>
          <pc:sldLayoutMkLst>
            <pc:docMk/>
            <pc:sldMasterMk cId="2459979274" sldId="2147483660"/>
            <pc:sldLayoutMk cId="2852834460" sldId="2147483661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1:54.457" v="1"/>
          <pc:sldLayoutMkLst>
            <pc:docMk/>
            <pc:sldMasterMk cId="2459979274" sldId="2147483660"/>
            <pc:sldLayoutMk cId="1571580346" sldId="2147483662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1:54.457" v="1"/>
          <pc:sldLayoutMkLst>
            <pc:docMk/>
            <pc:sldMasterMk cId="2459979274" sldId="2147483660"/>
            <pc:sldLayoutMk cId="2291587546" sldId="2147483663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1:54.457" v="1"/>
          <pc:sldLayoutMkLst>
            <pc:docMk/>
            <pc:sldMasterMk cId="2459979274" sldId="2147483660"/>
            <pc:sldLayoutMk cId="2596412188" sldId="2147483664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1:54.457" v="1"/>
          <pc:sldLayoutMkLst>
            <pc:docMk/>
            <pc:sldMasterMk cId="2459979274" sldId="2147483660"/>
            <pc:sldLayoutMk cId="742834267" sldId="2147483665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1:54.457" v="1"/>
          <pc:sldLayoutMkLst>
            <pc:docMk/>
            <pc:sldMasterMk cId="2459979274" sldId="2147483660"/>
            <pc:sldLayoutMk cId="2009934526" sldId="2147483666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1:54.457" v="1"/>
          <pc:sldLayoutMkLst>
            <pc:docMk/>
            <pc:sldMasterMk cId="2459979274" sldId="2147483660"/>
            <pc:sldLayoutMk cId="3645975969" sldId="2147483667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1:54.457" v="1"/>
          <pc:sldLayoutMkLst>
            <pc:docMk/>
            <pc:sldMasterMk cId="2459979274" sldId="2147483660"/>
            <pc:sldLayoutMk cId="316564119" sldId="2147483668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1:54.457" v="1"/>
          <pc:sldLayoutMkLst>
            <pc:docMk/>
            <pc:sldMasterMk cId="2459979274" sldId="2147483660"/>
            <pc:sldLayoutMk cId="2115310837" sldId="2147483669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1:54.457" v="1"/>
          <pc:sldLayoutMkLst>
            <pc:docMk/>
            <pc:sldMasterMk cId="2459979274" sldId="2147483660"/>
            <pc:sldLayoutMk cId="2634972184" sldId="2147483670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1:54.457" v="1"/>
          <pc:sldLayoutMkLst>
            <pc:docMk/>
            <pc:sldMasterMk cId="2459979274" sldId="2147483660"/>
            <pc:sldLayoutMk cId="1559437277" sldId="2147483671"/>
          </pc:sldLayoutMkLst>
        </pc:sldLayoutChg>
      </pc:sldMasterChg>
      <pc:sldMasterChg chg="add del addSldLayout delSldLayout modSldLayout">
        <pc:chgData name="Gabriela Felipe Martins" userId="S::2451@fecomerciomg.org.br::43fa1167-0949-4471-96d4-965d1b155441" providerId="AD" clId="Web-{E041D97E-D6D9-81FA-15B2-C2023B9062E5}" dt="2025-10-13T06:44:00.012" v="15"/>
        <pc:sldMasterMkLst>
          <pc:docMk/>
          <pc:sldMasterMk cId="2779649362" sldId="2147483672"/>
        </pc:sldMasterMkLst>
        <pc:sldLayoutChg chg="add del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779649362" sldId="2147483672"/>
            <pc:sldLayoutMk cId="1739692379" sldId="2147483673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779649362" sldId="2147483672"/>
            <pc:sldLayoutMk cId="1582908201" sldId="2147483674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779649362" sldId="2147483672"/>
            <pc:sldLayoutMk cId="3538806362" sldId="2147483675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779649362" sldId="2147483672"/>
            <pc:sldLayoutMk cId="1334121744" sldId="2147483676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779649362" sldId="2147483672"/>
            <pc:sldLayoutMk cId="4143169390" sldId="2147483677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779649362" sldId="2147483672"/>
            <pc:sldLayoutMk cId="3676012472" sldId="2147483678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779649362" sldId="2147483672"/>
            <pc:sldLayoutMk cId="1658036004" sldId="2147483679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779649362" sldId="2147483672"/>
            <pc:sldLayoutMk cId="1788055774" sldId="2147483680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779649362" sldId="2147483672"/>
            <pc:sldLayoutMk cId="1598341669" sldId="2147483681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779649362" sldId="2147483672"/>
            <pc:sldLayoutMk cId="651806204" sldId="2147483682"/>
          </pc:sldLayoutMkLst>
        </pc:sldLayoutChg>
        <pc:sldLayoutChg chg="add del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779649362" sldId="2147483672"/>
            <pc:sldLayoutMk cId="210050368" sldId="2147483683"/>
          </pc:sldLayoutMkLst>
        </pc:sldLayoutChg>
      </pc:sldMasterChg>
      <pc:sldMasterChg chg="add addSldLayout modSldLayout">
        <pc:chgData name="Gabriela Felipe Martins" userId="S::2451@fecomerciomg.org.br::43fa1167-0949-4471-96d4-965d1b155441" providerId="AD" clId="Web-{E041D97E-D6D9-81FA-15B2-C2023B9062E5}" dt="2025-10-13T06:44:00.012" v="15"/>
        <pc:sldMasterMkLst>
          <pc:docMk/>
          <pc:sldMasterMk cId="2522036237" sldId="2147483684"/>
        </pc:sldMasterMkLst>
        <pc:sldLayoutChg chg="add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522036237" sldId="2147483684"/>
            <pc:sldLayoutMk cId="3892699885" sldId="2147483685"/>
          </pc:sldLayoutMkLst>
        </pc:sldLayoutChg>
        <pc:sldLayoutChg chg="add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522036237" sldId="2147483684"/>
            <pc:sldLayoutMk cId="1338293161" sldId="2147483686"/>
          </pc:sldLayoutMkLst>
        </pc:sldLayoutChg>
        <pc:sldLayoutChg chg="add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522036237" sldId="2147483684"/>
            <pc:sldLayoutMk cId="3754909521" sldId="2147483687"/>
          </pc:sldLayoutMkLst>
        </pc:sldLayoutChg>
        <pc:sldLayoutChg chg="add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522036237" sldId="2147483684"/>
            <pc:sldLayoutMk cId="3824860676" sldId="2147483688"/>
          </pc:sldLayoutMkLst>
        </pc:sldLayoutChg>
        <pc:sldLayoutChg chg="add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522036237" sldId="2147483684"/>
            <pc:sldLayoutMk cId="1165613121" sldId="2147483689"/>
          </pc:sldLayoutMkLst>
        </pc:sldLayoutChg>
        <pc:sldLayoutChg chg="add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522036237" sldId="2147483684"/>
            <pc:sldLayoutMk cId="1204106762" sldId="2147483690"/>
          </pc:sldLayoutMkLst>
        </pc:sldLayoutChg>
        <pc:sldLayoutChg chg="add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522036237" sldId="2147483684"/>
            <pc:sldLayoutMk cId="275086738" sldId="2147483691"/>
          </pc:sldLayoutMkLst>
        </pc:sldLayoutChg>
        <pc:sldLayoutChg chg="add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522036237" sldId="2147483684"/>
            <pc:sldLayoutMk cId="3407076953" sldId="2147483692"/>
          </pc:sldLayoutMkLst>
        </pc:sldLayoutChg>
        <pc:sldLayoutChg chg="add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522036237" sldId="2147483684"/>
            <pc:sldLayoutMk cId="2029613080" sldId="2147483693"/>
          </pc:sldLayoutMkLst>
        </pc:sldLayoutChg>
        <pc:sldLayoutChg chg="add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522036237" sldId="2147483684"/>
            <pc:sldLayoutMk cId="2279586891" sldId="2147483694"/>
          </pc:sldLayoutMkLst>
        </pc:sldLayoutChg>
        <pc:sldLayoutChg chg="add mod replId">
          <pc:chgData name="Gabriela Felipe Martins" userId="S::2451@fecomerciomg.org.br::43fa1167-0949-4471-96d4-965d1b155441" providerId="AD" clId="Web-{E041D97E-D6D9-81FA-15B2-C2023B9062E5}" dt="2025-10-13T06:44:00.012" v="15"/>
          <pc:sldLayoutMkLst>
            <pc:docMk/>
            <pc:sldMasterMk cId="2522036237" sldId="2147483684"/>
            <pc:sldLayoutMk cId="2747699409" sldId="2147483695"/>
          </pc:sldLayoutMkLst>
        </pc:sldLayoutChg>
      </pc:sldMasterChg>
    </pc:docChg>
  </pc:docChgLst>
  <pc:docChgLst>
    <pc:chgData name="Gabriela Felipe Martins" userId="43fa1167-0949-4471-96d4-965d1b155441" providerId="ADAL" clId="{5757211A-5C89-43D8-84CD-15B2732EF5CA}"/>
    <pc:docChg chg="undo custSel addSld delSld modSld sldOrd">
      <pc:chgData name="Gabriela Felipe Martins" userId="43fa1167-0949-4471-96d4-965d1b155441" providerId="ADAL" clId="{5757211A-5C89-43D8-84CD-15B2732EF5CA}" dt="2025-10-13T12:01:51.287" v="2194"/>
      <pc:docMkLst>
        <pc:docMk/>
      </pc:docMkLst>
      <pc:sldChg chg="addSp modSp mod">
        <pc:chgData name="Gabriela Felipe Martins" userId="43fa1167-0949-4471-96d4-965d1b155441" providerId="ADAL" clId="{5757211A-5C89-43D8-84CD-15B2732EF5CA}" dt="2025-10-13T11:58:03.363" v="2030" actId="1036"/>
        <pc:sldMkLst>
          <pc:docMk/>
          <pc:sldMk cId="2210866551" sldId="256"/>
        </pc:sldMkLst>
        <pc:spChg chg="mod">
          <ac:chgData name="Gabriela Felipe Martins" userId="43fa1167-0949-4471-96d4-965d1b155441" providerId="ADAL" clId="{5757211A-5C89-43D8-84CD-15B2732EF5CA}" dt="2025-10-13T11:56:52.171" v="2020" actId="20577"/>
          <ac:spMkLst>
            <pc:docMk/>
            <pc:sldMk cId="2210866551" sldId="256"/>
            <ac:spMk id="2" creationId="{00000000-0000-0000-0000-000000000000}"/>
          </ac:spMkLst>
        </pc:spChg>
        <pc:spChg chg="mod">
          <ac:chgData name="Gabriela Felipe Martins" userId="43fa1167-0949-4471-96d4-965d1b155441" providerId="ADAL" clId="{5757211A-5C89-43D8-84CD-15B2732EF5CA}" dt="2025-10-13T11:57:06.215" v="2023" actId="14100"/>
          <ac:spMkLst>
            <pc:docMk/>
            <pc:sldMk cId="2210866551" sldId="256"/>
            <ac:spMk id="3" creationId="{00000000-0000-0000-0000-000000000000}"/>
          </ac:spMkLst>
        </pc:spChg>
        <pc:picChg chg="add mod">
          <ac:chgData name="Gabriela Felipe Martins" userId="43fa1167-0949-4471-96d4-965d1b155441" providerId="ADAL" clId="{5757211A-5C89-43D8-84CD-15B2732EF5CA}" dt="2025-10-13T11:58:03.363" v="2030" actId="1036"/>
          <ac:picMkLst>
            <pc:docMk/>
            <pc:sldMk cId="2210866551" sldId="256"/>
            <ac:picMk id="5" creationId="{482B26B7-D54C-8F02-6F70-F25B16C9F79E}"/>
          </ac:picMkLst>
        </pc:picChg>
      </pc:sldChg>
      <pc:sldChg chg="addSp modSp">
        <pc:chgData name="Gabriela Felipe Martins" userId="43fa1167-0949-4471-96d4-965d1b155441" providerId="ADAL" clId="{5757211A-5C89-43D8-84CD-15B2732EF5CA}" dt="2025-10-13T11:58:07.893" v="2031"/>
        <pc:sldMkLst>
          <pc:docMk/>
          <pc:sldMk cId="2630990221" sldId="257"/>
        </pc:sldMkLst>
        <pc:picChg chg="add mod">
          <ac:chgData name="Gabriela Felipe Martins" userId="43fa1167-0949-4471-96d4-965d1b155441" providerId="ADAL" clId="{5757211A-5C89-43D8-84CD-15B2732EF5CA}" dt="2025-10-13T11:58:07.893" v="2031"/>
          <ac:picMkLst>
            <pc:docMk/>
            <pc:sldMk cId="2630990221" sldId="257"/>
            <ac:picMk id="7" creationId="{FCD23977-7EED-6FC8-1265-0CEC73EF572B}"/>
          </ac:picMkLst>
        </pc:picChg>
      </pc:sldChg>
      <pc:sldChg chg="addSp modSp mod">
        <pc:chgData name="Gabriela Felipe Martins" userId="43fa1167-0949-4471-96d4-965d1b155441" providerId="ADAL" clId="{5757211A-5C89-43D8-84CD-15B2732EF5CA}" dt="2025-10-13T11:58:13.353" v="2034"/>
        <pc:sldMkLst>
          <pc:docMk/>
          <pc:sldMk cId="2616872175" sldId="258"/>
        </pc:sldMkLst>
        <pc:graphicFrameChg chg="mod">
          <ac:chgData name="Gabriela Felipe Martins" userId="43fa1167-0949-4471-96d4-965d1b155441" providerId="ADAL" clId="{5757211A-5C89-43D8-84CD-15B2732EF5CA}" dt="2025-10-13T10:08:30.083" v="68"/>
          <ac:graphicFrameMkLst>
            <pc:docMk/>
            <pc:sldMk cId="2616872175" sldId="258"/>
            <ac:graphicFrameMk id="7" creationId="{218F6281-2F14-07B1-52E7-C73D56D68352}"/>
          </ac:graphicFrameMkLst>
        </pc:graphicFrameChg>
        <pc:picChg chg="add mod">
          <ac:chgData name="Gabriela Felipe Martins" userId="43fa1167-0949-4471-96d4-965d1b155441" providerId="ADAL" clId="{5757211A-5C89-43D8-84CD-15B2732EF5CA}" dt="2025-10-13T11:58:13.353" v="2034"/>
          <ac:picMkLst>
            <pc:docMk/>
            <pc:sldMk cId="2616872175" sldId="258"/>
            <ac:picMk id="3" creationId="{9728F2FA-CBB2-3251-9563-6E443EF4EE03}"/>
          </ac:picMkLst>
        </pc:picChg>
      </pc:sldChg>
      <pc:sldChg chg="addSp delSp modSp mod">
        <pc:chgData name="Gabriela Felipe Martins" userId="43fa1167-0949-4471-96d4-965d1b155441" providerId="ADAL" clId="{5757211A-5C89-43D8-84CD-15B2732EF5CA}" dt="2025-10-13T11:59:13.815" v="2122" actId="20577"/>
        <pc:sldMkLst>
          <pc:docMk/>
          <pc:sldMk cId="3017738449" sldId="259"/>
        </pc:sldMkLst>
        <pc:spChg chg="mod">
          <ac:chgData name="Gabriela Felipe Martins" userId="43fa1167-0949-4471-96d4-965d1b155441" providerId="ADAL" clId="{5757211A-5C89-43D8-84CD-15B2732EF5CA}" dt="2025-10-13T10:04:47.845" v="48" actId="20577"/>
          <ac:spMkLst>
            <pc:docMk/>
            <pc:sldMk cId="3017738449" sldId="259"/>
            <ac:spMk id="2" creationId="{E85C17E6-4C84-0573-7E5B-386799E5B7EC}"/>
          </ac:spMkLst>
        </pc:spChg>
        <pc:spChg chg="del">
          <ac:chgData name="Gabriela Felipe Martins" userId="43fa1167-0949-4471-96d4-965d1b155441" providerId="ADAL" clId="{5757211A-5C89-43D8-84CD-15B2732EF5CA}" dt="2025-10-13T10:04:24.276" v="34" actId="478"/>
          <ac:spMkLst>
            <pc:docMk/>
            <pc:sldMk cId="3017738449" sldId="259"/>
            <ac:spMk id="3" creationId="{4836D2CB-7C72-9A7C-897A-16E74F47DE28}"/>
          </ac:spMkLst>
        </pc:spChg>
        <pc:spChg chg="mod">
          <ac:chgData name="Gabriela Felipe Martins" userId="43fa1167-0949-4471-96d4-965d1b155441" providerId="ADAL" clId="{5757211A-5C89-43D8-84CD-15B2732EF5CA}" dt="2025-10-13T11:59:13.815" v="2122" actId="20577"/>
          <ac:spMkLst>
            <pc:docMk/>
            <pc:sldMk cId="3017738449" sldId="259"/>
            <ac:spMk id="5" creationId="{896BAE40-8AE6-0DA7-4B35-D924652A30FD}"/>
          </ac:spMkLst>
        </pc:spChg>
        <pc:graphicFrameChg chg="add mod">
          <ac:chgData name="Gabriela Felipe Martins" userId="43fa1167-0949-4471-96d4-965d1b155441" providerId="ADAL" clId="{5757211A-5C89-43D8-84CD-15B2732EF5CA}" dt="2025-10-13T10:05:14.624" v="51" actId="255"/>
          <ac:graphicFrameMkLst>
            <pc:docMk/>
            <pc:sldMk cId="3017738449" sldId="259"/>
            <ac:graphicFrameMk id="7" creationId="{1A524861-CE55-B7AC-2D6C-365F86C2FBB4}"/>
          </ac:graphicFrameMkLst>
        </pc:graphicFrameChg>
        <pc:picChg chg="add mod">
          <ac:chgData name="Gabriela Felipe Martins" userId="43fa1167-0949-4471-96d4-965d1b155441" providerId="ADAL" clId="{5757211A-5C89-43D8-84CD-15B2732EF5CA}" dt="2025-10-13T11:58:11.441" v="2033"/>
          <ac:picMkLst>
            <pc:docMk/>
            <pc:sldMk cId="3017738449" sldId="259"/>
            <ac:picMk id="8" creationId="{116DBDA5-87D9-29B0-77F9-457CDE29AB4C}"/>
          </ac:picMkLst>
        </pc:picChg>
      </pc:sldChg>
      <pc:sldChg chg="addSp modSp">
        <pc:chgData name="Gabriela Felipe Martins" userId="43fa1167-0949-4471-96d4-965d1b155441" providerId="ADAL" clId="{5757211A-5C89-43D8-84CD-15B2732EF5CA}" dt="2025-10-13T11:58:09.525" v="2032"/>
        <pc:sldMkLst>
          <pc:docMk/>
          <pc:sldMk cId="4269264896" sldId="2563"/>
        </pc:sldMkLst>
        <pc:picChg chg="add mod">
          <ac:chgData name="Gabriela Felipe Martins" userId="43fa1167-0949-4471-96d4-965d1b155441" providerId="ADAL" clId="{5757211A-5C89-43D8-84CD-15B2732EF5CA}" dt="2025-10-13T11:58:09.525" v="2032"/>
          <ac:picMkLst>
            <pc:docMk/>
            <pc:sldMk cId="4269264896" sldId="2563"/>
            <ac:picMk id="3" creationId="{0D118DCC-C269-178D-696D-221F46F33927}"/>
          </ac:picMkLst>
        </pc:picChg>
      </pc:sldChg>
      <pc:sldChg chg="addSp modSp">
        <pc:chgData name="Gabriela Felipe Martins" userId="43fa1167-0949-4471-96d4-965d1b155441" providerId="ADAL" clId="{5757211A-5C89-43D8-84CD-15B2732EF5CA}" dt="2025-10-13T11:58:15.061" v="2035"/>
        <pc:sldMkLst>
          <pc:docMk/>
          <pc:sldMk cId="2946168441" sldId="2564"/>
        </pc:sldMkLst>
        <pc:graphicFrameChg chg="mod">
          <ac:chgData name="Gabriela Felipe Martins" userId="43fa1167-0949-4471-96d4-965d1b155441" providerId="ADAL" clId="{5757211A-5C89-43D8-84CD-15B2732EF5CA}" dt="2025-10-13T10:09:05.463" v="77" actId="207"/>
          <ac:graphicFrameMkLst>
            <pc:docMk/>
            <pc:sldMk cId="2946168441" sldId="2564"/>
            <ac:graphicFrameMk id="7" creationId="{DDDFBCC9-784C-1B62-D354-DA6DDA0A5B0D}"/>
          </ac:graphicFrameMkLst>
        </pc:graphicFrameChg>
        <pc:picChg chg="add mod">
          <ac:chgData name="Gabriela Felipe Martins" userId="43fa1167-0949-4471-96d4-965d1b155441" providerId="ADAL" clId="{5757211A-5C89-43D8-84CD-15B2732EF5CA}" dt="2025-10-13T11:58:15.061" v="2035"/>
          <ac:picMkLst>
            <pc:docMk/>
            <pc:sldMk cId="2946168441" sldId="2564"/>
            <ac:picMk id="3" creationId="{32E9272F-4AA0-4C94-4C30-F4C84D0D5AF5}"/>
          </ac:picMkLst>
        </pc:picChg>
      </pc:sldChg>
      <pc:sldChg chg="addSp modSp mod">
        <pc:chgData name="Gabriela Felipe Martins" userId="43fa1167-0949-4471-96d4-965d1b155441" providerId="ADAL" clId="{5757211A-5C89-43D8-84CD-15B2732EF5CA}" dt="2025-10-13T11:59:32.122" v="2137"/>
        <pc:sldMkLst>
          <pc:docMk/>
          <pc:sldMk cId="1781873321" sldId="2565"/>
        </pc:sldMkLst>
        <pc:spChg chg="mod">
          <ac:chgData name="Gabriela Felipe Martins" userId="43fa1167-0949-4471-96d4-965d1b155441" providerId="ADAL" clId="{5757211A-5C89-43D8-84CD-15B2732EF5CA}" dt="2025-10-13T10:09:56.962" v="99" actId="20577"/>
          <ac:spMkLst>
            <pc:docMk/>
            <pc:sldMk cId="1781873321" sldId="2565"/>
            <ac:spMk id="2" creationId="{5A62D45E-43A3-F7E6-1E31-FEAE1EFCABE4}"/>
          </ac:spMkLst>
        </pc:spChg>
        <pc:spChg chg="mod">
          <ac:chgData name="Gabriela Felipe Martins" userId="43fa1167-0949-4471-96d4-965d1b155441" providerId="ADAL" clId="{5757211A-5C89-43D8-84CD-15B2732EF5CA}" dt="2025-10-13T10:39:22.934" v="317" actId="20577"/>
          <ac:spMkLst>
            <pc:docMk/>
            <pc:sldMk cId="1781873321" sldId="2565"/>
            <ac:spMk id="3" creationId="{A97269BC-CBED-2B5D-5DA6-246138B59341}"/>
          </ac:spMkLst>
        </pc:spChg>
        <pc:spChg chg="mod">
          <ac:chgData name="Gabriela Felipe Martins" userId="43fa1167-0949-4471-96d4-965d1b155441" providerId="ADAL" clId="{5757211A-5C89-43D8-84CD-15B2732EF5CA}" dt="2025-10-13T11:59:27.405" v="2136" actId="20577"/>
          <ac:spMkLst>
            <pc:docMk/>
            <pc:sldMk cId="1781873321" sldId="2565"/>
            <ac:spMk id="5" creationId="{200A0F68-BF70-D6B7-3CD8-C7C1919A58AD}"/>
          </ac:spMkLst>
        </pc:spChg>
        <pc:spChg chg="add mod">
          <ac:chgData name="Gabriela Felipe Martins" userId="43fa1167-0949-4471-96d4-965d1b155441" providerId="ADAL" clId="{5757211A-5C89-43D8-84CD-15B2732EF5CA}" dt="2025-10-13T10:38:27.450" v="298" actId="5793"/>
          <ac:spMkLst>
            <pc:docMk/>
            <pc:sldMk cId="1781873321" sldId="2565"/>
            <ac:spMk id="7" creationId="{8AC0AF9B-C0DD-EC43-F7FF-EE004B2F474E}"/>
          </ac:spMkLst>
        </pc:spChg>
        <pc:spChg chg="add mod">
          <ac:chgData name="Gabriela Felipe Martins" userId="43fa1167-0949-4471-96d4-965d1b155441" providerId="ADAL" clId="{5757211A-5C89-43D8-84CD-15B2732EF5CA}" dt="2025-10-13T11:59:32.122" v="2137"/>
          <ac:spMkLst>
            <pc:docMk/>
            <pc:sldMk cId="1781873321" sldId="2565"/>
            <ac:spMk id="9" creationId="{DEC1B1F2-1326-443B-4406-CEFEC99366B2}"/>
          </ac:spMkLst>
        </pc:spChg>
        <pc:picChg chg="add mod">
          <ac:chgData name="Gabriela Felipe Martins" userId="43fa1167-0949-4471-96d4-965d1b155441" providerId="ADAL" clId="{5757211A-5C89-43D8-84CD-15B2732EF5CA}" dt="2025-10-13T11:58:16.816" v="2036"/>
          <ac:picMkLst>
            <pc:docMk/>
            <pc:sldMk cId="1781873321" sldId="2565"/>
            <ac:picMk id="8" creationId="{85467A4B-1C65-7205-108A-2357C303ED0E}"/>
          </ac:picMkLst>
        </pc:picChg>
      </pc:sldChg>
      <pc:sldChg chg="addSp modSp add mod ord">
        <pc:chgData name="Gabriela Felipe Martins" userId="43fa1167-0949-4471-96d4-965d1b155441" providerId="ADAL" clId="{5757211A-5C89-43D8-84CD-15B2732EF5CA}" dt="2025-10-13T11:58:18.464" v="2037"/>
        <pc:sldMkLst>
          <pc:docMk/>
          <pc:sldMk cId="1546570884" sldId="2566"/>
        </pc:sldMkLst>
        <pc:spChg chg="mod">
          <ac:chgData name="Gabriela Felipe Martins" userId="43fa1167-0949-4471-96d4-965d1b155441" providerId="ADAL" clId="{5757211A-5C89-43D8-84CD-15B2732EF5CA}" dt="2025-10-13T10:40:42.057" v="367" actId="20577"/>
          <ac:spMkLst>
            <pc:docMk/>
            <pc:sldMk cId="1546570884" sldId="2566"/>
            <ac:spMk id="2" creationId="{8993898E-3773-7DDF-7C3C-CF8AF143F977}"/>
          </ac:spMkLst>
        </pc:spChg>
        <pc:picChg chg="add mod">
          <ac:chgData name="Gabriela Felipe Martins" userId="43fa1167-0949-4471-96d4-965d1b155441" providerId="ADAL" clId="{5757211A-5C89-43D8-84CD-15B2732EF5CA}" dt="2025-10-13T11:58:18.464" v="2037"/>
          <ac:picMkLst>
            <pc:docMk/>
            <pc:sldMk cId="1546570884" sldId="2566"/>
            <ac:picMk id="3" creationId="{6EDA9116-07A7-6372-F00A-BF4FB6631C12}"/>
          </ac:picMkLst>
        </pc:picChg>
      </pc:sldChg>
      <pc:sldChg chg="addSp delSp modSp new mod">
        <pc:chgData name="Gabriela Felipe Martins" userId="43fa1167-0949-4471-96d4-965d1b155441" providerId="ADAL" clId="{5757211A-5C89-43D8-84CD-15B2732EF5CA}" dt="2025-10-13T12:01:51.287" v="2194"/>
        <pc:sldMkLst>
          <pc:docMk/>
          <pc:sldMk cId="178834507" sldId="2567"/>
        </pc:sldMkLst>
        <pc:spChg chg="mod">
          <ac:chgData name="Gabriela Felipe Martins" userId="43fa1167-0949-4471-96d4-965d1b155441" providerId="ADAL" clId="{5757211A-5C89-43D8-84CD-15B2732EF5CA}" dt="2025-10-13T10:41:35.532" v="435" actId="20577"/>
          <ac:spMkLst>
            <pc:docMk/>
            <pc:sldMk cId="178834507" sldId="2567"/>
            <ac:spMk id="2" creationId="{EB5CD2A5-0A05-0991-7A8D-E3850CA82019}"/>
          </ac:spMkLst>
        </pc:spChg>
        <pc:spChg chg="del">
          <ac:chgData name="Gabriela Felipe Martins" userId="43fa1167-0949-4471-96d4-965d1b155441" providerId="ADAL" clId="{5757211A-5C89-43D8-84CD-15B2732EF5CA}" dt="2025-10-13T10:42:09.663" v="437"/>
          <ac:spMkLst>
            <pc:docMk/>
            <pc:sldMk cId="178834507" sldId="2567"/>
            <ac:spMk id="3" creationId="{18533EB1-F07F-2A76-C977-A64475E7B41D}"/>
          </ac:spMkLst>
        </pc:spChg>
        <pc:spChg chg="del">
          <ac:chgData name="Gabriela Felipe Martins" userId="43fa1167-0949-4471-96d4-965d1b155441" providerId="ADAL" clId="{5757211A-5C89-43D8-84CD-15B2732EF5CA}" dt="2025-10-13T12:01:51.051" v="2193" actId="478"/>
          <ac:spMkLst>
            <pc:docMk/>
            <pc:sldMk cId="178834507" sldId="2567"/>
            <ac:spMk id="4" creationId="{205DFC0F-C428-C01B-5844-968CC5542CF8}"/>
          </ac:spMkLst>
        </pc:spChg>
        <pc:spChg chg="add mod">
          <ac:chgData name="Gabriela Felipe Martins" userId="43fa1167-0949-4471-96d4-965d1b155441" providerId="ADAL" clId="{5757211A-5C89-43D8-84CD-15B2732EF5CA}" dt="2025-10-13T11:59:46.811" v="2147" actId="20577"/>
          <ac:spMkLst>
            <pc:docMk/>
            <pc:sldMk cId="178834507" sldId="2567"/>
            <ac:spMk id="9" creationId="{978DEB78-D345-4375-58F7-AEBF1F0F8AAB}"/>
          </ac:spMkLst>
        </pc:spChg>
        <pc:spChg chg="add mod">
          <ac:chgData name="Gabriela Felipe Martins" userId="43fa1167-0949-4471-96d4-965d1b155441" providerId="ADAL" clId="{5757211A-5C89-43D8-84CD-15B2732EF5CA}" dt="2025-10-13T12:01:51.287" v="2194"/>
          <ac:spMkLst>
            <pc:docMk/>
            <pc:sldMk cId="178834507" sldId="2567"/>
            <ac:spMk id="10" creationId="{6CD6A7F8-0A61-D093-0EC9-34DDD1172854}"/>
          </ac:spMkLst>
        </pc:spChg>
        <pc:graphicFrameChg chg="add mod">
          <ac:chgData name="Gabriela Felipe Martins" userId="43fa1167-0949-4471-96d4-965d1b155441" providerId="ADAL" clId="{5757211A-5C89-43D8-84CD-15B2732EF5CA}" dt="2025-10-13T10:42:39.044" v="444" actId="255"/>
          <ac:graphicFrameMkLst>
            <pc:docMk/>
            <pc:sldMk cId="178834507" sldId="2567"/>
            <ac:graphicFrameMk id="7" creationId="{86725663-5717-AEDC-2FE3-43D2F7EF2F45}"/>
          </ac:graphicFrameMkLst>
        </pc:graphicFrameChg>
        <pc:picChg chg="add mod">
          <ac:chgData name="Gabriela Felipe Martins" userId="43fa1167-0949-4471-96d4-965d1b155441" providerId="ADAL" clId="{5757211A-5C89-43D8-84CD-15B2732EF5CA}" dt="2025-10-13T11:58:19.888" v="2038"/>
          <ac:picMkLst>
            <pc:docMk/>
            <pc:sldMk cId="178834507" sldId="2567"/>
            <ac:picMk id="8" creationId="{6527D21F-9F0F-3B05-4BE6-603991255ED3}"/>
          </ac:picMkLst>
        </pc:picChg>
      </pc:sldChg>
      <pc:sldChg chg="addSp delSp modSp add mod">
        <pc:chgData name="Gabriela Felipe Martins" userId="43fa1167-0949-4471-96d4-965d1b155441" providerId="ADAL" clId="{5757211A-5C89-43D8-84CD-15B2732EF5CA}" dt="2025-10-13T12:01:47.646" v="2192"/>
        <pc:sldMkLst>
          <pc:docMk/>
          <pc:sldMk cId="3413119385" sldId="2568"/>
        </pc:sldMkLst>
        <pc:spChg chg="mod">
          <ac:chgData name="Gabriela Felipe Martins" userId="43fa1167-0949-4471-96d4-965d1b155441" providerId="ADAL" clId="{5757211A-5C89-43D8-84CD-15B2732EF5CA}" dt="2025-10-13T10:48:57.591" v="682" actId="20577"/>
          <ac:spMkLst>
            <pc:docMk/>
            <pc:sldMk cId="3413119385" sldId="2568"/>
            <ac:spMk id="2" creationId="{977D3481-B11D-E05B-FADA-6883112ED9E2}"/>
          </ac:spMkLst>
        </pc:spChg>
        <pc:spChg chg="del">
          <ac:chgData name="Gabriela Felipe Martins" userId="43fa1167-0949-4471-96d4-965d1b155441" providerId="ADAL" clId="{5757211A-5C89-43D8-84CD-15B2732EF5CA}" dt="2025-10-13T12:01:47.411" v="2191" actId="478"/>
          <ac:spMkLst>
            <pc:docMk/>
            <pc:sldMk cId="3413119385" sldId="2568"/>
            <ac:spMk id="4" creationId="{89CE43AC-54B7-D603-39AA-AF00CF7B470C}"/>
          </ac:spMkLst>
        </pc:spChg>
        <pc:spChg chg="add del mod">
          <ac:chgData name="Gabriela Felipe Martins" userId="43fa1167-0949-4471-96d4-965d1b155441" providerId="ADAL" clId="{5757211A-5C89-43D8-84CD-15B2732EF5CA}" dt="2025-10-13T10:45:02.856" v="503" actId="478"/>
          <ac:spMkLst>
            <pc:docMk/>
            <pc:sldMk cId="3413119385" sldId="2568"/>
            <ac:spMk id="8" creationId="{24FF4165-6321-39A8-1C46-86B55D5CAB13}"/>
          </ac:spMkLst>
        </pc:spChg>
        <pc:spChg chg="add mod">
          <ac:chgData name="Gabriela Felipe Martins" userId="43fa1167-0949-4471-96d4-965d1b155441" providerId="ADAL" clId="{5757211A-5C89-43D8-84CD-15B2732EF5CA}" dt="2025-10-13T10:48:06.013" v="586" actId="207"/>
          <ac:spMkLst>
            <pc:docMk/>
            <pc:sldMk cId="3413119385" sldId="2568"/>
            <ac:spMk id="9" creationId="{AAF66A6E-D70E-913B-E0B0-72A5E58B8503}"/>
          </ac:spMkLst>
        </pc:spChg>
        <pc:spChg chg="add mod">
          <ac:chgData name="Gabriela Felipe Martins" userId="43fa1167-0949-4471-96d4-965d1b155441" providerId="ADAL" clId="{5757211A-5C89-43D8-84CD-15B2732EF5CA}" dt="2025-10-13T10:48:03.164" v="585" actId="207"/>
          <ac:spMkLst>
            <pc:docMk/>
            <pc:sldMk cId="3413119385" sldId="2568"/>
            <ac:spMk id="10" creationId="{4AD61BB5-84EA-5A21-8F8A-08E9A5302CF0}"/>
          </ac:spMkLst>
        </pc:spChg>
        <pc:spChg chg="add mod">
          <ac:chgData name="Gabriela Felipe Martins" userId="43fa1167-0949-4471-96d4-965d1b155441" providerId="ADAL" clId="{5757211A-5C89-43D8-84CD-15B2732EF5CA}" dt="2025-10-13T10:48:00.726" v="584" actId="207"/>
          <ac:spMkLst>
            <pc:docMk/>
            <pc:sldMk cId="3413119385" sldId="2568"/>
            <ac:spMk id="11" creationId="{B2A82BFF-290A-B44F-D6B1-2A90376F7EA2}"/>
          </ac:spMkLst>
        </pc:spChg>
        <pc:spChg chg="add mod">
          <ac:chgData name="Gabriela Felipe Martins" userId="43fa1167-0949-4471-96d4-965d1b155441" providerId="ADAL" clId="{5757211A-5C89-43D8-84CD-15B2732EF5CA}" dt="2025-10-13T12:00:01.790" v="2157" actId="20577"/>
          <ac:spMkLst>
            <pc:docMk/>
            <pc:sldMk cId="3413119385" sldId="2568"/>
            <ac:spMk id="13" creationId="{E4539407-3FE2-23FB-2080-20E29906A8B1}"/>
          </ac:spMkLst>
        </pc:spChg>
        <pc:spChg chg="add mod">
          <ac:chgData name="Gabriela Felipe Martins" userId="43fa1167-0949-4471-96d4-965d1b155441" providerId="ADAL" clId="{5757211A-5C89-43D8-84CD-15B2732EF5CA}" dt="2025-10-13T12:01:47.646" v="2192"/>
          <ac:spMkLst>
            <pc:docMk/>
            <pc:sldMk cId="3413119385" sldId="2568"/>
            <ac:spMk id="14" creationId="{38E4E8E2-F134-8BCA-B1CA-9147C69171D0}"/>
          </ac:spMkLst>
        </pc:spChg>
        <pc:graphicFrameChg chg="del">
          <ac:chgData name="Gabriela Felipe Martins" userId="43fa1167-0949-4471-96d4-965d1b155441" providerId="ADAL" clId="{5757211A-5C89-43D8-84CD-15B2732EF5CA}" dt="2025-10-13T10:44:09.752" v="449" actId="478"/>
          <ac:graphicFrameMkLst>
            <pc:docMk/>
            <pc:sldMk cId="3413119385" sldId="2568"/>
            <ac:graphicFrameMk id="7" creationId="{9BF30811-32F7-2841-50F8-D0B49CBC18BA}"/>
          </ac:graphicFrameMkLst>
        </pc:graphicFrameChg>
        <pc:picChg chg="add mod">
          <ac:chgData name="Gabriela Felipe Martins" userId="43fa1167-0949-4471-96d4-965d1b155441" providerId="ADAL" clId="{5757211A-5C89-43D8-84CD-15B2732EF5CA}" dt="2025-10-13T11:58:21.623" v="2039"/>
          <ac:picMkLst>
            <pc:docMk/>
            <pc:sldMk cId="3413119385" sldId="2568"/>
            <ac:picMk id="12" creationId="{0F4A6979-1776-6F64-5495-7923BA686F6B}"/>
          </ac:picMkLst>
        </pc:picChg>
      </pc:sldChg>
      <pc:sldChg chg="addSp delSp modSp new mod">
        <pc:chgData name="Gabriela Felipe Martins" userId="43fa1167-0949-4471-96d4-965d1b155441" providerId="ADAL" clId="{5757211A-5C89-43D8-84CD-15B2732EF5CA}" dt="2025-10-13T12:01:43.420" v="2190"/>
        <pc:sldMkLst>
          <pc:docMk/>
          <pc:sldMk cId="1933940430" sldId="2569"/>
        </pc:sldMkLst>
        <pc:spChg chg="mod">
          <ac:chgData name="Gabriela Felipe Martins" userId="43fa1167-0949-4471-96d4-965d1b155441" providerId="ADAL" clId="{5757211A-5C89-43D8-84CD-15B2732EF5CA}" dt="2025-10-13T10:48:47.161" v="673" actId="20577"/>
          <ac:spMkLst>
            <pc:docMk/>
            <pc:sldMk cId="1933940430" sldId="2569"/>
            <ac:spMk id="2" creationId="{59C21C4B-8341-5AD8-0908-37F6B6066531}"/>
          </ac:spMkLst>
        </pc:spChg>
        <pc:spChg chg="del">
          <ac:chgData name="Gabriela Felipe Martins" userId="43fa1167-0949-4471-96d4-965d1b155441" providerId="ADAL" clId="{5757211A-5C89-43D8-84CD-15B2732EF5CA}" dt="2025-10-13T10:52:55.655" v="683" actId="931"/>
          <ac:spMkLst>
            <pc:docMk/>
            <pc:sldMk cId="1933940430" sldId="2569"/>
            <ac:spMk id="3" creationId="{DD8880DC-5811-3802-81F1-2F6B53166D3B}"/>
          </ac:spMkLst>
        </pc:spChg>
        <pc:spChg chg="del">
          <ac:chgData name="Gabriela Felipe Martins" userId="43fa1167-0949-4471-96d4-965d1b155441" providerId="ADAL" clId="{5757211A-5C89-43D8-84CD-15B2732EF5CA}" dt="2025-10-13T12:01:43.155" v="2189" actId="478"/>
          <ac:spMkLst>
            <pc:docMk/>
            <pc:sldMk cId="1933940430" sldId="2569"/>
            <ac:spMk id="4" creationId="{95F0E57D-1DE5-E132-8FC6-F9FBC7607141}"/>
          </ac:spMkLst>
        </pc:spChg>
        <pc:spChg chg="add mod">
          <ac:chgData name="Gabriela Felipe Martins" userId="43fa1167-0949-4471-96d4-965d1b155441" providerId="ADAL" clId="{5757211A-5C89-43D8-84CD-15B2732EF5CA}" dt="2025-10-13T10:54:00.841" v="737" actId="20577"/>
          <ac:spMkLst>
            <pc:docMk/>
            <pc:sldMk cId="1933940430" sldId="2569"/>
            <ac:spMk id="11" creationId="{23FE5AD3-446B-529C-F0B2-3D1C0D1FFCEE}"/>
          </ac:spMkLst>
        </pc:spChg>
        <pc:spChg chg="add mod">
          <ac:chgData name="Gabriela Felipe Martins" userId="43fa1167-0949-4471-96d4-965d1b155441" providerId="ADAL" clId="{5757211A-5C89-43D8-84CD-15B2732EF5CA}" dt="2025-10-13T10:54:29.477" v="757" actId="20577"/>
          <ac:spMkLst>
            <pc:docMk/>
            <pc:sldMk cId="1933940430" sldId="2569"/>
            <ac:spMk id="12" creationId="{096EC61F-4A22-9E95-A506-01C3D32C2FD7}"/>
          </ac:spMkLst>
        </pc:spChg>
        <pc:spChg chg="add mod">
          <ac:chgData name="Gabriela Felipe Martins" userId="43fa1167-0949-4471-96d4-965d1b155441" providerId="ADAL" clId="{5757211A-5C89-43D8-84CD-15B2732EF5CA}" dt="2025-10-13T12:00:07.743" v="2158"/>
          <ac:spMkLst>
            <pc:docMk/>
            <pc:sldMk cId="1933940430" sldId="2569"/>
            <ac:spMk id="14" creationId="{2D04F7EF-5427-8AAB-D978-CA5DAC535EFC}"/>
          </ac:spMkLst>
        </pc:spChg>
        <pc:spChg chg="add mod">
          <ac:chgData name="Gabriela Felipe Martins" userId="43fa1167-0949-4471-96d4-965d1b155441" providerId="ADAL" clId="{5757211A-5C89-43D8-84CD-15B2732EF5CA}" dt="2025-10-13T12:01:43.420" v="2190"/>
          <ac:spMkLst>
            <pc:docMk/>
            <pc:sldMk cId="1933940430" sldId="2569"/>
            <ac:spMk id="15" creationId="{70F1CE3D-12D6-77CF-88B3-D9B7DF24AACD}"/>
          </ac:spMkLst>
        </pc:spChg>
        <pc:picChg chg="add mod">
          <ac:chgData name="Gabriela Felipe Martins" userId="43fa1167-0949-4471-96d4-965d1b155441" providerId="ADAL" clId="{5757211A-5C89-43D8-84CD-15B2732EF5CA}" dt="2025-10-13T10:53:23.695" v="690" actId="1076"/>
          <ac:picMkLst>
            <pc:docMk/>
            <pc:sldMk cId="1933940430" sldId="2569"/>
            <ac:picMk id="8" creationId="{068D51E4-2221-D194-764F-766EB851EA58}"/>
          </ac:picMkLst>
        </pc:picChg>
        <pc:picChg chg="add mod">
          <ac:chgData name="Gabriela Felipe Martins" userId="43fa1167-0949-4471-96d4-965d1b155441" providerId="ADAL" clId="{5757211A-5C89-43D8-84CD-15B2732EF5CA}" dt="2025-10-13T10:53:27.999" v="691" actId="1076"/>
          <ac:picMkLst>
            <pc:docMk/>
            <pc:sldMk cId="1933940430" sldId="2569"/>
            <ac:picMk id="10" creationId="{AD53998F-D582-D4AA-4D4F-E588D4B74AAA}"/>
          </ac:picMkLst>
        </pc:picChg>
        <pc:picChg chg="add mod">
          <ac:chgData name="Gabriela Felipe Martins" userId="43fa1167-0949-4471-96d4-965d1b155441" providerId="ADAL" clId="{5757211A-5C89-43D8-84CD-15B2732EF5CA}" dt="2025-10-13T11:58:23.011" v="2040"/>
          <ac:picMkLst>
            <pc:docMk/>
            <pc:sldMk cId="1933940430" sldId="2569"/>
            <ac:picMk id="13" creationId="{4B76839B-1ED8-F808-4833-00D2BDB8E0FD}"/>
          </ac:picMkLst>
        </pc:picChg>
      </pc:sldChg>
      <pc:sldChg chg="addSp delSp modSp new mod">
        <pc:chgData name="Gabriela Felipe Martins" userId="43fa1167-0949-4471-96d4-965d1b155441" providerId="ADAL" clId="{5757211A-5C89-43D8-84CD-15B2732EF5CA}" dt="2025-10-13T12:01:38.034" v="2188"/>
        <pc:sldMkLst>
          <pc:docMk/>
          <pc:sldMk cId="2193543709" sldId="2570"/>
        </pc:sldMkLst>
        <pc:spChg chg="mod">
          <ac:chgData name="Gabriela Felipe Martins" userId="43fa1167-0949-4471-96d4-965d1b155441" providerId="ADAL" clId="{5757211A-5C89-43D8-84CD-15B2732EF5CA}" dt="2025-10-13T10:57:51.087" v="866" actId="20577"/>
          <ac:spMkLst>
            <pc:docMk/>
            <pc:sldMk cId="2193543709" sldId="2570"/>
            <ac:spMk id="2" creationId="{DD94EDFF-109E-FBC5-4A76-D1152A5DB1BE}"/>
          </ac:spMkLst>
        </pc:spChg>
        <pc:spChg chg="del">
          <ac:chgData name="Gabriela Felipe Martins" userId="43fa1167-0949-4471-96d4-965d1b155441" providerId="ADAL" clId="{5757211A-5C89-43D8-84CD-15B2732EF5CA}" dt="2025-10-13T10:56:44.948" v="830"/>
          <ac:spMkLst>
            <pc:docMk/>
            <pc:sldMk cId="2193543709" sldId="2570"/>
            <ac:spMk id="3" creationId="{30C51865-5245-5B4C-7BDF-E8D7CB17E009}"/>
          </ac:spMkLst>
        </pc:spChg>
        <pc:spChg chg="del">
          <ac:chgData name="Gabriela Felipe Martins" userId="43fa1167-0949-4471-96d4-965d1b155441" providerId="ADAL" clId="{5757211A-5C89-43D8-84CD-15B2732EF5CA}" dt="2025-10-13T12:01:37.795" v="2187" actId="478"/>
          <ac:spMkLst>
            <pc:docMk/>
            <pc:sldMk cId="2193543709" sldId="2570"/>
            <ac:spMk id="4" creationId="{598D0028-8191-644B-F042-3693091C25E2}"/>
          </ac:spMkLst>
        </pc:spChg>
        <pc:spChg chg="add mod">
          <ac:chgData name="Gabriela Felipe Martins" userId="43fa1167-0949-4471-96d4-965d1b155441" providerId="ADAL" clId="{5757211A-5C89-43D8-84CD-15B2732EF5CA}" dt="2025-10-13T10:59:06.762" v="886" actId="1076"/>
          <ac:spMkLst>
            <pc:docMk/>
            <pc:sldMk cId="2193543709" sldId="2570"/>
            <ac:spMk id="8" creationId="{609C47EA-F7A8-AFDD-9099-89AE1C560D54}"/>
          </ac:spMkLst>
        </pc:spChg>
        <pc:spChg chg="add mod">
          <ac:chgData name="Gabriela Felipe Martins" userId="43fa1167-0949-4471-96d4-965d1b155441" providerId="ADAL" clId="{5757211A-5C89-43D8-84CD-15B2732EF5CA}" dt="2025-10-13T10:59:17.723" v="900" actId="20577"/>
          <ac:spMkLst>
            <pc:docMk/>
            <pc:sldMk cId="2193543709" sldId="2570"/>
            <ac:spMk id="10" creationId="{57181E23-55E2-2500-37FB-3F2BEAB1149B}"/>
          </ac:spMkLst>
        </pc:spChg>
        <pc:spChg chg="add mod">
          <ac:chgData name="Gabriela Felipe Martins" userId="43fa1167-0949-4471-96d4-965d1b155441" providerId="ADAL" clId="{5757211A-5C89-43D8-84CD-15B2732EF5CA}" dt="2025-10-13T12:00:10.144" v="2159"/>
          <ac:spMkLst>
            <pc:docMk/>
            <pc:sldMk cId="2193543709" sldId="2570"/>
            <ac:spMk id="12" creationId="{3C998ACB-12AA-8055-D42C-E1DE18E8FDBF}"/>
          </ac:spMkLst>
        </pc:spChg>
        <pc:spChg chg="add mod">
          <ac:chgData name="Gabriela Felipe Martins" userId="43fa1167-0949-4471-96d4-965d1b155441" providerId="ADAL" clId="{5757211A-5C89-43D8-84CD-15B2732EF5CA}" dt="2025-10-13T12:01:38.034" v="2188"/>
          <ac:spMkLst>
            <pc:docMk/>
            <pc:sldMk cId="2193543709" sldId="2570"/>
            <ac:spMk id="13" creationId="{27E15FF7-AE5A-6E48-124B-B838E420CBD5}"/>
          </ac:spMkLst>
        </pc:spChg>
        <pc:graphicFrameChg chg="add mod modGraphic">
          <ac:chgData name="Gabriela Felipe Martins" userId="43fa1167-0949-4471-96d4-965d1b155441" providerId="ADAL" clId="{5757211A-5C89-43D8-84CD-15B2732EF5CA}" dt="2025-10-13T10:58:44.423" v="874" actId="1076"/>
          <ac:graphicFrameMkLst>
            <pc:docMk/>
            <pc:sldMk cId="2193543709" sldId="2570"/>
            <ac:graphicFrameMk id="7" creationId="{252F5A3B-368A-3A82-75B1-7341AC7FA76E}"/>
          </ac:graphicFrameMkLst>
        </pc:graphicFrameChg>
        <pc:graphicFrameChg chg="add mod modGraphic">
          <ac:chgData name="Gabriela Felipe Martins" userId="43fa1167-0949-4471-96d4-965d1b155441" providerId="ADAL" clId="{5757211A-5C89-43D8-84CD-15B2732EF5CA}" dt="2025-10-13T11:56:30.016" v="2019" actId="20577"/>
          <ac:graphicFrameMkLst>
            <pc:docMk/>
            <pc:sldMk cId="2193543709" sldId="2570"/>
            <ac:graphicFrameMk id="9" creationId="{70C8F54B-C4FA-0B56-D610-6AFDDDF2670F}"/>
          </ac:graphicFrameMkLst>
        </pc:graphicFrameChg>
        <pc:picChg chg="add mod">
          <ac:chgData name="Gabriela Felipe Martins" userId="43fa1167-0949-4471-96d4-965d1b155441" providerId="ADAL" clId="{5757211A-5C89-43D8-84CD-15B2732EF5CA}" dt="2025-10-13T11:58:24.987" v="2041"/>
          <ac:picMkLst>
            <pc:docMk/>
            <pc:sldMk cId="2193543709" sldId="2570"/>
            <ac:picMk id="11" creationId="{6213EEB8-1C5B-1387-59B2-05F5F90DFD88}"/>
          </ac:picMkLst>
        </pc:picChg>
      </pc:sldChg>
      <pc:sldChg chg="addSp delSp modSp new mod">
        <pc:chgData name="Gabriela Felipe Martins" userId="43fa1167-0949-4471-96d4-965d1b155441" providerId="ADAL" clId="{5757211A-5C89-43D8-84CD-15B2732EF5CA}" dt="2025-10-13T12:01:33.449" v="2186"/>
        <pc:sldMkLst>
          <pc:docMk/>
          <pc:sldMk cId="3853346997" sldId="2571"/>
        </pc:sldMkLst>
        <pc:spChg chg="mod">
          <ac:chgData name="Gabriela Felipe Martins" userId="43fa1167-0949-4471-96d4-965d1b155441" providerId="ADAL" clId="{5757211A-5C89-43D8-84CD-15B2732EF5CA}" dt="2025-10-13T11:02:35.362" v="976" actId="20577"/>
          <ac:spMkLst>
            <pc:docMk/>
            <pc:sldMk cId="3853346997" sldId="2571"/>
            <ac:spMk id="2" creationId="{25FD28B3-95DE-821C-ED2F-6DF4689F4D88}"/>
          </ac:spMkLst>
        </pc:spChg>
        <pc:spChg chg="del">
          <ac:chgData name="Gabriela Felipe Martins" userId="43fa1167-0949-4471-96d4-965d1b155441" providerId="ADAL" clId="{5757211A-5C89-43D8-84CD-15B2732EF5CA}" dt="2025-10-13T11:02:48.088" v="977" actId="478"/>
          <ac:spMkLst>
            <pc:docMk/>
            <pc:sldMk cId="3853346997" sldId="2571"/>
            <ac:spMk id="3" creationId="{8B2328D7-C295-FFB4-0B02-FC8DE85B0CD1}"/>
          </ac:spMkLst>
        </pc:spChg>
        <pc:spChg chg="del">
          <ac:chgData name="Gabriela Felipe Martins" userId="43fa1167-0949-4471-96d4-965d1b155441" providerId="ADAL" clId="{5757211A-5C89-43D8-84CD-15B2732EF5CA}" dt="2025-10-13T12:01:33.240" v="2185" actId="478"/>
          <ac:spMkLst>
            <pc:docMk/>
            <pc:sldMk cId="3853346997" sldId="2571"/>
            <ac:spMk id="4" creationId="{8F136DB2-F46B-C7AB-3FFC-229C2334D9CE}"/>
          </ac:spMkLst>
        </pc:spChg>
        <pc:spChg chg="add mod">
          <ac:chgData name="Gabriela Felipe Martins" userId="43fa1167-0949-4471-96d4-965d1b155441" providerId="ADAL" clId="{5757211A-5C89-43D8-84CD-15B2732EF5CA}" dt="2025-10-13T11:02:48.764" v="978"/>
          <ac:spMkLst>
            <pc:docMk/>
            <pc:sldMk cId="3853346997" sldId="2571"/>
            <ac:spMk id="8" creationId="{5CCCB00C-B01A-3545-3123-DA9EE6B5B4A3}"/>
          </ac:spMkLst>
        </pc:spChg>
        <pc:spChg chg="add mod">
          <ac:chgData name="Gabriela Felipe Martins" userId="43fa1167-0949-4471-96d4-965d1b155441" providerId="ADAL" clId="{5757211A-5C89-43D8-84CD-15B2732EF5CA}" dt="2025-10-13T11:02:48.764" v="978"/>
          <ac:spMkLst>
            <pc:docMk/>
            <pc:sldMk cId="3853346997" sldId="2571"/>
            <ac:spMk id="10" creationId="{EE9946F8-58D7-202F-067E-AE0993AC4632}"/>
          </ac:spMkLst>
        </pc:spChg>
        <pc:spChg chg="add mod">
          <ac:chgData name="Gabriela Felipe Martins" userId="43fa1167-0949-4471-96d4-965d1b155441" providerId="ADAL" clId="{5757211A-5C89-43D8-84CD-15B2732EF5CA}" dt="2025-10-13T12:00:12.786" v="2160"/>
          <ac:spMkLst>
            <pc:docMk/>
            <pc:sldMk cId="3853346997" sldId="2571"/>
            <ac:spMk id="12" creationId="{7FE68442-0A9F-5244-C68F-6D082657DFD8}"/>
          </ac:spMkLst>
        </pc:spChg>
        <pc:spChg chg="add mod">
          <ac:chgData name="Gabriela Felipe Martins" userId="43fa1167-0949-4471-96d4-965d1b155441" providerId="ADAL" clId="{5757211A-5C89-43D8-84CD-15B2732EF5CA}" dt="2025-10-13T12:01:33.449" v="2186"/>
          <ac:spMkLst>
            <pc:docMk/>
            <pc:sldMk cId="3853346997" sldId="2571"/>
            <ac:spMk id="13" creationId="{8CD6533C-82F4-41A8-9492-0A658262A5B4}"/>
          </ac:spMkLst>
        </pc:spChg>
        <pc:graphicFrameChg chg="add mod modGraphic">
          <ac:chgData name="Gabriela Felipe Martins" userId="43fa1167-0949-4471-96d4-965d1b155441" providerId="ADAL" clId="{5757211A-5C89-43D8-84CD-15B2732EF5CA}" dt="2025-10-13T11:03:46.289" v="984" actId="122"/>
          <ac:graphicFrameMkLst>
            <pc:docMk/>
            <pc:sldMk cId="3853346997" sldId="2571"/>
            <ac:graphicFrameMk id="7" creationId="{75B24207-E473-6DAB-4ED1-07C02674120D}"/>
          </ac:graphicFrameMkLst>
        </pc:graphicFrameChg>
        <pc:graphicFrameChg chg="add mod modGraphic">
          <ac:chgData name="Gabriela Felipe Martins" userId="43fa1167-0949-4471-96d4-965d1b155441" providerId="ADAL" clId="{5757211A-5C89-43D8-84CD-15B2732EF5CA}" dt="2025-10-13T11:05:48.884" v="1045" actId="20577"/>
          <ac:graphicFrameMkLst>
            <pc:docMk/>
            <pc:sldMk cId="3853346997" sldId="2571"/>
            <ac:graphicFrameMk id="9" creationId="{3826BC12-DAC7-AB9E-EB3C-83315ABAB36D}"/>
          </ac:graphicFrameMkLst>
        </pc:graphicFrameChg>
        <pc:picChg chg="add mod">
          <ac:chgData name="Gabriela Felipe Martins" userId="43fa1167-0949-4471-96d4-965d1b155441" providerId="ADAL" clId="{5757211A-5C89-43D8-84CD-15B2732EF5CA}" dt="2025-10-13T11:58:26.674" v="2042"/>
          <ac:picMkLst>
            <pc:docMk/>
            <pc:sldMk cId="3853346997" sldId="2571"/>
            <ac:picMk id="11" creationId="{97D0DF2E-92AA-1C00-8634-FCE40AF987E4}"/>
          </ac:picMkLst>
        </pc:picChg>
      </pc:sldChg>
      <pc:sldChg chg="add del">
        <pc:chgData name="Gabriela Felipe Martins" userId="43fa1167-0949-4471-96d4-965d1b155441" providerId="ADAL" clId="{5757211A-5C89-43D8-84CD-15B2732EF5CA}" dt="2025-10-13T11:01:58.701" v="907" actId="2890"/>
        <pc:sldMkLst>
          <pc:docMk/>
          <pc:sldMk cId="4032357501" sldId="2571"/>
        </pc:sldMkLst>
      </pc:sldChg>
      <pc:sldChg chg="addSp modSp add mod ord">
        <pc:chgData name="Gabriela Felipe Martins" userId="43fa1167-0949-4471-96d4-965d1b155441" providerId="ADAL" clId="{5757211A-5C89-43D8-84CD-15B2732EF5CA}" dt="2025-10-13T11:58:28.013" v="2043"/>
        <pc:sldMkLst>
          <pc:docMk/>
          <pc:sldMk cId="1580828730" sldId="2572"/>
        </pc:sldMkLst>
        <pc:spChg chg="mod">
          <ac:chgData name="Gabriela Felipe Martins" userId="43fa1167-0949-4471-96d4-965d1b155441" providerId="ADAL" clId="{5757211A-5C89-43D8-84CD-15B2732EF5CA}" dt="2025-10-13T11:08:07.735" v="1072" actId="27636"/>
          <ac:spMkLst>
            <pc:docMk/>
            <pc:sldMk cId="1580828730" sldId="2572"/>
            <ac:spMk id="2" creationId="{B6091841-3759-DD14-CB69-3E450497A965}"/>
          </ac:spMkLst>
        </pc:spChg>
        <pc:picChg chg="add mod">
          <ac:chgData name="Gabriela Felipe Martins" userId="43fa1167-0949-4471-96d4-965d1b155441" providerId="ADAL" clId="{5757211A-5C89-43D8-84CD-15B2732EF5CA}" dt="2025-10-13T11:58:28.013" v="2043"/>
          <ac:picMkLst>
            <pc:docMk/>
            <pc:sldMk cId="1580828730" sldId="2572"/>
            <ac:picMk id="3" creationId="{8CF9B874-82DD-3D46-12E3-35604A9FE9FD}"/>
          </ac:picMkLst>
        </pc:picChg>
      </pc:sldChg>
      <pc:sldChg chg="addSp delSp modSp add mod ord">
        <pc:chgData name="Gabriela Felipe Martins" userId="43fa1167-0949-4471-96d4-965d1b155441" providerId="ADAL" clId="{5757211A-5C89-43D8-84CD-15B2732EF5CA}" dt="2025-10-13T12:01:28.753" v="2184"/>
        <pc:sldMkLst>
          <pc:docMk/>
          <pc:sldMk cId="1191699470" sldId="2573"/>
        </pc:sldMkLst>
        <pc:spChg chg="mod">
          <ac:chgData name="Gabriela Felipe Martins" userId="43fa1167-0949-4471-96d4-965d1b155441" providerId="ADAL" clId="{5757211A-5C89-43D8-84CD-15B2732EF5CA}" dt="2025-10-13T11:08:24.585" v="1078" actId="20577"/>
          <ac:spMkLst>
            <pc:docMk/>
            <pc:sldMk cId="1191699470" sldId="2573"/>
            <ac:spMk id="2" creationId="{77BEB2D7-2561-B2EC-4E6F-C60DB88C9263}"/>
          </ac:spMkLst>
        </pc:spChg>
        <pc:spChg chg="del">
          <ac:chgData name="Gabriela Felipe Martins" userId="43fa1167-0949-4471-96d4-965d1b155441" providerId="ADAL" clId="{5757211A-5C89-43D8-84CD-15B2732EF5CA}" dt="2025-10-13T12:01:28.509" v="2183" actId="478"/>
          <ac:spMkLst>
            <pc:docMk/>
            <pc:sldMk cId="1191699470" sldId="2573"/>
            <ac:spMk id="4" creationId="{A269CEB7-7543-9386-9E4A-BEDFF5552A73}"/>
          </ac:spMkLst>
        </pc:spChg>
        <pc:spChg chg="add del mod">
          <ac:chgData name="Gabriela Felipe Martins" userId="43fa1167-0949-4471-96d4-965d1b155441" providerId="ADAL" clId="{5757211A-5C89-43D8-84CD-15B2732EF5CA}" dt="2025-10-13T11:09:27.534" v="1087" actId="478"/>
          <ac:spMkLst>
            <pc:docMk/>
            <pc:sldMk cId="1191699470" sldId="2573"/>
            <ac:spMk id="8" creationId="{FD197FD5-BEA2-914E-3D69-0B6C30EDD10F}"/>
          </ac:spMkLst>
        </pc:spChg>
        <pc:spChg chg="add mod">
          <ac:chgData name="Gabriela Felipe Martins" userId="43fa1167-0949-4471-96d4-965d1b155441" providerId="ADAL" clId="{5757211A-5C89-43D8-84CD-15B2732EF5CA}" dt="2025-10-13T12:00:26.309" v="2161"/>
          <ac:spMkLst>
            <pc:docMk/>
            <pc:sldMk cId="1191699470" sldId="2573"/>
            <ac:spMk id="11" creationId="{B77ADBDE-308E-3D0E-29B3-A21F2FA84834}"/>
          </ac:spMkLst>
        </pc:spChg>
        <pc:spChg chg="add mod">
          <ac:chgData name="Gabriela Felipe Martins" userId="43fa1167-0949-4471-96d4-965d1b155441" providerId="ADAL" clId="{5757211A-5C89-43D8-84CD-15B2732EF5CA}" dt="2025-10-13T12:01:28.753" v="2184"/>
          <ac:spMkLst>
            <pc:docMk/>
            <pc:sldMk cId="1191699470" sldId="2573"/>
            <ac:spMk id="12" creationId="{26FD25EC-4962-7B51-017D-7B7A37F860EF}"/>
          </ac:spMkLst>
        </pc:spChg>
        <pc:graphicFrameChg chg="del">
          <ac:chgData name="Gabriela Felipe Martins" userId="43fa1167-0949-4471-96d4-965d1b155441" providerId="ADAL" clId="{5757211A-5C89-43D8-84CD-15B2732EF5CA}" dt="2025-10-13T11:09:01.896" v="1079" actId="478"/>
          <ac:graphicFrameMkLst>
            <pc:docMk/>
            <pc:sldMk cId="1191699470" sldId="2573"/>
            <ac:graphicFrameMk id="7" creationId="{A6856C1E-1F74-4D5E-2DF0-535374077F1B}"/>
          </ac:graphicFrameMkLst>
        </pc:graphicFrameChg>
        <pc:graphicFrameChg chg="add mod">
          <ac:chgData name="Gabriela Felipe Martins" userId="43fa1167-0949-4471-96d4-965d1b155441" providerId="ADAL" clId="{5757211A-5C89-43D8-84CD-15B2732EF5CA}" dt="2025-10-13T12:00:33.905" v="2163" actId="207"/>
          <ac:graphicFrameMkLst>
            <pc:docMk/>
            <pc:sldMk cId="1191699470" sldId="2573"/>
            <ac:graphicFrameMk id="9" creationId="{D1706AB4-7393-4D68-A119-460D2D21AC44}"/>
          </ac:graphicFrameMkLst>
        </pc:graphicFrameChg>
        <pc:picChg chg="add mod">
          <ac:chgData name="Gabriela Felipe Martins" userId="43fa1167-0949-4471-96d4-965d1b155441" providerId="ADAL" clId="{5757211A-5C89-43D8-84CD-15B2732EF5CA}" dt="2025-10-13T11:58:29.602" v="2044"/>
          <ac:picMkLst>
            <pc:docMk/>
            <pc:sldMk cId="1191699470" sldId="2573"/>
            <ac:picMk id="10" creationId="{6694BCE7-2FFB-DBA0-A1F7-2790B31B7922}"/>
          </ac:picMkLst>
        </pc:picChg>
      </pc:sldChg>
      <pc:sldChg chg="addSp delSp modSp add mod ord">
        <pc:chgData name="Gabriela Felipe Martins" userId="43fa1167-0949-4471-96d4-965d1b155441" providerId="ADAL" clId="{5757211A-5C89-43D8-84CD-15B2732EF5CA}" dt="2025-10-13T12:01:24.315" v="2182"/>
        <pc:sldMkLst>
          <pc:docMk/>
          <pc:sldMk cId="108455785" sldId="2574"/>
        </pc:sldMkLst>
        <pc:spChg chg="mod">
          <ac:chgData name="Gabriela Felipe Martins" userId="43fa1167-0949-4471-96d4-965d1b155441" providerId="ADAL" clId="{5757211A-5C89-43D8-84CD-15B2732EF5CA}" dt="2025-10-13T11:21:39.082" v="1440" actId="20577"/>
          <ac:spMkLst>
            <pc:docMk/>
            <pc:sldMk cId="108455785" sldId="2574"/>
            <ac:spMk id="2" creationId="{A6DA28E8-635E-BDE0-BA2B-C11CE579795E}"/>
          </ac:spMkLst>
        </pc:spChg>
        <pc:spChg chg="del">
          <ac:chgData name="Gabriela Felipe Martins" userId="43fa1167-0949-4471-96d4-965d1b155441" providerId="ADAL" clId="{5757211A-5C89-43D8-84CD-15B2732EF5CA}" dt="2025-10-13T12:01:24.002" v="2181" actId="478"/>
          <ac:spMkLst>
            <pc:docMk/>
            <pc:sldMk cId="108455785" sldId="2574"/>
            <ac:spMk id="4" creationId="{90A72902-A707-6A6E-7EE3-22F48D3F6FF6}"/>
          </ac:spMkLst>
        </pc:spChg>
        <pc:spChg chg="add mod">
          <ac:chgData name="Gabriela Felipe Martins" userId="43fa1167-0949-4471-96d4-965d1b155441" providerId="ADAL" clId="{5757211A-5C89-43D8-84CD-15B2732EF5CA}" dt="2025-10-13T12:00:41.755" v="2164"/>
          <ac:spMkLst>
            <pc:docMk/>
            <pc:sldMk cId="108455785" sldId="2574"/>
            <ac:spMk id="7" creationId="{BDA2AC29-E77F-9F44-8601-7923847F3871}"/>
          </ac:spMkLst>
        </pc:spChg>
        <pc:spChg chg="add mod">
          <ac:chgData name="Gabriela Felipe Martins" userId="43fa1167-0949-4471-96d4-965d1b155441" providerId="ADAL" clId="{5757211A-5C89-43D8-84CD-15B2732EF5CA}" dt="2025-10-13T12:01:24.315" v="2182"/>
          <ac:spMkLst>
            <pc:docMk/>
            <pc:sldMk cId="108455785" sldId="2574"/>
            <ac:spMk id="8" creationId="{0BCE47DC-2B33-54B3-7CD1-0FAAF797B2DF}"/>
          </ac:spMkLst>
        </pc:spChg>
        <pc:spChg chg="mod">
          <ac:chgData name="Gabriela Felipe Martins" userId="43fa1167-0949-4471-96d4-965d1b155441" providerId="ADAL" clId="{5757211A-5C89-43D8-84CD-15B2732EF5CA}" dt="2025-10-13T11:11:02.563" v="1118" actId="20577"/>
          <ac:spMkLst>
            <pc:docMk/>
            <pc:sldMk cId="108455785" sldId="2574"/>
            <ac:spMk id="9" creationId="{C8BAF924-74B7-A33E-5CAB-4DBB9E474790}"/>
          </ac:spMkLst>
        </pc:spChg>
        <pc:spChg chg="mod">
          <ac:chgData name="Gabriela Felipe Martins" userId="43fa1167-0949-4471-96d4-965d1b155441" providerId="ADAL" clId="{5757211A-5C89-43D8-84CD-15B2732EF5CA}" dt="2025-10-13T11:11:10.917" v="1134" actId="20577"/>
          <ac:spMkLst>
            <pc:docMk/>
            <pc:sldMk cId="108455785" sldId="2574"/>
            <ac:spMk id="10" creationId="{6F50BD86-B607-3B5D-2BFD-2D7FE83047ED}"/>
          </ac:spMkLst>
        </pc:spChg>
        <pc:spChg chg="mod">
          <ac:chgData name="Gabriela Felipe Martins" userId="43fa1167-0949-4471-96d4-965d1b155441" providerId="ADAL" clId="{5757211A-5C89-43D8-84CD-15B2732EF5CA}" dt="2025-10-13T11:13:08.506" v="1151" actId="20577"/>
          <ac:spMkLst>
            <pc:docMk/>
            <pc:sldMk cId="108455785" sldId="2574"/>
            <ac:spMk id="11" creationId="{8D057AA7-CCC0-FA74-3285-3AC556D4C009}"/>
          </ac:spMkLst>
        </pc:spChg>
        <pc:picChg chg="add mod">
          <ac:chgData name="Gabriela Felipe Martins" userId="43fa1167-0949-4471-96d4-965d1b155441" providerId="ADAL" clId="{5757211A-5C89-43D8-84CD-15B2732EF5CA}" dt="2025-10-13T11:58:30.890" v="2045"/>
          <ac:picMkLst>
            <pc:docMk/>
            <pc:sldMk cId="108455785" sldId="2574"/>
            <ac:picMk id="3" creationId="{FBB573B0-9584-CC37-BC5D-DE136EFFE95E}"/>
          </ac:picMkLst>
        </pc:picChg>
      </pc:sldChg>
      <pc:sldChg chg="addSp delSp modSp add mod ord">
        <pc:chgData name="Gabriela Felipe Martins" userId="43fa1167-0949-4471-96d4-965d1b155441" providerId="ADAL" clId="{5757211A-5C89-43D8-84CD-15B2732EF5CA}" dt="2025-10-13T12:01:18.891" v="2180"/>
        <pc:sldMkLst>
          <pc:docMk/>
          <pc:sldMk cId="3578661737" sldId="2575"/>
        </pc:sldMkLst>
        <pc:spChg chg="mod">
          <ac:chgData name="Gabriela Felipe Martins" userId="43fa1167-0949-4471-96d4-965d1b155441" providerId="ADAL" clId="{5757211A-5C89-43D8-84CD-15B2732EF5CA}" dt="2025-10-13T11:21:17.853" v="1428" actId="20577"/>
          <ac:spMkLst>
            <pc:docMk/>
            <pc:sldMk cId="3578661737" sldId="2575"/>
            <ac:spMk id="2" creationId="{0EE45A8D-5B07-5C1E-1E3B-FB31D131D0D0}"/>
          </ac:spMkLst>
        </pc:spChg>
        <pc:spChg chg="add mod">
          <ac:chgData name="Gabriela Felipe Martins" userId="43fa1167-0949-4471-96d4-965d1b155441" providerId="ADAL" clId="{5757211A-5C89-43D8-84CD-15B2732EF5CA}" dt="2025-10-13T11:19:08.827" v="1281" actId="20577"/>
          <ac:spMkLst>
            <pc:docMk/>
            <pc:sldMk cId="3578661737" sldId="2575"/>
            <ac:spMk id="3" creationId="{0FEBE23B-D380-FDEF-EE9E-C321A649827E}"/>
          </ac:spMkLst>
        </pc:spChg>
        <pc:spChg chg="del">
          <ac:chgData name="Gabriela Felipe Martins" userId="43fa1167-0949-4471-96d4-965d1b155441" providerId="ADAL" clId="{5757211A-5C89-43D8-84CD-15B2732EF5CA}" dt="2025-10-13T12:01:18.545" v="2179" actId="478"/>
          <ac:spMkLst>
            <pc:docMk/>
            <pc:sldMk cId="3578661737" sldId="2575"/>
            <ac:spMk id="4" creationId="{A5471EB4-919E-323A-3731-B239586745D4}"/>
          </ac:spMkLst>
        </pc:spChg>
        <pc:spChg chg="add mod">
          <ac:chgData name="Gabriela Felipe Martins" userId="43fa1167-0949-4471-96d4-965d1b155441" providerId="ADAL" clId="{5757211A-5C89-43D8-84CD-15B2732EF5CA}" dt="2025-10-13T11:20:12.715" v="1390" actId="113"/>
          <ac:spMkLst>
            <pc:docMk/>
            <pc:sldMk cId="3578661737" sldId="2575"/>
            <ac:spMk id="7" creationId="{CB916B6C-8D72-0F14-26B5-F474916F3605}"/>
          </ac:spMkLst>
        </pc:spChg>
        <pc:spChg chg="mod">
          <ac:chgData name="Gabriela Felipe Martins" userId="43fa1167-0949-4471-96d4-965d1b155441" providerId="ADAL" clId="{5757211A-5C89-43D8-84CD-15B2732EF5CA}" dt="2025-10-13T11:18:57.042" v="1273" actId="1076"/>
          <ac:spMkLst>
            <pc:docMk/>
            <pc:sldMk cId="3578661737" sldId="2575"/>
            <ac:spMk id="11" creationId="{57C09385-6E01-0517-66C3-9D1CBA7547BA}"/>
          </ac:spMkLst>
        </pc:spChg>
        <pc:spChg chg="del">
          <ac:chgData name="Gabriela Felipe Martins" userId="43fa1167-0949-4471-96d4-965d1b155441" providerId="ADAL" clId="{5757211A-5C89-43D8-84CD-15B2732EF5CA}" dt="2025-10-13T11:18:28.163" v="1270" actId="478"/>
          <ac:spMkLst>
            <pc:docMk/>
            <pc:sldMk cId="3578661737" sldId="2575"/>
            <ac:spMk id="12" creationId="{55449336-6142-23AE-5745-8C699E8DB32D}"/>
          </ac:spMkLst>
        </pc:spChg>
        <pc:spChg chg="add mod">
          <ac:chgData name="Gabriela Felipe Martins" userId="43fa1167-0949-4471-96d4-965d1b155441" providerId="ADAL" clId="{5757211A-5C89-43D8-84CD-15B2732EF5CA}" dt="2025-10-13T12:00:45.011" v="2165"/>
          <ac:spMkLst>
            <pc:docMk/>
            <pc:sldMk cId="3578661737" sldId="2575"/>
            <ac:spMk id="13" creationId="{3B67A819-59C3-B5E7-BBC6-647F570DD716}"/>
          </ac:spMkLst>
        </pc:spChg>
        <pc:spChg chg="add mod">
          <ac:chgData name="Gabriela Felipe Martins" userId="43fa1167-0949-4471-96d4-965d1b155441" providerId="ADAL" clId="{5757211A-5C89-43D8-84CD-15B2732EF5CA}" dt="2025-10-13T12:01:18.891" v="2180"/>
          <ac:spMkLst>
            <pc:docMk/>
            <pc:sldMk cId="3578661737" sldId="2575"/>
            <ac:spMk id="14" creationId="{32D2785B-92D2-D54B-670E-8C2535D63AA3}"/>
          </ac:spMkLst>
        </pc:spChg>
        <pc:picChg chg="mod">
          <ac:chgData name="Gabriela Felipe Martins" userId="43fa1167-0949-4471-96d4-965d1b155441" providerId="ADAL" clId="{5757211A-5C89-43D8-84CD-15B2732EF5CA}" dt="2025-10-13T11:18:57.042" v="1273" actId="1076"/>
          <ac:picMkLst>
            <pc:docMk/>
            <pc:sldMk cId="3578661737" sldId="2575"/>
            <ac:picMk id="8" creationId="{ED72E134-4E76-0AD4-00D2-D159ACB5DB52}"/>
          </ac:picMkLst>
        </pc:picChg>
        <pc:picChg chg="add mod">
          <ac:chgData name="Gabriela Felipe Martins" userId="43fa1167-0949-4471-96d4-965d1b155441" providerId="ADAL" clId="{5757211A-5C89-43D8-84CD-15B2732EF5CA}" dt="2025-10-13T11:58:32.698" v="2046"/>
          <ac:picMkLst>
            <pc:docMk/>
            <pc:sldMk cId="3578661737" sldId="2575"/>
            <ac:picMk id="9" creationId="{468548D3-3113-9CC9-4947-987C900887BF}"/>
          </ac:picMkLst>
        </pc:picChg>
        <pc:picChg chg="mod">
          <ac:chgData name="Gabriela Felipe Martins" userId="43fa1167-0949-4471-96d4-965d1b155441" providerId="ADAL" clId="{5757211A-5C89-43D8-84CD-15B2732EF5CA}" dt="2025-10-13T11:18:57.042" v="1273" actId="1076"/>
          <ac:picMkLst>
            <pc:docMk/>
            <pc:sldMk cId="3578661737" sldId="2575"/>
            <ac:picMk id="10" creationId="{A9C3B722-DCAF-7EC2-E383-F52E43B6F8BF}"/>
          </ac:picMkLst>
        </pc:picChg>
      </pc:sldChg>
      <pc:sldChg chg="addSp delSp modSp add mod ord">
        <pc:chgData name="Gabriela Felipe Martins" userId="43fa1167-0949-4471-96d4-965d1b155441" providerId="ADAL" clId="{5757211A-5C89-43D8-84CD-15B2732EF5CA}" dt="2025-10-13T12:01:13.793" v="2178"/>
        <pc:sldMkLst>
          <pc:docMk/>
          <pc:sldMk cId="3327205597" sldId="2576"/>
        </pc:sldMkLst>
        <pc:spChg chg="mod">
          <ac:chgData name="Gabriela Felipe Martins" userId="43fa1167-0949-4471-96d4-965d1b155441" providerId="ADAL" clId="{5757211A-5C89-43D8-84CD-15B2732EF5CA}" dt="2025-10-13T11:21:13.939" v="1426" actId="20577"/>
          <ac:spMkLst>
            <pc:docMk/>
            <pc:sldMk cId="3327205597" sldId="2576"/>
            <ac:spMk id="2" creationId="{9692F90A-55D6-5D95-2590-05FC6BFF3584}"/>
          </ac:spMkLst>
        </pc:spChg>
        <pc:spChg chg="del">
          <ac:chgData name="Gabriela Felipe Martins" userId="43fa1167-0949-4471-96d4-965d1b155441" providerId="ADAL" clId="{5757211A-5C89-43D8-84CD-15B2732EF5CA}" dt="2025-10-13T12:01:13.527" v="2177" actId="478"/>
          <ac:spMkLst>
            <pc:docMk/>
            <pc:sldMk cId="3327205597" sldId="2576"/>
            <ac:spMk id="4" creationId="{6813F1CD-3295-91C6-5318-063BBA3180AC}"/>
          </ac:spMkLst>
        </pc:spChg>
        <pc:spChg chg="mod">
          <ac:chgData name="Gabriela Felipe Martins" userId="43fa1167-0949-4471-96d4-965d1b155441" providerId="ADAL" clId="{5757211A-5C89-43D8-84CD-15B2732EF5CA}" dt="2025-10-13T11:23:07.111" v="1457" actId="1076"/>
          <ac:spMkLst>
            <pc:docMk/>
            <pc:sldMk cId="3327205597" sldId="2576"/>
            <ac:spMk id="10" creationId="{444B0448-6C0F-EA72-BBA2-A0A6D5C68EC1}"/>
          </ac:spMkLst>
        </pc:spChg>
        <pc:spChg chg="add del mod">
          <ac:chgData name="Gabriela Felipe Martins" userId="43fa1167-0949-4471-96d4-965d1b155441" providerId="ADAL" clId="{5757211A-5C89-43D8-84CD-15B2732EF5CA}" dt="2025-10-13T11:23:16.688" v="1459" actId="478"/>
          <ac:spMkLst>
            <pc:docMk/>
            <pc:sldMk cId="3327205597" sldId="2576"/>
            <ac:spMk id="11" creationId="{7F976645-0E3B-E44F-EED8-6FD9FD265BE3}"/>
          </ac:spMkLst>
        </pc:spChg>
        <pc:spChg chg="add mod">
          <ac:chgData name="Gabriela Felipe Martins" userId="43fa1167-0949-4471-96d4-965d1b155441" providerId="ADAL" clId="{5757211A-5C89-43D8-84CD-15B2732EF5CA}" dt="2025-10-13T12:00:47.066" v="2166"/>
          <ac:spMkLst>
            <pc:docMk/>
            <pc:sldMk cId="3327205597" sldId="2576"/>
            <ac:spMk id="14" creationId="{CD2E9364-A218-20D9-5384-6CF5B385CE4F}"/>
          </ac:spMkLst>
        </pc:spChg>
        <pc:spChg chg="add mod">
          <ac:chgData name="Gabriela Felipe Martins" userId="43fa1167-0949-4471-96d4-965d1b155441" providerId="ADAL" clId="{5757211A-5C89-43D8-84CD-15B2732EF5CA}" dt="2025-10-13T12:01:13.793" v="2178"/>
          <ac:spMkLst>
            <pc:docMk/>
            <pc:sldMk cId="3327205597" sldId="2576"/>
            <ac:spMk id="15" creationId="{79CD0136-71D5-F7B9-2CF5-DD1C9096CF5E}"/>
          </ac:spMkLst>
        </pc:spChg>
        <pc:graphicFrameChg chg="del">
          <ac:chgData name="Gabriela Felipe Martins" userId="43fa1167-0949-4471-96d4-965d1b155441" providerId="ADAL" clId="{5757211A-5C89-43D8-84CD-15B2732EF5CA}" dt="2025-10-13T11:23:13.890" v="1458" actId="478"/>
          <ac:graphicFrameMkLst>
            <pc:docMk/>
            <pc:sldMk cId="3327205597" sldId="2576"/>
            <ac:graphicFrameMk id="7" creationId="{BC43BEAF-F690-F3DA-EAC1-2AA48A2503DB}"/>
          </ac:graphicFrameMkLst>
        </pc:graphicFrameChg>
        <pc:graphicFrameChg chg="mod modGraphic">
          <ac:chgData name="Gabriela Felipe Martins" userId="43fa1167-0949-4471-96d4-965d1b155441" providerId="ADAL" clId="{5757211A-5C89-43D8-84CD-15B2732EF5CA}" dt="2025-10-13T11:55:19.504" v="1972" actId="20577"/>
          <ac:graphicFrameMkLst>
            <pc:docMk/>
            <pc:sldMk cId="3327205597" sldId="2576"/>
            <ac:graphicFrameMk id="9" creationId="{DCC9541F-F8EA-B637-83A6-21287EE21E3A}"/>
          </ac:graphicFrameMkLst>
        </pc:graphicFrameChg>
        <pc:graphicFrameChg chg="add mod modGraphic">
          <ac:chgData name="Gabriela Felipe Martins" userId="43fa1167-0949-4471-96d4-965d1b155441" providerId="ADAL" clId="{5757211A-5C89-43D8-84CD-15B2732EF5CA}" dt="2025-10-13T11:55:15.331" v="1970" actId="20577"/>
          <ac:graphicFrameMkLst>
            <pc:docMk/>
            <pc:sldMk cId="3327205597" sldId="2576"/>
            <ac:graphicFrameMk id="12" creationId="{2BAEE5FF-140A-54A5-3508-C7457E5D21E3}"/>
          </ac:graphicFrameMkLst>
        </pc:graphicFrameChg>
        <pc:picChg chg="add mod">
          <ac:chgData name="Gabriela Felipe Martins" userId="43fa1167-0949-4471-96d4-965d1b155441" providerId="ADAL" clId="{5757211A-5C89-43D8-84CD-15B2732EF5CA}" dt="2025-10-13T11:58:34.409" v="2047"/>
          <ac:picMkLst>
            <pc:docMk/>
            <pc:sldMk cId="3327205597" sldId="2576"/>
            <ac:picMk id="13" creationId="{4EFF45D0-615B-DD42-7A2D-88677684B548}"/>
          </ac:picMkLst>
        </pc:picChg>
      </pc:sldChg>
      <pc:sldChg chg="addSp modSp add mod ord">
        <pc:chgData name="Gabriela Felipe Martins" userId="43fa1167-0949-4471-96d4-965d1b155441" providerId="ADAL" clId="{5757211A-5C89-43D8-84CD-15B2732EF5CA}" dt="2025-10-13T11:58:36.285" v="2048"/>
        <pc:sldMkLst>
          <pc:docMk/>
          <pc:sldMk cId="2690999608" sldId="2577"/>
        </pc:sldMkLst>
        <pc:spChg chg="mod">
          <ac:chgData name="Gabriela Felipe Martins" userId="43fa1167-0949-4471-96d4-965d1b155441" providerId="ADAL" clId="{5757211A-5C89-43D8-84CD-15B2732EF5CA}" dt="2025-10-13T11:33:10.447" v="1513" actId="20577"/>
          <ac:spMkLst>
            <pc:docMk/>
            <pc:sldMk cId="2690999608" sldId="2577"/>
            <ac:spMk id="2" creationId="{452BFD56-D125-4259-42FF-E41A7B5FD605}"/>
          </ac:spMkLst>
        </pc:spChg>
        <pc:picChg chg="add mod">
          <ac:chgData name="Gabriela Felipe Martins" userId="43fa1167-0949-4471-96d4-965d1b155441" providerId="ADAL" clId="{5757211A-5C89-43D8-84CD-15B2732EF5CA}" dt="2025-10-13T11:58:36.285" v="2048"/>
          <ac:picMkLst>
            <pc:docMk/>
            <pc:sldMk cId="2690999608" sldId="2577"/>
            <ac:picMk id="3" creationId="{40116FF7-E3C2-4865-6B07-64859EBCB5BD}"/>
          </ac:picMkLst>
        </pc:picChg>
      </pc:sldChg>
      <pc:sldChg chg="addSp delSp modSp new mod">
        <pc:chgData name="Gabriela Felipe Martins" userId="43fa1167-0949-4471-96d4-965d1b155441" providerId="ADAL" clId="{5757211A-5C89-43D8-84CD-15B2732EF5CA}" dt="2025-10-13T12:01:06.118" v="2176" actId="20577"/>
        <pc:sldMkLst>
          <pc:docMk/>
          <pc:sldMk cId="2091478100" sldId="2578"/>
        </pc:sldMkLst>
        <pc:spChg chg="mod">
          <ac:chgData name="Gabriela Felipe Martins" userId="43fa1167-0949-4471-96d4-965d1b155441" providerId="ADAL" clId="{5757211A-5C89-43D8-84CD-15B2732EF5CA}" dt="2025-10-13T11:34:16.420" v="1538" actId="20577"/>
          <ac:spMkLst>
            <pc:docMk/>
            <pc:sldMk cId="2091478100" sldId="2578"/>
            <ac:spMk id="2" creationId="{58940F3A-7B21-D89C-80E3-86BC34397267}"/>
          </ac:spMkLst>
        </pc:spChg>
        <pc:spChg chg="del">
          <ac:chgData name="Gabriela Felipe Martins" userId="43fa1167-0949-4471-96d4-965d1b155441" providerId="ADAL" clId="{5757211A-5C89-43D8-84CD-15B2732EF5CA}" dt="2025-10-13T11:36:10.744" v="1593" actId="931"/>
          <ac:spMkLst>
            <pc:docMk/>
            <pc:sldMk cId="2091478100" sldId="2578"/>
            <ac:spMk id="3" creationId="{614A48C8-16D8-4697-DF36-86CD77A562FF}"/>
          </ac:spMkLst>
        </pc:spChg>
        <pc:spChg chg="mod">
          <ac:chgData name="Gabriela Felipe Martins" userId="43fa1167-0949-4471-96d4-965d1b155441" providerId="ADAL" clId="{5757211A-5C89-43D8-84CD-15B2732EF5CA}" dt="2025-10-13T12:01:06.118" v="2176" actId="20577"/>
          <ac:spMkLst>
            <pc:docMk/>
            <pc:sldMk cId="2091478100" sldId="2578"/>
            <ac:spMk id="4" creationId="{EFCD2935-63DE-DEE1-9BE2-E395D2DC932D}"/>
          </ac:spMkLst>
        </pc:spChg>
        <pc:spChg chg="mod">
          <ac:chgData name="Gabriela Felipe Martins" userId="43fa1167-0949-4471-96d4-965d1b155441" providerId="ADAL" clId="{5757211A-5C89-43D8-84CD-15B2732EF5CA}" dt="2025-10-13T11:35:02.360" v="1592" actId="20577"/>
          <ac:spMkLst>
            <pc:docMk/>
            <pc:sldMk cId="2091478100" sldId="2578"/>
            <ac:spMk id="5" creationId="{1EDF15EF-25ED-6E1E-D015-95C0B1BE5D5F}"/>
          </ac:spMkLst>
        </pc:spChg>
        <pc:spChg chg="add mod">
          <ac:chgData name="Gabriela Felipe Martins" userId="43fa1167-0949-4471-96d4-965d1b155441" providerId="ADAL" clId="{5757211A-5C89-43D8-84CD-15B2732EF5CA}" dt="2025-10-13T11:38:21.110" v="1653" actId="1076"/>
          <ac:spMkLst>
            <pc:docMk/>
            <pc:sldMk cId="2091478100" sldId="2578"/>
            <ac:spMk id="11" creationId="{0465812C-2D65-A5BC-3D0C-B7D14D79D57E}"/>
          </ac:spMkLst>
        </pc:spChg>
        <pc:spChg chg="add mod">
          <ac:chgData name="Gabriela Felipe Martins" userId="43fa1167-0949-4471-96d4-965d1b155441" providerId="ADAL" clId="{5757211A-5C89-43D8-84CD-15B2732EF5CA}" dt="2025-10-13T11:38:21.110" v="1653" actId="1076"/>
          <ac:spMkLst>
            <pc:docMk/>
            <pc:sldMk cId="2091478100" sldId="2578"/>
            <ac:spMk id="12" creationId="{A9C2DC4A-84D3-3ADA-59C5-7733ED0906FE}"/>
          </ac:spMkLst>
        </pc:spChg>
        <pc:spChg chg="add mod">
          <ac:chgData name="Gabriela Felipe Martins" userId="43fa1167-0949-4471-96d4-965d1b155441" providerId="ADAL" clId="{5757211A-5C89-43D8-84CD-15B2732EF5CA}" dt="2025-10-13T11:38:58.379" v="1673" actId="20577"/>
          <ac:spMkLst>
            <pc:docMk/>
            <pc:sldMk cId="2091478100" sldId="2578"/>
            <ac:spMk id="13" creationId="{8414AC52-7F3C-B573-317F-884FEBE71055}"/>
          </ac:spMkLst>
        </pc:spChg>
        <pc:spChg chg="add mod">
          <ac:chgData name="Gabriela Felipe Martins" userId="43fa1167-0949-4471-96d4-965d1b155441" providerId="ADAL" clId="{5757211A-5C89-43D8-84CD-15B2732EF5CA}" dt="2025-10-13T11:40:25.012" v="1749" actId="13822"/>
          <ac:spMkLst>
            <pc:docMk/>
            <pc:sldMk cId="2091478100" sldId="2578"/>
            <ac:spMk id="14" creationId="{7306AE09-29A3-6A46-0169-2BCA0BE1CEAA}"/>
          </ac:spMkLst>
        </pc:spChg>
        <pc:spChg chg="add mod">
          <ac:chgData name="Gabriela Felipe Martins" userId="43fa1167-0949-4471-96d4-965d1b155441" providerId="ADAL" clId="{5757211A-5C89-43D8-84CD-15B2732EF5CA}" dt="2025-10-13T11:41:06.863" v="1803" actId="20577"/>
          <ac:spMkLst>
            <pc:docMk/>
            <pc:sldMk cId="2091478100" sldId="2578"/>
            <ac:spMk id="15" creationId="{1F4DB5F5-F2A9-8A27-30DA-07001B4C8D58}"/>
          </ac:spMkLst>
        </pc:spChg>
        <pc:picChg chg="add mod">
          <ac:chgData name="Gabriela Felipe Martins" userId="43fa1167-0949-4471-96d4-965d1b155441" providerId="ADAL" clId="{5757211A-5C89-43D8-84CD-15B2732EF5CA}" dt="2025-10-13T11:38:21.110" v="1653" actId="1076"/>
          <ac:picMkLst>
            <pc:docMk/>
            <pc:sldMk cId="2091478100" sldId="2578"/>
            <ac:picMk id="8" creationId="{966844CA-C603-A440-5A28-54BBAAC8E70D}"/>
          </ac:picMkLst>
        </pc:picChg>
        <pc:picChg chg="add mod">
          <ac:chgData name="Gabriela Felipe Martins" userId="43fa1167-0949-4471-96d4-965d1b155441" providerId="ADAL" clId="{5757211A-5C89-43D8-84CD-15B2732EF5CA}" dt="2025-10-13T11:38:21.110" v="1653" actId="1076"/>
          <ac:picMkLst>
            <pc:docMk/>
            <pc:sldMk cId="2091478100" sldId="2578"/>
            <ac:picMk id="10" creationId="{9CA055BA-8D60-2519-CADF-548DA52767C7}"/>
          </ac:picMkLst>
        </pc:picChg>
        <pc:picChg chg="add mod">
          <ac:chgData name="Gabriela Felipe Martins" userId="43fa1167-0949-4471-96d4-965d1b155441" providerId="ADAL" clId="{5757211A-5C89-43D8-84CD-15B2732EF5CA}" dt="2025-10-13T11:58:38.567" v="2049"/>
          <ac:picMkLst>
            <pc:docMk/>
            <pc:sldMk cId="2091478100" sldId="2578"/>
            <ac:picMk id="16" creationId="{6B490A31-A185-2938-C544-FE7625A83666}"/>
          </ac:picMkLst>
        </pc:picChg>
      </pc:sldChg>
      <pc:sldChg chg="addSp modSp add mod ord">
        <pc:chgData name="Gabriela Felipe Martins" userId="43fa1167-0949-4471-96d4-965d1b155441" providerId="ADAL" clId="{5757211A-5C89-43D8-84CD-15B2732EF5CA}" dt="2025-10-13T11:58:40.179" v="2050"/>
        <pc:sldMkLst>
          <pc:docMk/>
          <pc:sldMk cId="3927917507" sldId="2579"/>
        </pc:sldMkLst>
        <pc:spChg chg="mod">
          <ac:chgData name="Gabriela Felipe Martins" userId="43fa1167-0949-4471-96d4-965d1b155441" providerId="ADAL" clId="{5757211A-5C89-43D8-84CD-15B2732EF5CA}" dt="2025-10-13T11:54:54.707" v="1966" actId="27636"/>
          <ac:spMkLst>
            <pc:docMk/>
            <pc:sldMk cId="3927917507" sldId="2579"/>
            <ac:spMk id="2" creationId="{98929122-7DF5-8476-B13D-003EAA86CA72}"/>
          </ac:spMkLst>
        </pc:spChg>
        <pc:graphicFrameChg chg="add mod">
          <ac:chgData name="Gabriela Felipe Martins" userId="43fa1167-0949-4471-96d4-965d1b155441" providerId="ADAL" clId="{5757211A-5C89-43D8-84CD-15B2732EF5CA}" dt="2025-10-13T11:54:46.046" v="1962"/>
          <ac:graphicFrameMkLst>
            <pc:docMk/>
            <pc:sldMk cId="3927917507" sldId="2579"/>
            <ac:graphicFrameMk id="3" creationId="{ABD21B48-5E74-7E83-E204-9C75C10B488F}"/>
          </ac:graphicFrameMkLst>
        </pc:graphicFrameChg>
        <pc:picChg chg="add mod">
          <ac:chgData name="Gabriela Felipe Martins" userId="43fa1167-0949-4471-96d4-965d1b155441" providerId="ADAL" clId="{5757211A-5C89-43D8-84CD-15B2732EF5CA}" dt="2025-10-13T11:58:40.179" v="2050"/>
          <ac:picMkLst>
            <pc:docMk/>
            <pc:sldMk cId="3927917507" sldId="2579"/>
            <ac:picMk id="4" creationId="{2BFF9156-1742-5E15-BFD3-73639E86735F}"/>
          </ac:picMkLst>
        </pc:picChg>
      </pc:sldChg>
      <pc:sldChg chg="addSp modSp add mod">
        <pc:chgData name="Gabriela Felipe Martins" userId="43fa1167-0949-4471-96d4-965d1b155441" providerId="ADAL" clId="{5757211A-5C89-43D8-84CD-15B2732EF5CA}" dt="2025-10-13T11:58:41.376" v="2051"/>
        <pc:sldMkLst>
          <pc:docMk/>
          <pc:sldMk cId="583056440" sldId="2580"/>
        </pc:sldMkLst>
        <pc:spChg chg="mod">
          <ac:chgData name="Gabriela Felipe Martins" userId="43fa1167-0949-4471-96d4-965d1b155441" providerId="ADAL" clId="{5757211A-5C89-43D8-84CD-15B2732EF5CA}" dt="2025-10-13T11:42:52.777" v="1958" actId="255"/>
          <ac:spMkLst>
            <pc:docMk/>
            <pc:sldMk cId="583056440" sldId="2580"/>
            <ac:spMk id="2" creationId="{2AE337F1-4F3A-8536-21CC-BC3C5DE86913}"/>
          </ac:spMkLst>
        </pc:spChg>
        <pc:picChg chg="add mod">
          <ac:chgData name="Gabriela Felipe Martins" userId="43fa1167-0949-4471-96d4-965d1b155441" providerId="ADAL" clId="{5757211A-5C89-43D8-84CD-15B2732EF5CA}" dt="2025-10-13T11:58:41.376" v="2051"/>
          <ac:picMkLst>
            <pc:docMk/>
            <pc:sldMk cId="583056440" sldId="2580"/>
            <ac:picMk id="3" creationId="{4B44C5F4-E848-FA8C-65BC-D6A6FE680006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fecomercio-my.sharepoint.com/personal/2451_fecomerciomg_org_br/Documents/58700a42-7f7b-496b-b077-b5b4143aeee0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fecomercio-my.sharepoint.com/personal/2451_fecomerciomg_org_br/Documents/Tabela%208693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fecomercio-my.sharepoint.com/personal/2451_fecomerciomg_org_br/Documents/58700a42-7f7b-496b-b077-b5b4143aeee0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fecomercio-my.sharepoint.com/personal/2451_fecomerciomg_org_br/Documents/58700a42-7f7b-496b-b077-b5b4143aeee0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https://fecomercio-my.sharepoint.com/personal/2451_fecomerciomg_org_br/Documents/58700a42-7f7b-496b-b077-b5b4143aeee0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arrecadação!$B$9</c:f>
              <c:strCache>
                <c:ptCount val="1"/>
                <c:pt idx="0">
                  <c:v>Alimentação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arrecadação!$A$10:$A$15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arrecadação!$B$10:$B$15</c:f>
              <c:numCache>
                <c:formatCode>0.0</c:formatCode>
                <c:ptCount val="6"/>
                <c:pt idx="0">
                  <c:v>285.41640682999997</c:v>
                </c:pt>
                <c:pt idx="1">
                  <c:v>203.50784809000001</c:v>
                </c:pt>
                <c:pt idx="2">
                  <c:v>269.57914129</c:v>
                </c:pt>
                <c:pt idx="3">
                  <c:v>400.39944704000004</c:v>
                </c:pt>
                <c:pt idx="4">
                  <c:v>524.62309588999995</c:v>
                </c:pt>
                <c:pt idx="5">
                  <c:v>668.36466871000005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D89-4843-A444-39A30C307F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952786751"/>
        <c:axId val="1952788191"/>
      </c:lineChart>
      <c:catAx>
        <c:axId val="19527867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952788191"/>
        <c:crosses val="autoZero"/>
        <c:auto val="1"/>
        <c:lblAlgn val="ctr"/>
        <c:lblOffset val="100"/>
        <c:noMultiLvlLbl val="0"/>
      </c:catAx>
      <c:valAx>
        <c:axId val="1952788191"/>
        <c:scaling>
          <c:orientation val="minMax"/>
        </c:scaling>
        <c:delete val="1"/>
        <c:axPos val="l"/>
        <c:numFmt formatCode="0.0" sourceLinked="1"/>
        <c:majorTickMark val="none"/>
        <c:minorTickMark val="none"/>
        <c:tickLblPos val="nextTo"/>
        <c:crossAx val="195278675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Tabela!$B$6</c:f>
              <c:strCache>
                <c:ptCount val="1"/>
                <c:pt idx="0">
                  <c:v>Total</c:v>
                </c:pt>
              </c:strCache>
            </c:strRef>
          </c:tx>
          <c:spPr>
            <a:ln w="28575" cap="rnd">
              <a:solidFill>
                <a:srgbClr val="637CEF"/>
              </a:solidFill>
              <a:round/>
            </a:ln>
            <a:effectLst/>
          </c:spPr>
          <c:marker>
            <c:symbol val="none"/>
          </c:marker>
          <c:dLbls>
            <c:dLbl>
              <c:idx val="33"/>
              <c:layout>
                <c:manualLayout>
                  <c:x val="-1.7727979591970412E-2"/>
                  <c:y val="1.71775439914579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AB64-4544-9319-903E67DAAB1A}"/>
                </c:ext>
              </c:extLst>
            </c:dLbl>
            <c:dLbl>
              <c:idx val="34"/>
              <c:layout>
                <c:manualLayout>
                  <c:x val="-1.535277819078852E-2"/>
                  <c:y val="-7.9163187433520278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AB64-4544-9319-903E67DAAB1A}"/>
                </c:ext>
              </c:extLst>
            </c:dLbl>
            <c:dLbl>
              <c:idx val="36"/>
              <c:layout>
                <c:manualLayout>
                  <c:x val="-1.8915580292561223E-2"/>
                  <c:y val="7.4544058830855169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B64-4544-9319-903E67DAAB1A}"/>
                </c:ext>
              </c:extLst>
            </c:dLbl>
            <c:dLbl>
              <c:idx val="37"/>
              <c:layout>
                <c:manualLayout>
                  <c:x val="-1.6540378891379597E-2"/>
                  <c:y val="9.7231381083724136E-4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B64-4544-9319-903E67DAAB1A}"/>
                </c:ext>
              </c:extLst>
            </c:dLbl>
            <c:dLbl>
              <c:idx val="38"/>
              <c:layout>
                <c:manualLayout>
                  <c:x val="-1.6540378891379423E-2"/>
                  <c:y val="9.7231381083724136E-4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B64-4544-9319-903E67DAAB1A}"/>
                </c:ext>
              </c:extLst>
            </c:dLbl>
            <c:dLbl>
              <c:idx val="39"/>
              <c:layout>
                <c:manualLayout>
                  <c:x val="-1.6540378891379423E-2"/>
                  <c:y val="-2.412154892397271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B64-4544-9319-903E67DAAB1A}"/>
                </c:ext>
              </c:extLst>
            </c:dLbl>
            <c:dLbl>
              <c:idx val="40"/>
              <c:layout>
                <c:manualLayout>
                  <c:x val="-1.89155802925614E-2"/>
                  <c:y val="-2.49560544781558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B64-4544-9319-903E67DAAB1A}"/>
                </c:ext>
              </c:extLst>
            </c:dLbl>
            <c:dLbl>
              <c:idx val="41"/>
              <c:layout>
                <c:manualLayout>
                  <c:x val="-2.0103180993152125E-2"/>
                  <c:y val="1.069545191920965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B64-4544-9319-903E67DAAB1A}"/>
                </c:ext>
              </c:extLst>
            </c:dLbl>
            <c:dLbl>
              <c:idx val="42"/>
              <c:layout>
                <c:manualLayout>
                  <c:x val="-1.3074548594844117E-2"/>
                  <c:y val="-1.439841081560030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B64-4544-9319-903E67DAAB1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Tabela!$A$7:$A$49</c:f>
              <c:numCache>
                <c:formatCode>mmm\-yy</c:formatCode>
                <c:ptCount val="43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  <c:pt idx="12">
                  <c:v>44927</c:v>
                </c:pt>
                <c:pt idx="13">
                  <c:v>44958</c:v>
                </c:pt>
                <c:pt idx="14">
                  <c:v>44986</c:v>
                </c:pt>
                <c:pt idx="15">
                  <c:v>45017</c:v>
                </c:pt>
                <c:pt idx="16">
                  <c:v>45047</c:v>
                </c:pt>
                <c:pt idx="17">
                  <c:v>45078</c:v>
                </c:pt>
                <c:pt idx="18">
                  <c:v>45108</c:v>
                </c:pt>
                <c:pt idx="19">
                  <c:v>45139</c:v>
                </c:pt>
                <c:pt idx="20">
                  <c:v>45170</c:v>
                </c:pt>
                <c:pt idx="21">
                  <c:v>45200</c:v>
                </c:pt>
                <c:pt idx="22">
                  <c:v>45231</c:v>
                </c:pt>
                <c:pt idx="23">
                  <c:v>45261</c:v>
                </c:pt>
                <c:pt idx="24">
                  <c:v>45292</c:v>
                </c:pt>
                <c:pt idx="25">
                  <c:v>45323</c:v>
                </c:pt>
                <c:pt idx="26">
                  <c:v>45352</c:v>
                </c:pt>
                <c:pt idx="27">
                  <c:v>45383</c:v>
                </c:pt>
                <c:pt idx="28">
                  <c:v>45413</c:v>
                </c:pt>
                <c:pt idx="29">
                  <c:v>45444</c:v>
                </c:pt>
                <c:pt idx="30">
                  <c:v>45474</c:v>
                </c:pt>
                <c:pt idx="31">
                  <c:v>45505</c:v>
                </c:pt>
                <c:pt idx="32">
                  <c:v>45536</c:v>
                </c:pt>
                <c:pt idx="33">
                  <c:v>45566</c:v>
                </c:pt>
                <c:pt idx="34">
                  <c:v>45597</c:v>
                </c:pt>
                <c:pt idx="35">
                  <c:v>45627</c:v>
                </c:pt>
                <c:pt idx="36">
                  <c:v>45658</c:v>
                </c:pt>
                <c:pt idx="37">
                  <c:v>45689</c:v>
                </c:pt>
                <c:pt idx="38">
                  <c:v>45717</c:v>
                </c:pt>
                <c:pt idx="39">
                  <c:v>45748</c:v>
                </c:pt>
                <c:pt idx="40">
                  <c:v>45778</c:v>
                </c:pt>
                <c:pt idx="41">
                  <c:v>45809</c:v>
                </c:pt>
                <c:pt idx="42">
                  <c:v>45839</c:v>
                </c:pt>
              </c:numCache>
            </c:numRef>
          </c:cat>
          <c:val>
            <c:numRef>
              <c:f>Tabela!$B$7:$B$49</c:f>
              <c:numCache>
                <c:formatCode>General</c:formatCode>
                <c:ptCount val="43"/>
                <c:pt idx="0">
                  <c:v>14.4</c:v>
                </c:pt>
                <c:pt idx="1">
                  <c:v>14.5</c:v>
                </c:pt>
                <c:pt idx="2">
                  <c:v>15.1</c:v>
                </c:pt>
                <c:pt idx="3">
                  <c:v>14.6</c:v>
                </c:pt>
                <c:pt idx="4">
                  <c:v>13.7</c:v>
                </c:pt>
                <c:pt idx="5">
                  <c:v>12.3</c:v>
                </c:pt>
                <c:pt idx="6">
                  <c:v>10.9</c:v>
                </c:pt>
                <c:pt idx="7">
                  <c:v>10.5</c:v>
                </c:pt>
                <c:pt idx="8">
                  <c:v>10.6</c:v>
                </c:pt>
                <c:pt idx="9">
                  <c:v>11</c:v>
                </c:pt>
                <c:pt idx="10">
                  <c:v>11.2</c:v>
                </c:pt>
                <c:pt idx="11">
                  <c:v>11.2</c:v>
                </c:pt>
                <c:pt idx="12">
                  <c:v>11.5</c:v>
                </c:pt>
                <c:pt idx="13">
                  <c:v>11.5</c:v>
                </c:pt>
                <c:pt idx="14">
                  <c:v>10.8</c:v>
                </c:pt>
                <c:pt idx="15">
                  <c:v>10.3</c:v>
                </c:pt>
                <c:pt idx="16">
                  <c:v>9.8000000000000007</c:v>
                </c:pt>
                <c:pt idx="17">
                  <c:v>10.199999999999999</c:v>
                </c:pt>
                <c:pt idx="18">
                  <c:v>10.5</c:v>
                </c:pt>
                <c:pt idx="19">
                  <c:v>10.1</c:v>
                </c:pt>
                <c:pt idx="20">
                  <c:v>9.3000000000000007</c:v>
                </c:pt>
                <c:pt idx="21">
                  <c:v>8.9</c:v>
                </c:pt>
                <c:pt idx="22">
                  <c:v>8.8000000000000007</c:v>
                </c:pt>
                <c:pt idx="23">
                  <c:v>8</c:v>
                </c:pt>
                <c:pt idx="24">
                  <c:v>7.5</c:v>
                </c:pt>
                <c:pt idx="25">
                  <c:v>7.2</c:v>
                </c:pt>
                <c:pt idx="26">
                  <c:v>6.5</c:v>
                </c:pt>
                <c:pt idx="27">
                  <c:v>6.5</c:v>
                </c:pt>
                <c:pt idx="28">
                  <c:v>5.6</c:v>
                </c:pt>
                <c:pt idx="29">
                  <c:v>4.5</c:v>
                </c:pt>
                <c:pt idx="30">
                  <c:v>3.8</c:v>
                </c:pt>
                <c:pt idx="31">
                  <c:v>3.2</c:v>
                </c:pt>
                <c:pt idx="32">
                  <c:v>3</c:v>
                </c:pt>
                <c:pt idx="33">
                  <c:v>2.6</c:v>
                </c:pt>
                <c:pt idx="34">
                  <c:v>2</c:v>
                </c:pt>
                <c:pt idx="35">
                  <c:v>2.2000000000000002</c:v>
                </c:pt>
                <c:pt idx="36">
                  <c:v>1.9</c:v>
                </c:pt>
                <c:pt idx="37">
                  <c:v>1.8</c:v>
                </c:pt>
                <c:pt idx="38">
                  <c:v>1.7</c:v>
                </c:pt>
                <c:pt idx="39">
                  <c:v>1</c:v>
                </c:pt>
                <c:pt idx="40">
                  <c:v>1.3</c:v>
                </c:pt>
                <c:pt idx="41">
                  <c:v>1.4</c:v>
                </c:pt>
                <c:pt idx="42">
                  <c:v>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F2E-472E-ABCB-F8A8AF433969}"/>
            </c:ext>
          </c:extLst>
        </c:ser>
        <c:ser>
          <c:idx val="1"/>
          <c:order val="1"/>
          <c:tx>
            <c:strRef>
              <c:f>Tabela!$C$6</c:f>
              <c:strCache>
                <c:ptCount val="1"/>
                <c:pt idx="0">
                  <c:v>Serviços prestados às famílias</c:v>
                </c:pt>
              </c:strCache>
            </c:strRef>
          </c:tx>
          <c:spPr>
            <a:ln w="28575" cap="rnd">
              <a:solidFill>
                <a:srgbClr val="E3008C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Tabela!$A$7:$A$49</c:f>
              <c:numCache>
                <c:formatCode>mmm\-yy</c:formatCode>
                <c:ptCount val="43"/>
                <c:pt idx="0">
                  <c:v>44562</c:v>
                </c:pt>
                <c:pt idx="1">
                  <c:v>44593</c:v>
                </c:pt>
                <c:pt idx="2">
                  <c:v>44621</c:v>
                </c:pt>
                <c:pt idx="3">
                  <c:v>44652</c:v>
                </c:pt>
                <c:pt idx="4">
                  <c:v>44682</c:v>
                </c:pt>
                <c:pt idx="5">
                  <c:v>44713</c:v>
                </c:pt>
                <c:pt idx="6">
                  <c:v>44743</c:v>
                </c:pt>
                <c:pt idx="7">
                  <c:v>44774</c:v>
                </c:pt>
                <c:pt idx="8">
                  <c:v>44805</c:v>
                </c:pt>
                <c:pt idx="9">
                  <c:v>44835</c:v>
                </c:pt>
                <c:pt idx="10">
                  <c:v>44866</c:v>
                </c:pt>
                <c:pt idx="11">
                  <c:v>44896</c:v>
                </c:pt>
                <c:pt idx="12">
                  <c:v>44927</c:v>
                </c:pt>
                <c:pt idx="13">
                  <c:v>44958</c:v>
                </c:pt>
                <c:pt idx="14">
                  <c:v>44986</c:v>
                </c:pt>
                <c:pt idx="15">
                  <c:v>45017</c:v>
                </c:pt>
                <c:pt idx="16">
                  <c:v>45047</c:v>
                </c:pt>
                <c:pt idx="17">
                  <c:v>45078</c:v>
                </c:pt>
                <c:pt idx="18">
                  <c:v>45108</c:v>
                </c:pt>
                <c:pt idx="19">
                  <c:v>45139</c:v>
                </c:pt>
                <c:pt idx="20">
                  <c:v>45170</c:v>
                </c:pt>
                <c:pt idx="21">
                  <c:v>45200</c:v>
                </c:pt>
                <c:pt idx="22">
                  <c:v>45231</c:v>
                </c:pt>
                <c:pt idx="23">
                  <c:v>45261</c:v>
                </c:pt>
                <c:pt idx="24">
                  <c:v>45292</c:v>
                </c:pt>
                <c:pt idx="25">
                  <c:v>45323</c:v>
                </c:pt>
                <c:pt idx="26">
                  <c:v>45352</c:v>
                </c:pt>
                <c:pt idx="27">
                  <c:v>45383</c:v>
                </c:pt>
                <c:pt idx="28">
                  <c:v>45413</c:v>
                </c:pt>
                <c:pt idx="29">
                  <c:v>45444</c:v>
                </c:pt>
                <c:pt idx="30">
                  <c:v>45474</c:v>
                </c:pt>
                <c:pt idx="31">
                  <c:v>45505</c:v>
                </c:pt>
                <c:pt idx="32">
                  <c:v>45536</c:v>
                </c:pt>
                <c:pt idx="33">
                  <c:v>45566</c:v>
                </c:pt>
                <c:pt idx="34">
                  <c:v>45597</c:v>
                </c:pt>
                <c:pt idx="35">
                  <c:v>45627</c:v>
                </c:pt>
                <c:pt idx="36">
                  <c:v>45658</c:v>
                </c:pt>
                <c:pt idx="37">
                  <c:v>45689</c:v>
                </c:pt>
                <c:pt idx="38">
                  <c:v>45717</c:v>
                </c:pt>
                <c:pt idx="39">
                  <c:v>45748</c:v>
                </c:pt>
                <c:pt idx="40">
                  <c:v>45778</c:v>
                </c:pt>
                <c:pt idx="41">
                  <c:v>45809</c:v>
                </c:pt>
                <c:pt idx="42">
                  <c:v>45839</c:v>
                </c:pt>
              </c:numCache>
            </c:numRef>
          </c:cat>
          <c:val>
            <c:numRef>
              <c:f>Tabela!$C$7:$C$49</c:f>
              <c:numCache>
                <c:formatCode>General</c:formatCode>
                <c:ptCount val="43"/>
                <c:pt idx="0">
                  <c:v>19.3</c:v>
                </c:pt>
                <c:pt idx="1">
                  <c:v>25.1</c:v>
                </c:pt>
                <c:pt idx="2">
                  <c:v>32.5</c:v>
                </c:pt>
                <c:pt idx="3">
                  <c:v>35.5</c:v>
                </c:pt>
                <c:pt idx="4">
                  <c:v>36</c:v>
                </c:pt>
                <c:pt idx="5">
                  <c:v>35.9</c:v>
                </c:pt>
                <c:pt idx="6">
                  <c:v>34.799999999999997</c:v>
                </c:pt>
                <c:pt idx="7">
                  <c:v>35.5</c:v>
                </c:pt>
                <c:pt idx="8">
                  <c:v>36.1</c:v>
                </c:pt>
                <c:pt idx="9">
                  <c:v>36.4</c:v>
                </c:pt>
                <c:pt idx="10">
                  <c:v>35.6</c:v>
                </c:pt>
                <c:pt idx="11">
                  <c:v>34.6</c:v>
                </c:pt>
                <c:pt idx="12">
                  <c:v>33.4</c:v>
                </c:pt>
                <c:pt idx="13">
                  <c:v>32.200000000000003</c:v>
                </c:pt>
                <c:pt idx="14">
                  <c:v>27.5</c:v>
                </c:pt>
                <c:pt idx="15">
                  <c:v>23</c:v>
                </c:pt>
                <c:pt idx="16">
                  <c:v>20</c:v>
                </c:pt>
                <c:pt idx="17">
                  <c:v>17.600000000000001</c:v>
                </c:pt>
                <c:pt idx="18">
                  <c:v>15.5</c:v>
                </c:pt>
                <c:pt idx="19">
                  <c:v>12.8</c:v>
                </c:pt>
                <c:pt idx="20">
                  <c:v>10.7</c:v>
                </c:pt>
                <c:pt idx="21">
                  <c:v>9</c:v>
                </c:pt>
                <c:pt idx="22">
                  <c:v>8.1999999999999993</c:v>
                </c:pt>
                <c:pt idx="23">
                  <c:v>7.1</c:v>
                </c:pt>
                <c:pt idx="24">
                  <c:v>6.5</c:v>
                </c:pt>
                <c:pt idx="25">
                  <c:v>6.1</c:v>
                </c:pt>
                <c:pt idx="26">
                  <c:v>6.4</c:v>
                </c:pt>
                <c:pt idx="27">
                  <c:v>6.5</c:v>
                </c:pt>
                <c:pt idx="28">
                  <c:v>6.5</c:v>
                </c:pt>
                <c:pt idx="29">
                  <c:v>6.4</c:v>
                </c:pt>
                <c:pt idx="30">
                  <c:v>6.4</c:v>
                </c:pt>
                <c:pt idx="31">
                  <c:v>7.2</c:v>
                </c:pt>
                <c:pt idx="32">
                  <c:v>7.6</c:v>
                </c:pt>
                <c:pt idx="33">
                  <c:v>8</c:v>
                </c:pt>
                <c:pt idx="34">
                  <c:v>8.1999999999999993</c:v>
                </c:pt>
                <c:pt idx="35">
                  <c:v>7.9</c:v>
                </c:pt>
                <c:pt idx="36">
                  <c:v>7.5</c:v>
                </c:pt>
                <c:pt idx="37">
                  <c:v>6.9</c:v>
                </c:pt>
                <c:pt idx="38">
                  <c:v>6.6</c:v>
                </c:pt>
                <c:pt idx="39">
                  <c:v>6</c:v>
                </c:pt>
                <c:pt idx="40">
                  <c:v>5.2</c:v>
                </c:pt>
                <c:pt idx="41">
                  <c:v>4.4000000000000004</c:v>
                </c:pt>
                <c:pt idx="42">
                  <c:v>3.4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F2E-472E-ABCB-F8A8AF4339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785194504"/>
        <c:axId val="1785196552"/>
      </c:lineChart>
      <c:dateAx>
        <c:axId val="1785194504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785196552"/>
        <c:crosses val="autoZero"/>
        <c:auto val="1"/>
        <c:lblOffset val="100"/>
        <c:baseTimeUnit val="months"/>
      </c:dateAx>
      <c:valAx>
        <c:axId val="17851965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7851945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PIB!$AI$20</c:f>
              <c:strCache>
                <c:ptCount val="1"/>
                <c:pt idx="0">
                  <c:v>Agropecuária</c:v>
                </c:pt>
              </c:strCache>
            </c:strRef>
          </c:tx>
          <c:spPr>
            <a:solidFill>
              <a:srgbClr val="637CE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PIB!$AH$21:$AH$32</c:f>
              <c:numCache>
                <c:formatCode>General</c:formatCod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</c:numCache>
            </c:numRef>
          </c:cat>
          <c:val>
            <c:numRef>
              <c:f>PIB!$AI$21:$AI$32</c:f>
              <c:numCache>
                <c:formatCode>0.0%</c:formatCode>
                <c:ptCount val="12"/>
                <c:pt idx="0">
                  <c:v>1.6683314357992429E-5</c:v>
                </c:pt>
                <c:pt idx="1">
                  <c:v>1.9936233706397164E-5</c:v>
                </c:pt>
                <c:pt idx="2">
                  <c:v>1.8914745167369275E-5</c:v>
                </c:pt>
                <c:pt idx="3">
                  <c:v>1.8616141758507665E-5</c:v>
                </c:pt>
                <c:pt idx="4">
                  <c:v>1.9709652518754535E-5</c:v>
                </c:pt>
                <c:pt idx="5">
                  <c:v>2.2884260426187085E-5</c:v>
                </c:pt>
                <c:pt idx="6">
                  <c:v>3.0325422093949994E-5</c:v>
                </c:pt>
                <c:pt idx="7">
                  <c:v>2.5928949461909518E-5</c:v>
                </c:pt>
                <c:pt idx="8">
                  <c:v>2.5487244007869372E-5</c:v>
                </c:pt>
                <c:pt idx="9">
                  <c:v>2.9624774610250711E-5</c:v>
                </c:pt>
                <c:pt idx="10">
                  <c:v>3.6296796579766477E-5</c:v>
                </c:pt>
                <c:pt idx="11">
                  <c:v>4.7651753942553857E-5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3ED-4633-8A69-EF971D48FF94}"/>
            </c:ext>
          </c:extLst>
        </c:ser>
        <c:ser>
          <c:idx val="1"/>
          <c:order val="1"/>
          <c:tx>
            <c:strRef>
              <c:f>PIB!$AJ$20</c:f>
              <c:strCache>
                <c:ptCount val="1"/>
                <c:pt idx="0">
                  <c:v>Indústria</c:v>
                </c:pt>
              </c:strCache>
            </c:strRef>
          </c:tx>
          <c:spPr>
            <a:solidFill>
              <a:srgbClr val="E3008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PIB!$AH$21:$AH$32</c:f>
              <c:numCache>
                <c:formatCode>General</c:formatCod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</c:numCache>
            </c:numRef>
          </c:cat>
          <c:val>
            <c:numRef>
              <c:f>PIB!$AJ$21:$AJ$32</c:f>
              <c:numCache>
                <c:formatCode>0.0%</c:formatCode>
                <c:ptCount val="12"/>
                <c:pt idx="0">
                  <c:v>0.20903729367260471</c:v>
                </c:pt>
                <c:pt idx="1">
                  <c:v>0.22898851434123413</c:v>
                </c:pt>
                <c:pt idx="2">
                  <c:v>0.22378362615999631</c:v>
                </c:pt>
                <c:pt idx="3">
                  <c:v>0.22151017757315247</c:v>
                </c:pt>
                <c:pt idx="4">
                  <c:v>0.21332607693506972</c:v>
                </c:pt>
                <c:pt idx="5">
                  <c:v>0.17708618926531602</c:v>
                </c:pt>
                <c:pt idx="6">
                  <c:v>0.15689280967387084</c:v>
                </c:pt>
                <c:pt idx="7">
                  <c:v>0.13809916427514335</c:v>
                </c:pt>
                <c:pt idx="8">
                  <c:v>0.14399201473834428</c:v>
                </c:pt>
                <c:pt idx="9">
                  <c:v>0.15543487951413748</c:v>
                </c:pt>
                <c:pt idx="10">
                  <c:v>0.17730390187398973</c:v>
                </c:pt>
                <c:pt idx="11">
                  <c:v>0.17538414074545441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3ED-4633-8A69-EF971D48FF94}"/>
            </c:ext>
          </c:extLst>
        </c:ser>
        <c:ser>
          <c:idx val="2"/>
          <c:order val="2"/>
          <c:tx>
            <c:strRef>
              <c:f>PIB!$AK$20</c:f>
              <c:strCache>
                <c:ptCount val="1"/>
                <c:pt idx="0">
                  <c:v>Serviços</c:v>
                </c:pt>
              </c:strCache>
            </c:strRef>
          </c:tx>
          <c:spPr>
            <a:solidFill>
              <a:srgbClr val="2AA0A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PIB!$AH$21:$AH$32</c:f>
              <c:numCache>
                <c:formatCode>General</c:formatCod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</c:numCache>
            </c:numRef>
          </c:cat>
          <c:val>
            <c:numRef>
              <c:f>PIB!$AK$21:$AK$32</c:f>
              <c:numCache>
                <c:formatCode>0.0%</c:formatCode>
                <c:ptCount val="12"/>
                <c:pt idx="0">
                  <c:v>0.66941438452350055</c:v>
                </c:pt>
                <c:pt idx="1">
                  <c:v>0.65206683320695003</c:v>
                </c:pt>
                <c:pt idx="2">
                  <c:v>0.66058941058060006</c:v>
                </c:pt>
                <c:pt idx="3">
                  <c:v>0.65819736927733763</c:v>
                </c:pt>
                <c:pt idx="4">
                  <c:v>0.66195087896215987</c:v>
                </c:pt>
                <c:pt idx="5">
                  <c:v>0.68768438854995828</c:v>
                </c:pt>
                <c:pt idx="6">
                  <c:v>0.7025436005554575</c:v>
                </c:pt>
                <c:pt idx="7">
                  <c:v>0.71228087358307512</c:v>
                </c:pt>
                <c:pt idx="8">
                  <c:v>0.7078833941339443</c:v>
                </c:pt>
                <c:pt idx="9">
                  <c:v>0.69991024011258751</c:v>
                </c:pt>
                <c:pt idx="10">
                  <c:v>0.67909174825478635</c:v>
                </c:pt>
                <c:pt idx="11">
                  <c:v>0.6861754516304015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3ED-4633-8A69-EF971D48FF94}"/>
            </c:ext>
          </c:extLst>
        </c:ser>
        <c:ser>
          <c:idx val="3"/>
          <c:order val="3"/>
          <c:tx>
            <c:strRef>
              <c:f>PIB!$AL$20</c:f>
              <c:strCache>
                <c:ptCount val="1"/>
                <c:pt idx="0">
                  <c:v>Outros</c:v>
                </c:pt>
              </c:strCache>
            </c:strRef>
          </c:tx>
          <c:spPr>
            <a:solidFill>
              <a:srgbClr val="9373C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PIB!$AH$21:$AH$32</c:f>
              <c:numCache>
                <c:formatCode>General</c:formatCode>
                <c:ptCount val="12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</c:numCache>
            </c:numRef>
          </c:cat>
          <c:val>
            <c:numRef>
              <c:f>PIB!$AL$21:$AL$32</c:f>
              <c:numCache>
                <c:formatCode>0.0%</c:formatCode>
                <c:ptCount val="12"/>
                <c:pt idx="0">
                  <c:v>0.12153163848953673</c:v>
                </c:pt>
                <c:pt idx="1">
                  <c:v>0.11892471621810947</c:v>
                </c:pt>
                <c:pt idx="2">
                  <c:v>0.11560804851423623</c:v>
                </c:pt>
                <c:pt idx="3">
                  <c:v>0.12027383700775147</c:v>
                </c:pt>
                <c:pt idx="4">
                  <c:v>0.12470333445025164</c:v>
                </c:pt>
                <c:pt idx="5">
                  <c:v>0.13520653792429949</c:v>
                </c:pt>
                <c:pt idx="6">
                  <c:v>0.1405332643485778</c:v>
                </c:pt>
                <c:pt idx="7">
                  <c:v>0.14959403319231965</c:v>
                </c:pt>
                <c:pt idx="8">
                  <c:v>0.14809910388370365</c:v>
                </c:pt>
                <c:pt idx="9">
                  <c:v>0.1446252555986649</c:v>
                </c:pt>
                <c:pt idx="10">
                  <c:v>0.14356805307464418</c:v>
                </c:pt>
                <c:pt idx="11">
                  <c:v>0.13839275587020142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3ED-4633-8A69-EF971D48FF94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070810120"/>
        <c:axId val="2062632456"/>
      </c:barChart>
      <c:catAx>
        <c:axId val="20708101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62632456"/>
        <c:crosses val="autoZero"/>
        <c:auto val="1"/>
        <c:lblAlgn val="ctr"/>
        <c:lblOffset val="100"/>
        <c:noMultiLvlLbl val="0"/>
      </c:catAx>
      <c:valAx>
        <c:axId val="206263245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2070810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Planilha1!$B$2</c:f>
              <c:strCache>
                <c:ptCount val="1"/>
                <c:pt idx="0">
                  <c:v>Bares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Planilha1!$A$3:$A$6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Planilha1!$B$3:$B$6</c:f>
              <c:numCache>
                <c:formatCode>General</c:formatCode>
                <c:ptCount val="4"/>
                <c:pt idx="0">
                  <c:v>4900</c:v>
                </c:pt>
                <c:pt idx="1">
                  <c:v>5004</c:v>
                </c:pt>
                <c:pt idx="2">
                  <c:v>4983</c:v>
                </c:pt>
                <c:pt idx="3">
                  <c:v>4835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9B5-44DC-ABF1-14CF104C6ACA}"/>
            </c:ext>
          </c:extLst>
        </c:ser>
        <c:ser>
          <c:idx val="1"/>
          <c:order val="1"/>
          <c:tx>
            <c:strRef>
              <c:f>Planilha1!$C$2</c:f>
              <c:strCache>
                <c:ptCount val="1"/>
                <c:pt idx="0">
                  <c:v>Restaurantes e similares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Planilha1!$A$3:$A$6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Planilha1!$C$3:$C$6</c:f>
              <c:numCache>
                <c:formatCode>General</c:formatCode>
                <c:ptCount val="4"/>
                <c:pt idx="0">
                  <c:v>8638</c:v>
                </c:pt>
                <c:pt idx="1">
                  <c:v>8569</c:v>
                </c:pt>
                <c:pt idx="2">
                  <c:v>8375</c:v>
                </c:pt>
                <c:pt idx="3">
                  <c:v>8308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B5-44DC-ABF1-14CF104C6AC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816012048"/>
        <c:axId val="1816008208"/>
      </c:barChart>
      <c:catAx>
        <c:axId val="1816012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16008208"/>
        <c:crosses val="autoZero"/>
        <c:auto val="1"/>
        <c:lblAlgn val="ctr"/>
        <c:lblOffset val="100"/>
        <c:noMultiLvlLbl val="0"/>
      </c:catAx>
      <c:valAx>
        <c:axId val="181600820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816012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Planilha1!$B$2</c:f>
              <c:strCache>
                <c:ptCount val="1"/>
                <c:pt idx="0">
                  <c:v>Bares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Planilha1!$A$10:$A$13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Planilha1!$B$10:$B$13</c:f>
              <c:numCache>
                <c:formatCode>General</c:formatCode>
                <c:ptCount val="4"/>
                <c:pt idx="0">
                  <c:v>3137</c:v>
                </c:pt>
                <c:pt idx="1">
                  <c:v>3423</c:v>
                </c:pt>
                <c:pt idx="2">
                  <c:v>3552</c:v>
                </c:pt>
                <c:pt idx="3">
                  <c:v>3489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F8E-4416-A0CA-19C45D46D3C6}"/>
            </c:ext>
          </c:extLst>
        </c:ser>
        <c:ser>
          <c:idx val="1"/>
          <c:order val="1"/>
          <c:tx>
            <c:strRef>
              <c:f>Planilha1!$C$2</c:f>
              <c:strCache>
                <c:ptCount val="1"/>
                <c:pt idx="0">
                  <c:v>Restaurantes e similares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numRef>
              <c:f>Planilha1!$A$10:$A$13</c:f>
              <c:numCache>
                <c:formatCode>General</c:formatCode>
                <c:ptCount val="4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</c:numCache>
            </c:numRef>
          </c:cat>
          <c:val>
            <c:numRef>
              <c:f>Planilha1!$C$10:$C$13</c:f>
              <c:numCache>
                <c:formatCode>General</c:formatCode>
                <c:ptCount val="4"/>
                <c:pt idx="0">
                  <c:v>20728</c:v>
                </c:pt>
                <c:pt idx="1">
                  <c:v>22044</c:v>
                </c:pt>
                <c:pt idx="2">
                  <c:v>23251</c:v>
                </c:pt>
                <c:pt idx="3">
                  <c:v>23353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F8E-4416-A0CA-19C45D46D3C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816012048"/>
        <c:axId val="1816008208"/>
      </c:barChart>
      <c:catAx>
        <c:axId val="1816012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1816008208"/>
        <c:crosses val="autoZero"/>
        <c:auto val="1"/>
        <c:lblAlgn val="ctr"/>
        <c:lblOffset val="100"/>
        <c:noMultiLvlLbl val="0"/>
      </c:catAx>
      <c:valAx>
        <c:axId val="181600820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816012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000">
  <a:srgbClr val="637CEF"/>
  <a:srgbClr val="E3008C"/>
  <a:srgbClr val="2AA0A4"/>
  <a:srgbClr val="9373C0"/>
  <a:srgbClr val="13A10E"/>
  <a:srgbClr val="3A96DD"/>
  <a:srgbClr val="CA5010"/>
  <a:srgbClr val="57811B"/>
  <a:srgbClr val="B146C2"/>
  <a:srgbClr val="AE8C00"/>
  <a:srgbClr val="AE8C00"/>
  <a:srgbClr val="637CEF"/>
  <a:srgbClr val="EE5FB7"/>
  <a:srgbClr val="008B94"/>
  <a:srgbClr val="D77440"/>
  <a:srgbClr val="BA58C9"/>
  <a:srgbClr val="3A96DD"/>
  <a:srgbClr val="E3008C"/>
  <a:srgbClr val="C36BD1"/>
  <a:srgbClr val="D06228"/>
  <a:srgbClr val="57811B"/>
</cs:colorStyle>
</file>

<file path=ppt/charts/colors3.xml><?xml version="1.0" encoding="utf-8"?>
<cs:colorStyle xmlns:cs="http://schemas.microsoft.com/office/drawing/2012/chartStyle" xmlns:a="http://schemas.openxmlformats.org/drawingml/2006/main" meth="cycle" id="10000">
  <a:srgbClr val="637CEF"/>
  <a:srgbClr val="E3008C"/>
  <a:srgbClr val="2AA0A4"/>
  <a:srgbClr val="9373C0"/>
  <a:srgbClr val="13A10E"/>
  <a:srgbClr val="3A96DD"/>
  <a:srgbClr val="CA5010"/>
  <a:srgbClr val="57811B"/>
  <a:srgbClr val="B146C2"/>
  <a:srgbClr val="AE8C00"/>
  <a:srgbClr val="AE8C00"/>
  <a:srgbClr val="637CEF"/>
  <a:srgbClr val="EE5FB7"/>
  <a:srgbClr val="008B94"/>
  <a:srgbClr val="D77440"/>
  <a:srgbClr val="BA58C9"/>
  <a:srgbClr val="3A96DD"/>
  <a:srgbClr val="E3008C"/>
  <a:srgbClr val="C36BD1"/>
  <a:srgbClr val="D06228"/>
  <a:srgbClr val="57811B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C8D07E-0649-4A8E-B35C-EBC76A0191F3}" type="doc">
      <dgm:prSet loTypeId="urn:microsoft.com/office/officeart/2024/3/layout/hArc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DC5BAF-D135-4601-B81B-0DFE897D9A39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 err="1"/>
            <a:t>Importância</a:t>
          </a:r>
          <a:r>
            <a:rPr lang="en-US" dirty="0"/>
            <a:t> </a:t>
          </a:r>
          <a:r>
            <a:rPr lang="en-US" dirty="0" err="1"/>
            <a:t>Econômica</a:t>
          </a:r>
          <a:endParaRPr lang="en-US" dirty="0"/>
        </a:p>
      </dgm:t>
    </dgm:pt>
    <dgm:pt modelId="{CDC0EF46-9903-45CD-A56B-1344FE075D59}" type="parTrans" cxnId="{7F209E65-91F3-4FF9-877F-9C4D30332888}">
      <dgm:prSet/>
      <dgm:spPr/>
      <dgm:t>
        <a:bodyPr/>
        <a:lstStyle/>
        <a:p>
          <a:endParaRPr lang="en-US"/>
        </a:p>
      </dgm:t>
    </dgm:pt>
    <dgm:pt modelId="{2C1FBAB4-40E5-40A8-88DE-A47A75B8310B}" type="sibTrans" cxnId="{7F209E65-91F3-4FF9-877F-9C4D30332888}">
      <dgm:prSet/>
      <dgm:spPr/>
      <dgm:t>
        <a:bodyPr/>
        <a:lstStyle/>
        <a:p>
          <a:pPr>
            <a:lnSpc>
              <a:spcPct val="100000"/>
            </a:lnSpc>
            <a:defRPr b="1"/>
          </a:pPr>
          <a:endParaRPr lang="en-US"/>
        </a:p>
      </dgm:t>
    </dgm:pt>
    <dgm:pt modelId="{A144AA2C-2049-4D9B-A781-532C7A6E25A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Bares e restaurantes impulsionam a economia local, gerando empregos e renda para Belo Horizonte.</a:t>
          </a:r>
        </a:p>
      </dgm:t>
    </dgm:pt>
    <dgm:pt modelId="{ABCFA1BD-57D3-4F33-9FF5-77B258CA571E}" type="parTrans" cxnId="{697957D5-4288-44B6-9D83-3687781A387B}">
      <dgm:prSet/>
      <dgm:spPr/>
      <dgm:t>
        <a:bodyPr/>
        <a:lstStyle/>
        <a:p>
          <a:endParaRPr lang="en-US"/>
        </a:p>
      </dgm:t>
    </dgm:pt>
    <dgm:pt modelId="{C1721F84-7835-42B0-A694-A9F26CDDC50F}" type="sibTrans" cxnId="{697957D5-4288-44B6-9D83-3687781A387B}">
      <dgm:prSet/>
      <dgm:spPr/>
      <dgm:t>
        <a:bodyPr/>
        <a:lstStyle/>
        <a:p>
          <a:endParaRPr lang="en-US"/>
        </a:p>
      </dgm:t>
    </dgm:pt>
    <dgm:pt modelId="{151BF0AB-A85C-493E-93C1-034CE2029485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Valor Cultural</a:t>
          </a:r>
        </a:p>
      </dgm:t>
    </dgm:pt>
    <dgm:pt modelId="{1391E9E6-0BCF-4DB7-898C-7F9CB4B88A89}" type="parTrans" cxnId="{0F7D6C8A-2738-4325-8E6B-B7FF69512D15}">
      <dgm:prSet/>
      <dgm:spPr/>
      <dgm:t>
        <a:bodyPr/>
        <a:lstStyle/>
        <a:p>
          <a:endParaRPr lang="en-US"/>
        </a:p>
      </dgm:t>
    </dgm:pt>
    <dgm:pt modelId="{09CF35D4-E5D4-4F27-9776-3F1D30F66CD7}" type="sibTrans" cxnId="{0F7D6C8A-2738-4325-8E6B-B7FF69512D15}">
      <dgm:prSet/>
      <dgm:spPr/>
      <dgm:t>
        <a:bodyPr/>
        <a:lstStyle/>
        <a:p>
          <a:pPr>
            <a:lnSpc>
              <a:spcPct val="100000"/>
            </a:lnSpc>
            <a:defRPr b="1"/>
          </a:pPr>
          <a:endParaRPr lang="en-US"/>
        </a:p>
      </dgm:t>
    </dgm:pt>
    <dgm:pt modelId="{17FEAACE-7083-45DA-B221-5F1FE698829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Esses estabelecimentos fortalecem a identidade cultural e social da cidade, promovendo encontros e tradições.</a:t>
          </a:r>
        </a:p>
      </dgm:t>
    </dgm:pt>
    <dgm:pt modelId="{FE669143-876E-477A-B1E7-EC5DE1B51681}" type="parTrans" cxnId="{F221F07E-F8DA-4322-9704-2C6011C5EBF3}">
      <dgm:prSet/>
      <dgm:spPr/>
      <dgm:t>
        <a:bodyPr/>
        <a:lstStyle/>
        <a:p>
          <a:endParaRPr lang="en-US"/>
        </a:p>
      </dgm:t>
    </dgm:pt>
    <dgm:pt modelId="{7FE1A0D2-91B5-4B33-892C-2FDE6627BBB7}" type="sibTrans" cxnId="{F221F07E-F8DA-4322-9704-2C6011C5EBF3}">
      <dgm:prSet/>
      <dgm:spPr/>
      <dgm:t>
        <a:bodyPr/>
        <a:lstStyle/>
        <a:p>
          <a:endParaRPr lang="en-US"/>
        </a:p>
      </dgm:t>
    </dgm:pt>
    <dgm:pt modelId="{2887F15C-232D-429B-8837-5F597B3AA638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/>
            <a:t>Desenvolvimento Sustentável</a:t>
          </a:r>
        </a:p>
      </dgm:t>
    </dgm:pt>
    <dgm:pt modelId="{0E63DA91-E176-46C6-9849-94466EDCA58E}" type="parTrans" cxnId="{B6EE71A9-EBB1-44B8-B197-71D0D8844B8E}">
      <dgm:prSet/>
      <dgm:spPr/>
      <dgm:t>
        <a:bodyPr/>
        <a:lstStyle/>
        <a:p>
          <a:endParaRPr lang="en-US"/>
        </a:p>
      </dgm:t>
    </dgm:pt>
    <dgm:pt modelId="{6ABA8640-79DE-49AA-9A2F-E2BC382BFB99}" type="sibTrans" cxnId="{B6EE71A9-EBB1-44B8-B197-71D0D8844B8E}">
      <dgm:prSet/>
      <dgm:spPr/>
      <dgm:t>
        <a:bodyPr/>
        <a:lstStyle/>
        <a:p>
          <a:endParaRPr lang="en-US"/>
        </a:p>
      </dgm:t>
    </dgm:pt>
    <dgm:pt modelId="{90609C55-771B-4FE5-A75D-52995D7707D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Investir no setor é essencial para o crescimento sustentável e a prosperidade contínua da cidade.</a:t>
          </a:r>
        </a:p>
      </dgm:t>
    </dgm:pt>
    <dgm:pt modelId="{54261C42-A47B-4B53-9B99-ACA5CEA44BB8}" type="parTrans" cxnId="{76C2A4B4-E251-4E1D-A96A-BD8EFE9A0BA3}">
      <dgm:prSet/>
      <dgm:spPr/>
      <dgm:t>
        <a:bodyPr/>
        <a:lstStyle/>
        <a:p>
          <a:endParaRPr lang="en-US"/>
        </a:p>
      </dgm:t>
    </dgm:pt>
    <dgm:pt modelId="{D412C64E-D286-467B-96BD-CD6BB363FE91}" type="sibTrans" cxnId="{76C2A4B4-E251-4E1D-A96A-BD8EFE9A0BA3}">
      <dgm:prSet/>
      <dgm:spPr/>
      <dgm:t>
        <a:bodyPr/>
        <a:lstStyle/>
        <a:p>
          <a:endParaRPr lang="en-US"/>
        </a:p>
      </dgm:t>
    </dgm:pt>
    <dgm:pt modelId="{DD35B751-B5D6-43BD-B189-489CECEBF02B}" type="pres">
      <dgm:prSet presAssocID="{49C8D07E-0649-4A8E-B35C-EBC76A0191F3}" presName="Name0" presStyleCnt="0">
        <dgm:presLayoutVars>
          <dgm:dir/>
          <dgm:resizeHandles val="exact"/>
        </dgm:presLayoutVars>
      </dgm:prSet>
      <dgm:spPr/>
    </dgm:pt>
    <dgm:pt modelId="{4BE2E39B-F03A-47E6-BB21-B2E598B319DC}" type="pres">
      <dgm:prSet presAssocID="{6EDC5BAF-D135-4601-B81B-0DFE897D9A39}" presName="compNode" presStyleCnt="0"/>
      <dgm:spPr/>
    </dgm:pt>
    <dgm:pt modelId="{9210010D-2411-4725-B029-DB7E619292CE}" type="pres">
      <dgm:prSet presAssocID="{6EDC5BAF-D135-4601-B81B-0DFE897D9A39}" presName="pictRect" presStyleLbl="revTx" presStyleIdx="0" presStyleCnt="6">
        <dgm:presLayoutVars>
          <dgm:chMax val="0"/>
          <dgm:bulletEnabled/>
        </dgm:presLayoutVars>
      </dgm:prSet>
      <dgm:spPr/>
    </dgm:pt>
    <dgm:pt modelId="{AC9C6FAA-9BCF-4575-8C97-4711E322EE2C}" type="pres">
      <dgm:prSet presAssocID="{6EDC5BAF-D135-4601-B81B-0DFE897D9A39}" presName="textRect" presStyleLbl="revTx" presStyleIdx="1" presStyleCnt="6">
        <dgm:presLayoutVars>
          <dgm:bulletEnabled/>
        </dgm:presLayoutVars>
      </dgm:prSet>
      <dgm:spPr/>
    </dgm:pt>
    <dgm:pt modelId="{C090C166-4613-43E9-9E75-F8BBB1336B37}" type="pres">
      <dgm:prSet presAssocID="{2C1FBAB4-40E5-40A8-88DE-A47A75B8310B}" presName="sibTrans" presStyleLbl="sibTrans2D1" presStyleIdx="0" presStyleCnt="0"/>
      <dgm:spPr/>
    </dgm:pt>
    <dgm:pt modelId="{8F5923C1-FB24-4FC3-A34E-7A4B5B2BC600}" type="pres">
      <dgm:prSet presAssocID="{151BF0AB-A85C-493E-93C1-034CE2029485}" presName="compNode" presStyleCnt="0"/>
      <dgm:spPr/>
    </dgm:pt>
    <dgm:pt modelId="{53DA0AB3-25A4-449D-B0F0-EF5991F601A1}" type="pres">
      <dgm:prSet presAssocID="{151BF0AB-A85C-493E-93C1-034CE2029485}" presName="pictRect" presStyleLbl="revTx" presStyleIdx="2" presStyleCnt="6">
        <dgm:presLayoutVars>
          <dgm:chMax val="0"/>
          <dgm:bulletEnabled/>
        </dgm:presLayoutVars>
      </dgm:prSet>
      <dgm:spPr/>
    </dgm:pt>
    <dgm:pt modelId="{984DD866-2F73-4867-B18B-84DF3275D7FA}" type="pres">
      <dgm:prSet presAssocID="{151BF0AB-A85C-493E-93C1-034CE2029485}" presName="textRect" presStyleLbl="revTx" presStyleIdx="3" presStyleCnt="6">
        <dgm:presLayoutVars>
          <dgm:bulletEnabled/>
        </dgm:presLayoutVars>
      </dgm:prSet>
      <dgm:spPr/>
    </dgm:pt>
    <dgm:pt modelId="{CEC78795-1A41-4CBF-8901-1F3897790761}" type="pres">
      <dgm:prSet presAssocID="{09CF35D4-E5D4-4F27-9776-3F1D30F66CD7}" presName="sibTrans" presStyleLbl="sibTrans2D1" presStyleIdx="0" presStyleCnt="0"/>
      <dgm:spPr/>
    </dgm:pt>
    <dgm:pt modelId="{98C86E33-1DC0-447C-9E63-D0ABB3181011}" type="pres">
      <dgm:prSet presAssocID="{2887F15C-232D-429B-8837-5F597B3AA638}" presName="compNode" presStyleCnt="0"/>
      <dgm:spPr/>
    </dgm:pt>
    <dgm:pt modelId="{00CE1BBE-629C-40CE-9B9F-2548F9838CCD}" type="pres">
      <dgm:prSet presAssocID="{2887F15C-232D-429B-8837-5F597B3AA638}" presName="pictRect" presStyleLbl="revTx" presStyleIdx="4" presStyleCnt="6">
        <dgm:presLayoutVars>
          <dgm:chMax val="0"/>
          <dgm:bulletEnabled/>
        </dgm:presLayoutVars>
      </dgm:prSet>
      <dgm:spPr/>
    </dgm:pt>
    <dgm:pt modelId="{F1AD4C82-4E28-43AB-B6A6-4FB8E6E24A5F}" type="pres">
      <dgm:prSet presAssocID="{2887F15C-232D-429B-8837-5F597B3AA638}" presName="textRect" presStyleLbl="revTx" presStyleIdx="5" presStyleCnt="6">
        <dgm:presLayoutVars>
          <dgm:bulletEnabled/>
        </dgm:presLayoutVars>
      </dgm:prSet>
      <dgm:spPr/>
    </dgm:pt>
  </dgm:ptLst>
  <dgm:cxnLst>
    <dgm:cxn modelId="{59D3C121-6ED9-4842-A87E-837113F1BBBF}" type="presOf" srcId="{151BF0AB-A85C-493E-93C1-034CE2029485}" destId="{53DA0AB3-25A4-449D-B0F0-EF5991F601A1}" srcOrd="0" destOrd="0" presId="urn:microsoft.com/office/officeart/2024/3/layout/hArchList1"/>
    <dgm:cxn modelId="{86537040-D134-4B65-A9B7-D0273E79593B}" type="presOf" srcId="{2887F15C-232D-429B-8837-5F597B3AA638}" destId="{00CE1BBE-629C-40CE-9B9F-2548F9838CCD}" srcOrd="0" destOrd="0" presId="urn:microsoft.com/office/officeart/2024/3/layout/hArchList1"/>
    <dgm:cxn modelId="{D2AB7245-5075-4872-A13A-8C7CF797C2A4}" type="presOf" srcId="{2C1FBAB4-40E5-40A8-88DE-A47A75B8310B}" destId="{C090C166-4613-43E9-9E75-F8BBB1336B37}" srcOrd="0" destOrd="0" presId="urn:microsoft.com/office/officeart/2024/3/layout/hArchList1"/>
    <dgm:cxn modelId="{7F209E65-91F3-4FF9-877F-9C4D30332888}" srcId="{49C8D07E-0649-4A8E-B35C-EBC76A0191F3}" destId="{6EDC5BAF-D135-4601-B81B-0DFE897D9A39}" srcOrd="0" destOrd="0" parTransId="{CDC0EF46-9903-45CD-A56B-1344FE075D59}" sibTransId="{2C1FBAB4-40E5-40A8-88DE-A47A75B8310B}"/>
    <dgm:cxn modelId="{030DDE56-67FD-48F5-BC65-156F49AA53EF}" type="presOf" srcId="{17FEAACE-7083-45DA-B221-5F1FE6988292}" destId="{984DD866-2F73-4867-B18B-84DF3275D7FA}" srcOrd="0" destOrd="0" presId="urn:microsoft.com/office/officeart/2024/3/layout/hArchList1"/>
    <dgm:cxn modelId="{F221F07E-F8DA-4322-9704-2C6011C5EBF3}" srcId="{151BF0AB-A85C-493E-93C1-034CE2029485}" destId="{17FEAACE-7083-45DA-B221-5F1FE6988292}" srcOrd="0" destOrd="0" parTransId="{FE669143-876E-477A-B1E7-EC5DE1B51681}" sibTransId="{7FE1A0D2-91B5-4B33-892C-2FDE6627BBB7}"/>
    <dgm:cxn modelId="{0F7D6C8A-2738-4325-8E6B-B7FF69512D15}" srcId="{49C8D07E-0649-4A8E-B35C-EBC76A0191F3}" destId="{151BF0AB-A85C-493E-93C1-034CE2029485}" srcOrd="1" destOrd="0" parTransId="{1391E9E6-0BCF-4DB7-898C-7F9CB4B88A89}" sibTransId="{09CF35D4-E5D4-4F27-9776-3F1D30F66CD7}"/>
    <dgm:cxn modelId="{6C51CA97-67D9-43E9-9320-19972874626B}" type="presOf" srcId="{09CF35D4-E5D4-4F27-9776-3F1D30F66CD7}" destId="{CEC78795-1A41-4CBF-8901-1F3897790761}" srcOrd="0" destOrd="0" presId="urn:microsoft.com/office/officeart/2024/3/layout/hArchList1"/>
    <dgm:cxn modelId="{3D5413A3-07F8-41A5-A60C-53D56FF910F7}" type="presOf" srcId="{A144AA2C-2049-4D9B-A781-532C7A6E25AA}" destId="{AC9C6FAA-9BCF-4575-8C97-4711E322EE2C}" srcOrd="0" destOrd="0" presId="urn:microsoft.com/office/officeart/2024/3/layout/hArchList1"/>
    <dgm:cxn modelId="{B6EE71A9-EBB1-44B8-B197-71D0D8844B8E}" srcId="{49C8D07E-0649-4A8E-B35C-EBC76A0191F3}" destId="{2887F15C-232D-429B-8837-5F597B3AA638}" srcOrd="2" destOrd="0" parTransId="{0E63DA91-E176-46C6-9849-94466EDCA58E}" sibTransId="{6ABA8640-79DE-49AA-9A2F-E2BC382BFB99}"/>
    <dgm:cxn modelId="{76C2A4B4-E251-4E1D-A96A-BD8EFE9A0BA3}" srcId="{2887F15C-232D-429B-8837-5F597B3AA638}" destId="{90609C55-771B-4FE5-A75D-52995D7707D3}" srcOrd="0" destOrd="0" parTransId="{54261C42-A47B-4B53-9B99-ACA5CEA44BB8}" sibTransId="{D412C64E-D286-467B-96BD-CD6BB363FE91}"/>
    <dgm:cxn modelId="{660591BD-AF0B-4637-9A08-CF2FFB54B63E}" type="presOf" srcId="{6EDC5BAF-D135-4601-B81B-0DFE897D9A39}" destId="{9210010D-2411-4725-B029-DB7E619292CE}" srcOrd="0" destOrd="0" presId="urn:microsoft.com/office/officeart/2024/3/layout/hArchList1"/>
    <dgm:cxn modelId="{B45344BF-5E7D-4368-BC72-6F329771EDAF}" type="presOf" srcId="{49C8D07E-0649-4A8E-B35C-EBC76A0191F3}" destId="{DD35B751-B5D6-43BD-B189-489CECEBF02B}" srcOrd="0" destOrd="0" presId="urn:microsoft.com/office/officeart/2024/3/layout/hArchList1"/>
    <dgm:cxn modelId="{D0AA6ED5-EB65-4C02-89E5-2FD816DAC8E3}" type="presOf" srcId="{90609C55-771B-4FE5-A75D-52995D7707D3}" destId="{F1AD4C82-4E28-43AB-B6A6-4FB8E6E24A5F}" srcOrd="0" destOrd="0" presId="urn:microsoft.com/office/officeart/2024/3/layout/hArchList1"/>
    <dgm:cxn modelId="{697957D5-4288-44B6-9D83-3687781A387B}" srcId="{6EDC5BAF-D135-4601-B81B-0DFE897D9A39}" destId="{A144AA2C-2049-4D9B-A781-532C7A6E25AA}" srcOrd="0" destOrd="0" parTransId="{ABCFA1BD-57D3-4F33-9FF5-77B258CA571E}" sibTransId="{C1721F84-7835-42B0-A694-A9F26CDDC50F}"/>
    <dgm:cxn modelId="{EB84C5AD-DF27-44C3-8213-CC867045C9F1}" type="presParOf" srcId="{DD35B751-B5D6-43BD-B189-489CECEBF02B}" destId="{4BE2E39B-F03A-47E6-BB21-B2E598B319DC}" srcOrd="0" destOrd="0" presId="urn:microsoft.com/office/officeart/2024/3/layout/hArchList1"/>
    <dgm:cxn modelId="{2B6C7C96-12A4-4D6A-8FC0-A8F43F1D2080}" type="presParOf" srcId="{4BE2E39B-F03A-47E6-BB21-B2E598B319DC}" destId="{9210010D-2411-4725-B029-DB7E619292CE}" srcOrd="0" destOrd="0" presId="urn:microsoft.com/office/officeart/2024/3/layout/hArchList1"/>
    <dgm:cxn modelId="{17600325-7411-4617-8B25-4B4E804243B6}" type="presParOf" srcId="{4BE2E39B-F03A-47E6-BB21-B2E598B319DC}" destId="{AC9C6FAA-9BCF-4575-8C97-4711E322EE2C}" srcOrd="1" destOrd="0" presId="urn:microsoft.com/office/officeart/2024/3/layout/hArchList1"/>
    <dgm:cxn modelId="{7E3E5776-3B76-4C0B-B58F-E9472700860A}" type="presParOf" srcId="{DD35B751-B5D6-43BD-B189-489CECEBF02B}" destId="{C090C166-4613-43E9-9E75-F8BBB1336B37}" srcOrd="1" destOrd="0" presId="urn:microsoft.com/office/officeart/2024/3/layout/hArchList1"/>
    <dgm:cxn modelId="{73E5B9E2-604E-41AB-9469-B1A2FA6F362B}" type="presParOf" srcId="{DD35B751-B5D6-43BD-B189-489CECEBF02B}" destId="{8F5923C1-FB24-4FC3-A34E-7A4B5B2BC600}" srcOrd="2" destOrd="0" presId="urn:microsoft.com/office/officeart/2024/3/layout/hArchList1"/>
    <dgm:cxn modelId="{6596B0DF-303B-4199-9A89-5AF3D0048534}" type="presParOf" srcId="{8F5923C1-FB24-4FC3-A34E-7A4B5B2BC600}" destId="{53DA0AB3-25A4-449D-B0F0-EF5991F601A1}" srcOrd="0" destOrd="0" presId="urn:microsoft.com/office/officeart/2024/3/layout/hArchList1"/>
    <dgm:cxn modelId="{48E572E1-1CD2-41CC-B95C-0A03379A4466}" type="presParOf" srcId="{8F5923C1-FB24-4FC3-A34E-7A4B5B2BC600}" destId="{984DD866-2F73-4867-B18B-84DF3275D7FA}" srcOrd="1" destOrd="0" presId="urn:microsoft.com/office/officeart/2024/3/layout/hArchList1"/>
    <dgm:cxn modelId="{B6C0873D-470E-4D87-A7A3-B2E1C19FC5E0}" type="presParOf" srcId="{DD35B751-B5D6-43BD-B189-489CECEBF02B}" destId="{CEC78795-1A41-4CBF-8901-1F3897790761}" srcOrd="3" destOrd="0" presId="urn:microsoft.com/office/officeart/2024/3/layout/hArchList1"/>
    <dgm:cxn modelId="{DF1F38B4-52E2-469B-B3A6-D24CD3F506E9}" type="presParOf" srcId="{DD35B751-B5D6-43BD-B189-489CECEBF02B}" destId="{98C86E33-1DC0-447C-9E63-D0ABB3181011}" srcOrd="4" destOrd="0" presId="urn:microsoft.com/office/officeart/2024/3/layout/hArchList1"/>
    <dgm:cxn modelId="{536C91E2-4156-40B3-9EF1-3083646A6E39}" type="presParOf" srcId="{98C86E33-1DC0-447C-9E63-D0ABB3181011}" destId="{00CE1BBE-629C-40CE-9B9F-2548F9838CCD}" srcOrd="0" destOrd="0" presId="urn:microsoft.com/office/officeart/2024/3/layout/hArchList1"/>
    <dgm:cxn modelId="{2A6F161B-2E4D-42F0-948B-C1F7050C4545}" type="presParOf" srcId="{98C86E33-1DC0-447C-9E63-D0ABB3181011}" destId="{F1AD4C82-4E28-43AB-B6A6-4FB8E6E24A5F}" srcOrd="1" destOrd="0" presId="urn:microsoft.com/office/officeart/2024/3/layout/hArc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10010D-2411-4725-B029-DB7E619292CE}">
      <dsp:nvSpPr>
        <dsp:cNvPr id="0" name=""/>
        <dsp:cNvSpPr/>
      </dsp:nvSpPr>
      <dsp:spPr>
        <a:xfrm>
          <a:off x="0" y="0"/>
          <a:ext cx="3403282" cy="3206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22860" rIns="22860" bIns="22860" numCol="1" spcCol="1270" anchor="t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kern="1200" dirty="0" err="1"/>
            <a:t>Importância</a:t>
          </a:r>
          <a:r>
            <a:rPr lang="en-US" sz="1800" kern="1200" dirty="0"/>
            <a:t> </a:t>
          </a:r>
          <a:r>
            <a:rPr lang="en-US" sz="1800" kern="1200" dirty="0" err="1"/>
            <a:t>Econômica</a:t>
          </a:r>
          <a:endParaRPr lang="en-US" sz="1800" kern="1200" dirty="0"/>
        </a:p>
      </dsp:txBody>
      <dsp:txXfrm>
        <a:off x="0" y="0"/>
        <a:ext cx="3403282" cy="320620"/>
      </dsp:txXfrm>
    </dsp:sp>
    <dsp:sp modelId="{AC9C6FAA-9BCF-4575-8C97-4711E322EE2C}">
      <dsp:nvSpPr>
        <dsp:cNvPr id="0" name=""/>
        <dsp:cNvSpPr/>
      </dsp:nvSpPr>
      <dsp:spPr>
        <a:xfrm>
          <a:off x="0" y="320620"/>
          <a:ext cx="3403282" cy="21328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7780" rIns="17780" bIns="1778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Bares e restaurantes impulsionam a economia local, gerando empregos e renda para Belo Horizonte.</a:t>
          </a:r>
        </a:p>
      </dsp:txBody>
      <dsp:txXfrm>
        <a:off x="0" y="320620"/>
        <a:ext cx="3403282" cy="2132893"/>
      </dsp:txXfrm>
    </dsp:sp>
    <dsp:sp modelId="{53DA0AB3-25A4-449D-B0F0-EF5991F601A1}">
      <dsp:nvSpPr>
        <dsp:cNvPr id="0" name=""/>
        <dsp:cNvSpPr/>
      </dsp:nvSpPr>
      <dsp:spPr>
        <a:xfrm>
          <a:off x="3743610" y="0"/>
          <a:ext cx="3403282" cy="3206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22860" rIns="22860" bIns="22860" numCol="1" spcCol="1270" anchor="t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kern="1200"/>
            <a:t>Valor Cultural</a:t>
          </a:r>
        </a:p>
      </dsp:txBody>
      <dsp:txXfrm>
        <a:off x="3743610" y="0"/>
        <a:ext cx="3403282" cy="320620"/>
      </dsp:txXfrm>
    </dsp:sp>
    <dsp:sp modelId="{984DD866-2F73-4867-B18B-84DF3275D7FA}">
      <dsp:nvSpPr>
        <dsp:cNvPr id="0" name=""/>
        <dsp:cNvSpPr/>
      </dsp:nvSpPr>
      <dsp:spPr>
        <a:xfrm>
          <a:off x="3743610" y="320620"/>
          <a:ext cx="3403282" cy="21328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7780" rIns="17780" bIns="1778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Esses estabelecimentos fortalecem a identidade cultural e social da cidade, promovendo encontros e tradições.</a:t>
          </a:r>
        </a:p>
      </dsp:txBody>
      <dsp:txXfrm>
        <a:off x="3743610" y="320620"/>
        <a:ext cx="3403282" cy="2132893"/>
      </dsp:txXfrm>
    </dsp:sp>
    <dsp:sp modelId="{00CE1BBE-629C-40CE-9B9F-2548F9838CCD}">
      <dsp:nvSpPr>
        <dsp:cNvPr id="0" name=""/>
        <dsp:cNvSpPr/>
      </dsp:nvSpPr>
      <dsp:spPr>
        <a:xfrm>
          <a:off x="7487221" y="0"/>
          <a:ext cx="3403282" cy="3206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22860" rIns="22860" bIns="22860" numCol="1" spcCol="1270" anchor="t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800" kern="1200"/>
            <a:t>Desenvolvimento Sustentável</a:t>
          </a:r>
        </a:p>
      </dsp:txBody>
      <dsp:txXfrm>
        <a:off x="7487221" y="0"/>
        <a:ext cx="3403282" cy="320620"/>
      </dsp:txXfrm>
    </dsp:sp>
    <dsp:sp modelId="{F1AD4C82-4E28-43AB-B6A6-4FB8E6E24A5F}">
      <dsp:nvSpPr>
        <dsp:cNvPr id="0" name=""/>
        <dsp:cNvSpPr/>
      </dsp:nvSpPr>
      <dsp:spPr>
        <a:xfrm>
          <a:off x="7487221" y="320620"/>
          <a:ext cx="3403282" cy="21328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7780" rIns="17780" bIns="1778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Investir no setor é essencial para o crescimento sustentável e a prosperidade contínua da cidade.</a:t>
          </a:r>
        </a:p>
      </dsp:txBody>
      <dsp:txXfrm>
        <a:off x="7487221" y="320620"/>
        <a:ext cx="3403282" cy="21328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24/3/layout/hArchList1">
  <dgm:title val="Horizontal Text Blocks"/>
  <dgm:desc val="Short bits of text with formatted headers. Use as an easier-to-read alternative to a bulleted list."/>
  <dgm:catLst>
    <dgm:cat type="list" pri="100"/>
    <dgm:cat type="timeline" pri="500"/>
    <dgm:cat type="process" pri="6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vertAlign" val="t"/>
          <dgm:param type="horzAlign" val="l"/>
        </dgm:alg>
      </dgm:if>
      <dgm:else name="Name3">
        <dgm:alg type="lin">
          <dgm:param type="vertAlign" val="t"/>
          <dgm:param type="horzAlign" val="r"/>
        </dgm:alg>
      </dgm:else>
    </dgm:choose>
    <dgm:presOf/>
    <dgm:constrLst>
      <dgm:constr type="primFontSz" for="des" forName="pictRect" op="equ" val="18"/>
      <dgm:constr type="primFontSz" for="des" forName="textRect" refType="primFontSz" refFor="des" refForName="pictRect" op="equ" fact="0.77"/>
      <dgm:constr type="w" for="ch" forName="compNode" refType="w"/>
      <dgm:constr type="h" for="ch" forName="compNode" refType="h"/>
      <dgm:constr type="h" for="des" forName="pictRect" op="equ"/>
      <dgm:constr type="h" for="des" forName="pictRect" refType="primFontSz" refFor="des" refForName="pictRect" fact="3"/>
      <dgm:constr type="w" for="ch" ptType="sibTrans" refType="w" refFor="ch" refForName="compNode" op="equ" fact="0.1"/>
      <dgm:constr type="sp" refType="w" refFor="ch" refForName="compNode" op="equ" fact="0.1"/>
    </dgm:constrLst>
    <dgm:ruleLst/>
    <dgm:forEach name="Name4" axis="ch" ptType="node" cnt="20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h" for="ch" forName="pictRect" refType="h" fact="0.1"/>
          <dgm:constr type="l" for="ch" forName="pictRect"/>
          <dgm:constr type="t" for="ch" forName="pictRect"/>
          <dgm:constr type="l" for="ch" forName="textRect"/>
          <dgm:constr type="t" for="ch" forName="textRect" refType="b" refFor="ch" refForName="pictRect"/>
        </dgm:constrLst>
        <dgm:ruleLst/>
        <dgm:layoutNode name="pictRect" styleLbl="revTx">
          <dgm:varLst>
            <dgm:chMax val="0"/>
            <dgm:bulletEnabled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hoose name="choosePictRectConstraints">
            <dgm:if name="ifPictRectConstraints" func="var" arg="dir" op="equ" val="norm">
              <dgm:constrLst>
                <dgm:constr type="h" refType="w" op="lte" fact="0.4"/>
                <dgm:constr type="lMarg" val="10.8"/>
                <dgm:constr type="rMarg" refType="primFontSz" fact="0.1"/>
                <dgm:constr type="tMarg" refType="primFontSz" fact="0.1"/>
                <dgm:constr type="bMarg" refType="primFontSz" fact="0.1"/>
              </dgm:constrLst>
            </dgm:if>
            <dgm:else name="elsePictRectConstraints">
              <dgm:constrLst>
                <dgm:constr type="lMarg" refType="primFontSz" fact="0.1"/>
                <dgm:constr type="rMarg" val="10.8"/>
                <dgm:constr type="tMarg" refType="primFontSz" fact="0.1"/>
                <dgm:constr type="bMarg" refType="primFontSz" fact="0.1"/>
              </dgm:constrLst>
            </dgm:else>
          </dgm:choose>
          <dgm:ruleLst>
            <dgm:rule type="h" val="INF" fact="NaN" max="NaN"/>
            <dgm:rule type="primFontSz" val="5" fact="NaN" max="NaN"/>
          </dgm:ruleLst>
        </dgm:layoutNode>
        <dgm:layoutNode name="textRect" styleLbl="revTx">
          <dgm:varLst>
            <dgm:bulletEnabled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hoose name="chooseTextRectConstraints">
            <dgm:if name="ifTextRectConstraints" func="var" arg="dir" op="equ" val="norm">
              <dgm:constrLst>
                <dgm:constr type="lMarg" val="10.8"/>
                <dgm:constr type="rMarg" refType="primFontSz" fact="0.1"/>
                <dgm:constr type="tMarg" refType="primFontSz" fact="0.1"/>
                <dgm:constr type="bMarg" refType="primFontSz" fact="0.1"/>
              </dgm:constrLst>
            </dgm:if>
            <dgm:else name="elseTextRectConstraints">
              <dgm:constrLst>
                <dgm:constr type="lMarg" refType="primFontSz" fact="0.1"/>
                <dgm:constr type="rMarg" val="10.8"/>
                <dgm:constr type="tMarg" refType="primFontSz" fact="0.1"/>
                <dgm:constr type="bMarg" refType="primFontSz" fact="0.1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6FC295-D65C-48DE-AEDC-F72F1350D398}" type="datetimeFigureOut">
              <a:t>13/10/2025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1562AD-9644-4D54-B701-2D026C46C7DB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3149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Belo Horizonte destaca-se pela quantidade e perfil diversificado de seus estabelecimentos, especialmente pela liderança nacional em botecos por habitante, além do reconhecimento cultural e turístico da cidade.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E0385D-2F56-4F29-B88C-E3D17286AA52}" type="slidenum"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0671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6D72B9-40B1-3212-5F37-DA941C96FD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CF085F04-D52B-0AFD-AECB-754B6C2D3F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C00CE6E4-8B7F-6132-2BF5-2309F47D1E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Belo Horizonte destaca-se pela quantidade e perfil diversificado de seus estabelecimentos, especialmente pela liderança nacional em botecos por habitante, além do reconhecimento cultural e turístico da cidade.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0D6CABB6-1DC8-E90E-1228-16F62E2C27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E0385D-2F56-4F29-B88C-E3D17286AA52}" type="slidenum"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6241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80F8DE-7C99-7502-BDBA-9FF908E4D2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F67E0951-5A4D-AD5F-2F75-6D5A9755B9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68936BB7-7746-93D4-5362-5932BE0704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Belo Horizonte destaca-se pela quantidade e perfil diversificado de seus estabelecimentos, especialmente pela liderança nacional em botecos por habitante, além do reconhecimento cultural e turístico da cidade.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6706935-1304-A361-AE6C-B8C971AC61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E0385D-2F56-4F29-B88C-E3D17286AA52}" type="slidenum"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3756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DC663B-AFB3-A948-8780-3F1ACCA055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A4F9B84F-67B4-7923-B8C5-E4D7C9C38E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941AAA3D-BB57-1E24-1E39-890EE0E69D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Belo Horizonte destaca-se pela quantidade e perfil diversificado de seus estabelecimentos, especialmente pela liderança nacional em botecos por habitante, além do reconhecimento cultural e turístico da cidade.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0C547A5-7210-6DBA-FC47-91C3D8903C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E0385D-2F56-4F29-B88C-E3D17286AA52}" type="slidenum"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08941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FC869A-A46F-E8ED-1DE6-1EB0F42398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D6EA874F-FFAA-4AC3-B3C1-8FC13B07389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7832FA4C-C397-E23C-7D5A-540D264B08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Belo Horizonte destaca-se pela quantidade e perfil diversificado de seus estabelecimentos, especialmente pela liderança nacional em botecos por habitante, além do reconhecimento cultural e turístico da cidade.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90492B00-7EBF-D3AB-59E7-E62277A041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E0385D-2F56-4F29-B88C-E3D17286AA52}" type="slidenum"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4564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FCAEF3-2530-1214-7E5D-1CC01505D8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>
            <a:extLst>
              <a:ext uri="{FF2B5EF4-FFF2-40B4-BE49-F238E27FC236}">
                <a16:creationId xmlns:a16="http://schemas.microsoft.com/office/drawing/2014/main" id="{D6A18269-CA80-CD81-0AE0-330E15FED8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>
            <a:extLst>
              <a:ext uri="{FF2B5EF4-FFF2-40B4-BE49-F238E27FC236}">
                <a16:creationId xmlns:a16="http://schemas.microsoft.com/office/drawing/2014/main" id="{C0487F35-1B11-BBAA-345B-D011CF88A0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/>
              <a:t>Belo Horizonte destaca-se pela quantidade e perfil diversificado de seus estabelecimentos, especialmente pela liderança nacional em botecos por habitante, além do reconhecimento cultural e turístico da cidade.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666584A-7DCE-528C-2659-8BB9910369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E0385D-2F56-4F29-B88C-E3D17286AA52}" type="slidenum"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9522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8426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8426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575099-B3AD-44D7-919B-BCB6DC3E7F21}" type="datetimeFigureOut">
              <a:rPr lang="en-US" dirty="0"/>
              <a:t>10/13/2025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269988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BF121-2723-4D35-ADA9-215CD054C4BC}" type="datetimeFigureOut">
              <a:rPr lang="en-US" dirty="0"/>
              <a:t>10/13/2025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829316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F54BA-4BC6-480F-839C-951A49B248A9}" type="datetimeFigureOut">
              <a:rPr lang="en-US" dirty="0"/>
              <a:t>10/13/2025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9095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12793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15383" y="2128684"/>
            <a:ext cx="5304417" cy="38444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28684"/>
            <a:ext cx="5219700" cy="384441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DD0EA-4726-4440-BF9D-E88296FC3068}" type="datetimeFigureOut">
              <a:rPr lang="en-US" dirty="0"/>
              <a:t>10/13/2025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486067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87" y="929148"/>
            <a:ext cx="10640005" cy="76154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4" y="1681163"/>
            <a:ext cx="5282192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1600" b="1"/>
            </a:lvl2pPr>
            <a:lvl3pPr marL="914400" indent="0">
              <a:buNone/>
              <a:defRPr sz="16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5384" y="2505075"/>
            <a:ext cx="5282192" cy="342377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1600" b="1"/>
            </a:lvl2pPr>
            <a:lvl3pPr marL="914400" indent="0">
              <a:buNone/>
              <a:defRPr sz="16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42377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AD10D-99D1-46B2-A85A-C16850FCF8CF}" type="datetimeFigureOut">
              <a:rPr lang="en-US" dirty="0"/>
              <a:t>10/13/2025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5613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67E51-34D6-4E3D-8F41-CC63EA446EDD}" type="datetimeFigureOut">
              <a:rPr lang="en-US" dirty="0"/>
              <a:t>10/13/2025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106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9E550-CE3F-497F-B953-7DE0932F91C0}" type="datetimeFigureOut">
              <a:rPr lang="en-US" dirty="0"/>
              <a:t>10/13/2025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086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26" y="781665"/>
            <a:ext cx="4093599" cy="122345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8258" y="2315497"/>
            <a:ext cx="4093599" cy="35534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A0BF4-BAA0-4539-95F2-9C4277F97478}" type="datetimeFigureOut">
              <a:rPr lang="en-US" dirty="0"/>
              <a:t>10/13/2025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707695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342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342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9884E-D945-496C-84BE-49C61F78F9EC}" type="datetimeFigureOut">
              <a:rPr lang="en-US" dirty="0"/>
              <a:t>10/13/2025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961308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115DA-6CBC-4AEF-A85F-371C66916CF8}" type="datetimeFigureOut">
              <a:rPr lang="en-US" dirty="0"/>
              <a:t>10/13/2025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95868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997973"/>
            <a:ext cx="8404122" cy="498495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007E4-95E8-4ABC-B20B-51235318A487}" type="datetimeFigureOut">
              <a:rPr lang="en-US" dirty="0"/>
              <a:t>10/13/2025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769940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22096"/>
            <a:ext cx="10691265" cy="137103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93126"/>
            <a:ext cx="10691265" cy="3636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9259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CD438618-DEE5-47CF-A8B2-A9E090D503CD}" type="datetimeFigureOut">
              <a:rPr lang="en-US" dirty="0"/>
              <a:t>10/13/2025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15383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E30AF5A0-43BB-4336-8627-9123B9144D80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2036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orient="horz" pos="672">
          <p15:clr>
            <a:srgbClr val="F26B43"/>
          </p15:clr>
        </p15:guide>
        <p15:guide id="4" orient="horz" pos="912">
          <p15:clr>
            <a:srgbClr val="F26B43"/>
          </p15:clr>
        </p15:guide>
        <p15:guide id="5" pos="7176">
          <p15:clr>
            <a:srgbClr val="F26B43"/>
          </p15:clr>
        </p15:guide>
        <p15:guide id="6" pos="504">
          <p15:clr>
            <a:srgbClr val="F26B43"/>
          </p15:clr>
        </p15:guide>
        <p15:guide id="7" orient="horz" pos="3864">
          <p15:clr>
            <a:srgbClr val="F26B43"/>
          </p15:clr>
        </p15:guide>
        <p15:guide id="8" orient="horz" pos="45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gabrielamartins@fecomerciomg.org.br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de-DE" dirty="0"/>
            </a:br>
            <a:br>
              <a:rPr lang="de-DE" dirty="0"/>
            </a:br>
            <a:r>
              <a:rPr lang="de-DE" dirty="0"/>
              <a:t>Bares e Restaurantes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635578" y="4488426"/>
            <a:ext cx="4877996" cy="1302774"/>
          </a:xfrm>
        </p:spPr>
        <p:txBody>
          <a:bodyPr>
            <a:normAutofit/>
          </a:bodyPr>
          <a:lstStyle/>
          <a:p>
            <a:r>
              <a:rPr lang="de-DE" sz="4000" dirty="0"/>
              <a:t>Belo Horizonte - MG</a:t>
            </a:r>
          </a:p>
        </p:txBody>
      </p:sp>
      <p:pic>
        <p:nvPicPr>
          <p:cNvPr id="5" name="Imagem 4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482B26B7-D54C-8F02-6F70-F25B16C9F7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8665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6386B8-C329-5AC8-D601-0E1BAC3D1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Introdução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26464D1-49E8-5EF4-EE8E-69B61BEB78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buFont typeface="Arial,Sans-Serif" panose="020B0604020202020204" pitchFamily="34" charset="0"/>
            </a:pPr>
            <a:endParaRPr lang="pt-BR" sz="1800" dirty="0">
              <a:latin typeface="Aptos"/>
            </a:endParaRPr>
          </a:p>
          <a:p>
            <a:pPr>
              <a:lnSpc>
                <a:spcPct val="90000"/>
              </a:lnSpc>
              <a:buFont typeface="Arial,Sans-Serif" panose="020B0604020202020204" pitchFamily="34" charset="0"/>
            </a:pPr>
            <a:endParaRPr lang="pt-BR" sz="1800" dirty="0">
              <a:latin typeface="Aptos"/>
            </a:endParaRPr>
          </a:p>
          <a:p>
            <a:pPr>
              <a:lnSpc>
                <a:spcPct val="90000"/>
              </a:lnSpc>
              <a:buFont typeface="Arial,Sans-Serif" panose="020B0604020202020204" pitchFamily="34" charset="0"/>
            </a:pPr>
            <a:endParaRPr lang="pt-BR" sz="1800" dirty="0">
              <a:latin typeface="Aptos"/>
            </a:endParaRPr>
          </a:p>
          <a:p>
            <a:pPr>
              <a:lnSpc>
                <a:spcPct val="90000"/>
              </a:lnSpc>
              <a:buFont typeface="Arial,Sans-Serif" panose="020B0604020202020204" pitchFamily="34" charset="0"/>
            </a:pPr>
            <a:r>
              <a:rPr lang="pt-BR" sz="1800" dirty="0">
                <a:latin typeface="Aptos"/>
              </a:rPr>
              <a:t>Panorama geral do setor de serviços em Belo Horizonte e Minas Gerais</a:t>
            </a:r>
            <a:endParaRPr lang="en-US" sz="1800" dirty="0">
              <a:latin typeface="Aptos"/>
            </a:endParaRPr>
          </a:p>
          <a:p>
            <a:pPr>
              <a:lnSpc>
                <a:spcPct val="90000"/>
              </a:lnSpc>
              <a:buFont typeface="Arial,Sans-Serif" panose="020B0604020202020204" pitchFamily="34" charset="0"/>
            </a:pPr>
            <a:r>
              <a:rPr lang="pt-BR" sz="1800" dirty="0">
                <a:latin typeface="Aptos"/>
              </a:rPr>
              <a:t>Estabelecimentos formais de Bares e Restaurantes em Belo Horizonte</a:t>
            </a:r>
            <a:endParaRPr lang="en-US" sz="1800" dirty="0">
              <a:latin typeface="Aptos"/>
            </a:endParaRPr>
          </a:p>
          <a:p>
            <a:pPr>
              <a:lnSpc>
                <a:spcPct val="90000"/>
              </a:lnSpc>
              <a:buFont typeface="Arial,Sans-Serif" panose="020B0604020202020204" pitchFamily="34" charset="0"/>
            </a:pPr>
            <a:r>
              <a:rPr lang="pt-BR" sz="1800" dirty="0">
                <a:latin typeface="Aptos"/>
              </a:rPr>
              <a:t>Empregos formais gerados pelo setor</a:t>
            </a:r>
            <a:endParaRPr lang="en-US" sz="1800" dirty="0">
              <a:latin typeface="Aptos"/>
            </a:endParaRPr>
          </a:p>
          <a:p>
            <a:pPr>
              <a:lnSpc>
                <a:spcPct val="90000"/>
              </a:lnSpc>
              <a:buFont typeface="Arial,Sans-Serif" panose="020B0604020202020204" pitchFamily="34" charset="0"/>
            </a:pPr>
            <a:r>
              <a:rPr lang="pt-BR" sz="1800" dirty="0">
                <a:latin typeface="Aptos"/>
              </a:rPr>
              <a:t>Reconhecimento nacional de Belo Horizonte</a:t>
            </a:r>
          </a:p>
          <a:p>
            <a:pPr marL="0" indent="0">
              <a:lnSpc>
                <a:spcPct val="90000"/>
              </a:lnSpc>
              <a:buNone/>
            </a:pPr>
            <a:endParaRPr lang="pt-BR" sz="1800" dirty="0">
              <a:latin typeface="Aptos"/>
            </a:endParaRP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61B58CE-04D0-B0D6-CCDE-CC778F592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F09688-F4D0-4E02-A256-1770216AD4F9}" type="datetime1">
              <a:rPr lang="pt-BR"/>
              <a:t>13/10/2025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5E7600E-180D-E622-CD7C-EEC1C5031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A93CA1A-DE0B-3BE2-47DF-2014106DA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2</a:t>
            </a:fld>
            <a:endParaRPr lang="en-US" dirty="0"/>
          </a:p>
        </p:txBody>
      </p:sp>
      <p:pic>
        <p:nvPicPr>
          <p:cNvPr id="7" name="Imagem 6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FCD23977-7EED-6FC8-1265-0CEC73EF57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990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D16BE1-95A3-B154-FF49-97868E00BC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2996" y="1475654"/>
            <a:ext cx="7772400" cy="4560920"/>
          </a:xfrm>
        </p:spPr>
        <p:txBody>
          <a:bodyPr anchor="b">
            <a:normAutofit fontScale="90000"/>
          </a:bodyPr>
          <a:lstStyle/>
          <a:p>
            <a:r>
              <a:rPr lang="pt-BR" sz="7400" dirty="0"/>
              <a:t>Panorama geral do setor de serviços em Belo Horizonte e Minas Gerais</a:t>
            </a:r>
          </a:p>
        </p:txBody>
      </p:sp>
      <p:pic>
        <p:nvPicPr>
          <p:cNvPr id="3" name="Imagem 2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0D118DCC-C269-178D-696D-221F46F339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2648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5C17E6-4C84-0573-7E5B-386799E5B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Arrecadação anual - </a:t>
            </a:r>
            <a:r>
              <a:rPr lang="pt-BR" dirty="0" err="1"/>
              <a:t>cnae</a:t>
            </a:r>
            <a:r>
              <a:rPr lang="pt-BR" dirty="0"/>
              <a:t>  alimentação - total em R$ mi (MG) 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8A4E3FC-3E7C-F580-5BF3-B5CFC4E3B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562A-F89D-41E2-AC5F-4D06B42AC86A}" type="datetime1">
              <a:rPr lang="pt-BR"/>
              <a:t>13/10/2025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96BAE40-8AE6-0DA7-4B35-D924652A3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Fonte: SEFAZ MG | </a:t>
            </a:r>
            <a:r>
              <a:rPr lang="en-US" dirty="0" err="1"/>
              <a:t>Elaboração</a:t>
            </a:r>
            <a:r>
              <a:rPr lang="en-US" dirty="0"/>
              <a:t>: Fecomércio MG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F604E2C-A966-53A1-661A-13DECFB3C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4</a:t>
            </a:fld>
            <a:endParaRPr lang="en-US" dirty="0"/>
          </a:p>
        </p:txBody>
      </p:sp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1A524861-CE55-B7AC-2D6C-365F86C2FB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5887054"/>
              </p:ext>
            </p:extLst>
          </p:nvPr>
        </p:nvGraphicFramePr>
        <p:xfrm>
          <a:off x="800100" y="2057399"/>
          <a:ext cx="10591800" cy="40715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Imagem 7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116DBDA5-87D9-29B0-77F9-457CDE29AB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38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C3C357-0279-3BB5-69F4-3538C52DD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Variação do volume de vendas (acumulado em 12 meses - %) - Minas Gerais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7BC26EC-A97B-DA1C-83E0-1B1FC0EBC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72517-13C8-4AA6-864A-BB43C432E25E}" type="datetime1">
              <a:rPr lang="pt-BR"/>
              <a:t>13/10/2025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6466A76-E353-A6C1-AFF8-F6352EA0D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Fonte: IBGE | </a:t>
            </a:r>
            <a:r>
              <a:rPr lang="en-US" dirty="0" err="1"/>
              <a:t>Elaboração</a:t>
            </a:r>
            <a:r>
              <a:rPr lang="en-US" dirty="0"/>
              <a:t>: </a:t>
            </a:r>
            <a:r>
              <a:rPr lang="en-US" dirty="0" err="1"/>
              <a:t>Fecomércio</a:t>
            </a:r>
            <a:r>
              <a:rPr lang="en-US" dirty="0"/>
              <a:t> MG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DCBDF2A-916C-0CAD-001D-4E2D3DD56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5</a:t>
            </a:fld>
            <a:endParaRPr lang="en-US" dirty="0"/>
          </a:p>
        </p:txBody>
      </p:sp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218F6281-2F14-07B1-52E7-C73D56D6835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6462693"/>
              </p:ext>
            </p:extLst>
          </p:nvPr>
        </p:nvGraphicFramePr>
        <p:xfrm>
          <a:off x="700814" y="2306180"/>
          <a:ext cx="10693830" cy="3918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Imagem 2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9728F2FA-CBB2-3251-9563-6E443EF4EE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872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902266-8006-2E4E-4930-9B178007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Valor adicionado bruto – Belo horizonte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5C3A154-272B-7668-DCE9-95C30C443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0F6D9-A1D3-43FA-A512-366D68F2F919}" type="datetime1">
              <a:rPr lang="pt-BR"/>
              <a:t>13/10/2025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0EDB86D-DFEE-0A66-0846-6C340CB1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Fonte: FJP | </a:t>
            </a:r>
            <a:r>
              <a:rPr lang="en-US" dirty="0" err="1"/>
              <a:t>Elaboração</a:t>
            </a:r>
            <a:r>
              <a:rPr lang="en-US" dirty="0"/>
              <a:t>: </a:t>
            </a:r>
            <a:r>
              <a:rPr lang="en-US" dirty="0" err="1"/>
              <a:t>Fecomércio</a:t>
            </a:r>
            <a:r>
              <a:rPr lang="en-US" dirty="0"/>
              <a:t> MG</a:t>
            </a:r>
            <a:endParaRPr lang="pt-BR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7618BA7-9CF1-8948-C395-2AB04F449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6</a:t>
            </a:fld>
            <a:endParaRPr lang="en-US" dirty="0"/>
          </a:p>
        </p:txBody>
      </p:sp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DDDFBCC9-784C-1B62-D354-DA6DDA0A5B0D}"/>
              </a:ext>
              <a:ext uri="{147F2762-F138-4A5C-976F-8EAC2B608ADB}">
                <a16:predDERef xmlns:a16="http://schemas.microsoft.com/office/drawing/2014/main" pred="{9E05EE5E-A8E5-090F-01F5-4C3D484B4C9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88343523"/>
              </p:ext>
            </p:extLst>
          </p:nvPr>
        </p:nvGraphicFramePr>
        <p:xfrm>
          <a:off x="704095" y="1709209"/>
          <a:ext cx="10801046" cy="43881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Imagem 2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32E9272F-4AA0-4C94-4C30-F4C84D0D5A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168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62D45E-43A3-F7E6-1E31-FEAE1EFCA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Produto Interno Bruto – belo </a:t>
            </a:r>
            <a:r>
              <a:rPr lang="pt-BR" dirty="0" err="1"/>
              <a:t>Horzionte</a:t>
            </a: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97269BC-CBED-2B5D-5DA6-246138B593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635" y="2293126"/>
            <a:ext cx="4554475" cy="363608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pt-BR" dirty="0"/>
          </a:p>
          <a:p>
            <a:r>
              <a:rPr lang="pt-BR" dirty="0"/>
              <a:t>PIB de Belo Horizonte (2021):</a:t>
            </a:r>
          </a:p>
          <a:p>
            <a:pPr marL="914400" lvl="2" indent="0">
              <a:buNone/>
            </a:pPr>
            <a:r>
              <a:rPr lang="pt-BR" dirty="0"/>
              <a:t>R$ 105,8 BI</a:t>
            </a:r>
          </a:p>
          <a:p>
            <a:r>
              <a:rPr lang="pt-BR" dirty="0"/>
              <a:t>VAB de Belo Horizonte (2021):</a:t>
            </a:r>
          </a:p>
          <a:p>
            <a:pPr marL="914400" lvl="2" indent="0">
              <a:buNone/>
            </a:pPr>
            <a:r>
              <a:rPr lang="pt-BR" dirty="0"/>
              <a:t>R$ 92,0 BI</a:t>
            </a:r>
          </a:p>
          <a:p>
            <a:r>
              <a:rPr lang="pt-BR" dirty="0"/>
              <a:t>VAB de Serviços(2021):</a:t>
            </a:r>
          </a:p>
          <a:p>
            <a:pPr marL="914400" lvl="2" indent="0">
              <a:buNone/>
            </a:pPr>
            <a:r>
              <a:rPr lang="pt-BR" dirty="0"/>
              <a:t>R$ 63,1 BI</a:t>
            </a:r>
          </a:p>
          <a:p>
            <a:r>
              <a:rPr lang="pt-BR" dirty="0"/>
              <a:t>PIB per capita (2021):</a:t>
            </a:r>
          </a:p>
          <a:p>
            <a:pPr marL="914400" lvl="2" indent="0">
              <a:buNone/>
            </a:pPr>
            <a:r>
              <a:rPr lang="pt-BR" dirty="0"/>
              <a:t>R$ 41.818,32</a:t>
            </a:r>
          </a:p>
          <a:p>
            <a:pPr marL="914400" lvl="2" indent="0">
              <a:buNone/>
            </a:pPr>
            <a:endParaRPr lang="pt-BR" dirty="0"/>
          </a:p>
          <a:p>
            <a:pPr marL="914400" lvl="2" indent="0">
              <a:buNone/>
            </a:pPr>
            <a:endParaRPr lang="pt-BR" dirty="0"/>
          </a:p>
          <a:p>
            <a:pPr marL="914400" lvl="2" indent="0">
              <a:buNone/>
            </a:pPr>
            <a:endParaRPr lang="pt-BR" dirty="0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6D3A7E7-E137-79F0-2F13-8FE0059FE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32F08-05F2-43B6-84C7-F53D5C10D4B2}" type="datetime1">
              <a:rPr lang="pt-BR"/>
              <a:t>13/10/2025</a:t>
            </a:fld>
            <a:endParaRPr lang="en-US" dirty="0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00A0F68-BF70-D6B7-3CD8-C7C1919A5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56CEBEAF-BE5B-BBB3-89C0-42A02A7FC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dirty="0"/>
              <a:t>7</a:t>
            </a:fld>
            <a:endParaRPr lang="en-US" dirty="0"/>
          </a:p>
        </p:txBody>
      </p:sp>
      <p:sp>
        <p:nvSpPr>
          <p:cNvPr id="7" name="Espaço Reservado para Conteúdo 2">
            <a:extLst>
              <a:ext uri="{FF2B5EF4-FFF2-40B4-BE49-F238E27FC236}">
                <a16:creationId xmlns:a16="http://schemas.microsoft.com/office/drawing/2014/main" id="{8AC0AF9B-C0DD-EC43-F7FF-EE004B2F474E}"/>
              </a:ext>
            </a:extLst>
          </p:cNvPr>
          <p:cNvSpPr txBox="1">
            <a:spLocks/>
          </p:cNvSpPr>
          <p:nvPr/>
        </p:nvSpPr>
        <p:spPr>
          <a:xfrm>
            <a:off x="6837425" y="2293126"/>
            <a:ext cx="4554475" cy="3636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b="1" i="1" dirty="0"/>
              <a:t>Principais atividades econômicas (2021)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pt-BR" dirty="0"/>
          </a:p>
          <a:p>
            <a:pPr marL="0" indent="0">
              <a:buNone/>
            </a:pPr>
            <a:r>
              <a:rPr lang="pt-BR" b="1" dirty="0"/>
              <a:t>1ª: </a:t>
            </a:r>
            <a:r>
              <a:rPr lang="pt-BR" dirty="0"/>
              <a:t>Demais serviços</a:t>
            </a:r>
          </a:p>
          <a:p>
            <a:pPr marL="0" indent="0">
              <a:buNone/>
            </a:pPr>
            <a:r>
              <a:rPr lang="pt-BR" b="1" dirty="0"/>
              <a:t>2ª: </a:t>
            </a:r>
            <a:r>
              <a:rPr lang="pt-BR" dirty="0"/>
              <a:t>Administração, defesa, educação e saúde públicas e seguridade social</a:t>
            </a:r>
          </a:p>
          <a:p>
            <a:pPr marL="0" indent="0">
              <a:buNone/>
            </a:pPr>
            <a:r>
              <a:rPr lang="pt-BR" b="1" dirty="0"/>
              <a:t>3ª: </a:t>
            </a:r>
            <a:r>
              <a:rPr lang="pt-BR" dirty="0"/>
              <a:t>Comércio e reparação de veículos automotores e motocicletas</a:t>
            </a:r>
          </a:p>
          <a:p>
            <a:pPr marL="914400" lvl="2" indent="0">
              <a:buFont typeface="Arial" panose="020B0604020202020204" pitchFamily="34" charset="0"/>
              <a:buNone/>
            </a:pPr>
            <a:endParaRPr lang="pt-BR" dirty="0"/>
          </a:p>
          <a:p>
            <a:pPr marL="914400" lvl="2" indent="0">
              <a:buFont typeface="Arial" panose="020B0604020202020204" pitchFamily="34" charset="0"/>
              <a:buNone/>
            </a:pPr>
            <a:endParaRPr lang="pt-BR" dirty="0"/>
          </a:p>
          <a:p>
            <a:pPr marL="914400" lvl="2" indent="0">
              <a:buFont typeface="Arial" panose="020B0604020202020204" pitchFamily="34" charset="0"/>
              <a:buNone/>
            </a:pPr>
            <a:endParaRPr lang="pt-BR" dirty="0"/>
          </a:p>
        </p:txBody>
      </p:sp>
      <p:pic>
        <p:nvPicPr>
          <p:cNvPr id="8" name="Imagem 7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85467A4B-1C65-7205-108A-2357C303ED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  <p:sp>
        <p:nvSpPr>
          <p:cNvPr id="9" name="Espaço Reservado para Rodapé 4">
            <a:extLst>
              <a:ext uri="{FF2B5EF4-FFF2-40B4-BE49-F238E27FC236}">
                <a16:creationId xmlns:a16="http://schemas.microsoft.com/office/drawing/2014/main" id="{DEC1B1F2-1326-443B-4406-CEFEC99366B2}"/>
              </a:ext>
            </a:extLst>
          </p:cNvPr>
          <p:cNvSpPr txBox="1">
            <a:spLocks/>
          </p:cNvSpPr>
          <p:nvPr/>
        </p:nvSpPr>
        <p:spPr>
          <a:xfrm>
            <a:off x="867783" y="65087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
              Fonte: FJP | Elaboração: Fecomércio MG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81873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8D85A7-7E7D-A0B0-6BE6-09DC07003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93898E-3773-7DDF-7C3C-CF8AF143F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2996" y="1475654"/>
            <a:ext cx="8506928" cy="4560920"/>
          </a:xfrm>
        </p:spPr>
        <p:txBody>
          <a:bodyPr anchor="b">
            <a:normAutofit/>
          </a:bodyPr>
          <a:lstStyle/>
          <a:p>
            <a:r>
              <a:rPr lang="pt-BR" sz="7400" dirty="0"/>
              <a:t>Estabelecimentos de bares e restaurantes - BH</a:t>
            </a:r>
          </a:p>
        </p:txBody>
      </p:sp>
      <p:pic>
        <p:nvPicPr>
          <p:cNvPr id="3" name="Imagem 2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6EDA9116-07A7-6372-F00A-BF4FB6631C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5708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5CD2A5-0A05-0991-7A8D-E3850CA82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Número de empresas formais – Bares e restaurantes (Belo horizonte)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74D7867-A74D-2E93-A43C-7593C7AC5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695615B-2399-3CDB-3C28-F88F94A0F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smtClean="0"/>
              <a:t>9</a:t>
            </a:fld>
            <a:endParaRPr lang="en-US" dirty="0"/>
          </a:p>
        </p:txBody>
      </p:sp>
      <p:graphicFrame>
        <p:nvGraphicFramePr>
          <p:cNvPr id="7" name="Espaço Reservado para Conteúdo 6">
            <a:extLst>
              <a:ext uri="{FF2B5EF4-FFF2-40B4-BE49-F238E27FC236}">
                <a16:creationId xmlns:a16="http://schemas.microsoft.com/office/drawing/2014/main" id="{86725663-5717-AEDC-2FE3-43D2F7EF2F4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6260254"/>
              </p:ext>
            </p:extLst>
          </p:nvPr>
        </p:nvGraphicFramePr>
        <p:xfrm>
          <a:off x="700088" y="2292350"/>
          <a:ext cx="10691812" cy="3636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Imagem 7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6527D21F-9F0F-3B05-4BE6-603991255E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  <p:sp>
        <p:nvSpPr>
          <p:cNvPr id="9" name="Espaço Reservado para Rodapé 4">
            <a:extLst>
              <a:ext uri="{FF2B5EF4-FFF2-40B4-BE49-F238E27FC236}">
                <a16:creationId xmlns:a16="http://schemas.microsoft.com/office/drawing/2014/main" id="{978DEB78-D345-4375-58F7-AEBF1F0F8AAB}"/>
              </a:ext>
            </a:extLst>
          </p:cNvPr>
          <p:cNvSpPr txBox="1">
            <a:spLocks/>
          </p:cNvSpPr>
          <p:nvPr/>
        </p:nvSpPr>
        <p:spPr>
          <a:xfrm>
            <a:off x="867783" y="65087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
              Fonte: PRODABEL| </a:t>
            </a:r>
            <a:r>
              <a:rPr lang="en-US" dirty="0" err="1"/>
              <a:t>Elaboração</a:t>
            </a:r>
            <a:r>
              <a:rPr lang="en-US" dirty="0"/>
              <a:t>: Fecomércio MG</a:t>
            </a:r>
            <a:endParaRPr lang="pt-BR" dirty="0"/>
          </a:p>
        </p:txBody>
      </p:sp>
      <p:sp>
        <p:nvSpPr>
          <p:cNvPr id="10" name="Espaço Reservado para Data 3">
            <a:extLst>
              <a:ext uri="{FF2B5EF4-FFF2-40B4-BE49-F238E27FC236}">
                <a16:creationId xmlns:a16="http://schemas.microsoft.com/office/drawing/2014/main" id="{6CD6A7F8-0A61-D093-0EC9-34DDD117285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/>
          <a:lstStyle/>
          <a:p>
            <a:r>
              <a:rPr lang="en-US" dirty="0"/>
              <a:t>13/10/2025</a:t>
            </a:r>
          </a:p>
        </p:txBody>
      </p:sp>
    </p:spTree>
    <p:extLst>
      <p:ext uri="{BB962C8B-B14F-4D97-AF65-F5344CB8AC3E}">
        <p14:creationId xmlns:p14="http://schemas.microsoft.com/office/powerpoint/2010/main" val="1788345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516A2C-6340-D8E5-A27C-731D16CBA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77D3481-B11D-E05B-FADA-6883112ED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Número de empresas formais – Bares e restaurantes (BH - 2024)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A06B462-D546-1BDE-4E14-9273B4833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A6D474B-FC43-1B57-861A-B3167E317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smtClean="0"/>
              <a:t>10</a:t>
            </a:fld>
            <a:endParaRPr lang="en-US" dirty="0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AAF66A6E-D70E-913B-E0B0-72A5E58B8503}"/>
              </a:ext>
            </a:extLst>
          </p:cNvPr>
          <p:cNvSpPr txBox="1"/>
          <p:nvPr/>
        </p:nvSpPr>
        <p:spPr>
          <a:xfrm>
            <a:off x="868461" y="3092696"/>
            <a:ext cx="326218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600" dirty="0">
                <a:solidFill>
                  <a:srgbClr val="002060"/>
                </a:solidFill>
              </a:rPr>
              <a:t>3,6%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do total de empresas do setor de serviços em BH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4AD61BB5-84EA-5A21-8F8A-08E9A5302CF0}"/>
              </a:ext>
            </a:extLst>
          </p:cNvPr>
          <p:cNvSpPr txBox="1"/>
          <p:nvPr/>
        </p:nvSpPr>
        <p:spPr>
          <a:xfrm>
            <a:off x="4464908" y="3092696"/>
            <a:ext cx="326218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600" dirty="0">
                <a:solidFill>
                  <a:srgbClr val="002060"/>
                </a:solidFill>
              </a:rPr>
              <a:t>2,5%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do total de empresas do município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B2A82BFF-290A-B44F-D6B1-2A90376F7EA2}"/>
              </a:ext>
            </a:extLst>
          </p:cNvPr>
          <p:cNvSpPr txBox="1"/>
          <p:nvPr/>
        </p:nvSpPr>
        <p:spPr>
          <a:xfrm>
            <a:off x="7993005" y="3092696"/>
            <a:ext cx="326218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600" dirty="0">
                <a:solidFill>
                  <a:srgbClr val="002060"/>
                </a:solidFill>
              </a:rPr>
              <a:t>20,4%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dos bares e restaurantes de Minas Gerais</a:t>
            </a:r>
          </a:p>
        </p:txBody>
      </p:sp>
      <p:pic>
        <p:nvPicPr>
          <p:cNvPr id="12" name="Imagem 11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0F4A6979-1776-6F64-5495-7923BA686F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  <p:sp>
        <p:nvSpPr>
          <p:cNvPr id="13" name="Espaço Reservado para Rodapé 4">
            <a:extLst>
              <a:ext uri="{FF2B5EF4-FFF2-40B4-BE49-F238E27FC236}">
                <a16:creationId xmlns:a16="http://schemas.microsoft.com/office/drawing/2014/main" id="{E4539407-3FE2-23FB-2080-20E29906A8B1}"/>
              </a:ext>
            </a:extLst>
          </p:cNvPr>
          <p:cNvSpPr txBox="1">
            <a:spLocks/>
          </p:cNvSpPr>
          <p:nvPr/>
        </p:nvSpPr>
        <p:spPr>
          <a:xfrm>
            <a:off x="867783" y="65087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
              Fonte: RAIS 2024| </a:t>
            </a:r>
            <a:r>
              <a:rPr lang="en-US" dirty="0" err="1"/>
              <a:t>Elaboração</a:t>
            </a:r>
            <a:r>
              <a:rPr lang="en-US" dirty="0"/>
              <a:t>: Fecomércio MG</a:t>
            </a:r>
            <a:endParaRPr lang="pt-BR" dirty="0"/>
          </a:p>
        </p:txBody>
      </p:sp>
      <p:sp>
        <p:nvSpPr>
          <p:cNvPr id="14" name="Espaço Reservado para Data 3">
            <a:extLst>
              <a:ext uri="{FF2B5EF4-FFF2-40B4-BE49-F238E27FC236}">
                <a16:creationId xmlns:a16="http://schemas.microsoft.com/office/drawing/2014/main" id="{38E4E8E2-F134-8BCA-B1CA-9147C69171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/>
          <a:lstStyle/>
          <a:p>
            <a:r>
              <a:rPr lang="en-US" dirty="0"/>
              <a:t>13/10/2025</a:t>
            </a:r>
          </a:p>
        </p:txBody>
      </p:sp>
    </p:spTree>
    <p:extLst>
      <p:ext uri="{BB962C8B-B14F-4D97-AF65-F5344CB8AC3E}">
        <p14:creationId xmlns:p14="http://schemas.microsoft.com/office/powerpoint/2010/main" val="3413119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9C21C4B-8341-5AD8-0908-37F6B6066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Características dos estabelecimentos de bares e restaurantes – BH (2025)</a:t>
            </a:r>
          </a:p>
        </p:txBody>
      </p:sp>
      <p:pic>
        <p:nvPicPr>
          <p:cNvPr id="8" name="Espaço Reservado para Conteúdo 7" descr="Cerveja com preenchimento sólido">
            <a:extLst>
              <a:ext uri="{FF2B5EF4-FFF2-40B4-BE49-F238E27FC236}">
                <a16:creationId xmlns:a16="http://schemas.microsoft.com/office/drawing/2014/main" id="{068D51E4-2221-D194-764F-766EB851EA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14502" y="3116468"/>
            <a:ext cx="1620000" cy="1620000"/>
          </a:xfrm>
        </p:spPr>
      </p:pic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7B34159-887D-8EC6-F1F1-4778EA0C1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E328E17-DD14-8AB0-3A7D-24F8A76C9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smtClean="0"/>
              <a:t>11</a:t>
            </a:fld>
            <a:endParaRPr lang="en-US" dirty="0"/>
          </a:p>
        </p:txBody>
      </p:sp>
      <p:pic>
        <p:nvPicPr>
          <p:cNvPr id="10" name="Gráfico 9" descr="Garçonete com preenchimento sólido">
            <a:extLst>
              <a:ext uri="{FF2B5EF4-FFF2-40B4-BE49-F238E27FC236}">
                <a16:creationId xmlns:a16="http://schemas.microsoft.com/office/drawing/2014/main" id="{AD53998F-D582-D4AA-4D4F-E588D4B74A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49448" y="3116468"/>
            <a:ext cx="1620000" cy="16200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23FE5AD3-446B-529C-F0B2-3D1C0D1FFCEE}"/>
              </a:ext>
            </a:extLst>
          </p:cNvPr>
          <p:cNvSpPr txBox="1"/>
          <p:nvPr/>
        </p:nvSpPr>
        <p:spPr>
          <a:xfrm>
            <a:off x="2784083" y="3033916"/>
            <a:ext cx="326218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600" dirty="0">
                <a:solidFill>
                  <a:srgbClr val="002060"/>
                </a:solidFill>
              </a:rPr>
              <a:t>66,5%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dos bares de BH são optantes pelo MEI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096EC61F-4A22-9E95-A506-01C3D32C2FD7}"/>
              </a:ext>
            </a:extLst>
          </p:cNvPr>
          <p:cNvSpPr txBox="1"/>
          <p:nvPr/>
        </p:nvSpPr>
        <p:spPr>
          <a:xfrm>
            <a:off x="8369448" y="3033916"/>
            <a:ext cx="326218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600" dirty="0">
                <a:solidFill>
                  <a:srgbClr val="002060"/>
                </a:solidFill>
              </a:rPr>
              <a:t>52,0%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dos restaurantes de BH são optantes pelo MEI</a:t>
            </a:r>
          </a:p>
        </p:txBody>
      </p:sp>
      <p:pic>
        <p:nvPicPr>
          <p:cNvPr id="13" name="Imagem 12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4B76839B-1ED8-F808-4833-00D2BDB8E0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  <p:sp>
        <p:nvSpPr>
          <p:cNvPr id="14" name="Espaço Reservado para Rodapé 4">
            <a:extLst>
              <a:ext uri="{FF2B5EF4-FFF2-40B4-BE49-F238E27FC236}">
                <a16:creationId xmlns:a16="http://schemas.microsoft.com/office/drawing/2014/main" id="{2D04F7EF-5427-8AAB-D978-CA5DAC535EFC}"/>
              </a:ext>
            </a:extLst>
          </p:cNvPr>
          <p:cNvSpPr txBox="1">
            <a:spLocks/>
          </p:cNvSpPr>
          <p:nvPr/>
        </p:nvSpPr>
        <p:spPr>
          <a:xfrm>
            <a:off x="867783" y="65087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
              Fonte: PRODABEL| </a:t>
            </a:r>
            <a:r>
              <a:rPr lang="en-US" dirty="0" err="1"/>
              <a:t>Elaboração</a:t>
            </a:r>
            <a:r>
              <a:rPr lang="en-US" dirty="0"/>
              <a:t>: Fecomércio MG</a:t>
            </a:r>
            <a:endParaRPr lang="pt-BR" dirty="0"/>
          </a:p>
        </p:txBody>
      </p:sp>
      <p:sp>
        <p:nvSpPr>
          <p:cNvPr id="15" name="Espaço Reservado para Data 3">
            <a:extLst>
              <a:ext uri="{FF2B5EF4-FFF2-40B4-BE49-F238E27FC236}">
                <a16:creationId xmlns:a16="http://schemas.microsoft.com/office/drawing/2014/main" id="{70F1CE3D-12D6-77CF-88B3-D9B7DF24AAC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/>
          <a:lstStyle/>
          <a:p>
            <a:r>
              <a:rPr lang="en-US" dirty="0"/>
              <a:t>13/10/2025</a:t>
            </a:r>
          </a:p>
        </p:txBody>
      </p:sp>
    </p:spTree>
    <p:extLst>
      <p:ext uri="{BB962C8B-B14F-4D97-AF65-F5344CB8AC3E}">
        <p14:creationId xmlns:p14="http://schemas.microsoft.com/office/powerpoint/2010/main" val="19339404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94EDFF-109E-FBC5-4A76-D1152A5DB1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Bairros de Belo horizonte com maior número de bares e restaurantes (2025)</a:t>
            </a:r>
          </a:p>
        </p:txBody>
      </p:sp>
      <p:graphicFrame>
        <p:nvGraphicFramePr>
          <p:cNvPr id="7" name="Espaço Reservado para Conteúdo 6">
            <a:extLst>
              <a:ext uri="{FF2B5EF4-FFF2-40B4-BE49-F238E27FC236}">
                <a16:creationId xmlns:a16="http://schemas.microsoft.com/office/drawing/2014/main" id="{252F5A3B-368A-3A82-75B1-7341AC7FA7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1766444"/>
              </p:ext>
            </p:extLst>
          </p:nvPr>
        </p:nvGraphicFramePr>
        <p:xfrm>
          <a:off x="1032878" y="3138980"/>
          <a:ext cx="4539728" cy="2851790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2269864">
                  <a:extLst>
                    <a:ext uri="{9D8B030D-6E8A-4147-A177-3AD203B41FA5}">
                      <a16:colId xmlns:a16="http://schemas.microsoft.com/office/drawing/2014/main" val="2279635608"/>
                    </a:ext>
                  </a:extLst>
                </a:gridCol>
                <a:gridCol w="2269864">
                  <a:extLst>
                    <a:ext uri="{9D8B030D-6E8A-4147-A177-3AD203B41FA5}">
                      <a16:colId xmlns:a16="http://schemas.microsoft.com/office/drawing/2014/main" val="3932872361"/>
                    </a:ext>
                  </a:extLst>
                </a:gridCol>
              </a:tblGrid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>
                          <a:effectLst/>
                        </a:rPr>
                        <a:t>CENTRO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 dirty="0">
                          <a:effectLst/>
                        </a:rPr>
                        <a:t>201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70608118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>
                          <a:effectLst/>
                        </a:rPr>
                        <a:t>SAVASSI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>
                          <a:effectLst/>
                        </a:rPr>
                        <a:t>84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7471610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 dirty="0">
                          <a:effectLst/>
                        </a:rPr>
                        <a:t>SANTA TEREZA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>
                          <a:effectLst/>
                        </a:rPr>
                        <a:t>68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79871360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>
                          <a:effectLst/>
                        </a:rPr>
                        <a:t>SAGRADA FAMILIA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>
                          <a:effectLst/>
                        </a:rPr>
                        <a:t>58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9272166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>
                          <a:effectLst/>
                        </a:rPr>
                        <a:t>SAO GERALDO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>
                          <a:effectLst/>
                        </a:rPr>
                        <a:t>58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66345683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 dirty="0">
                          <a:effectLst/>
                        </a:rPr>
                        <a:t>LINDEIA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 dirty="0">
                          <a:effectLst/>
                        </a:rPr>
                        <a:t>54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618373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>
                          <a:effectLst/>
                        </a:rPr>
                        <a:t>PADRE EUSTAQUIO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>
                          <a:effectLst/>
                        </a:rPr>
                        <a:t>54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11723121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>
                          <a:effectLst/>
                        </a:rPr>
                        <a:t>FLORESTA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>
                          <a:effectLst/>
                        </a:rPr>
                        <a:t>53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4542547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>
                          <a:effectLst/>
                        </a:rPr>
                        <a:t>SANTA AMELIA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>
                          <a:effectLst/>
                        </a:rPr>
                        <a:t>51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15260476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>
                          <a:effectLst/>
                        </a:rPr>
                        <a:t>SANTA TEREZINHA</a:t>
                      </a:r>
                      <a:endParaRPr lang="pt-B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u="none" strike="noStrike" dirty="0">
                          <a:effectLst/>
                        </a:rPr>
                        <a:t>51</a:t>
                      </a:r>
                      <a:endParaRPr lang="pt-B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35131256"/>
                  </a:ext>
                </a:extLst>
              </a:tr>
            </a:tbl>
          </a:graphicData>
        </a:graphic>
      </p:graphicFrame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B5A5E26-DDE1-8FF8-AB4F-4BF3E4BBB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FDE7F76-94B1-F99A-C1FA-21EE29A98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smtClean="0"/>
              <a:t>12</a:t>
            </a:fld>
            <a:endParaRPr lang="en-US" dirty="0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609C47EA-F7A8-AFDD-9099-89AE1C560D54}"/>
              </a:ext>
            </a:extLst>
          </p:cNvPr>
          <p:cNvSpPr txBox="1"/>
          <p:nvPr/>
        </p:nvSpPr>
        <p:spPr>
          <a:xfrm>
            <a:off x="1618734" y="2518587"/>
            <a:ext cx="328689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600" b="1" dirty="0">
                <a:solidFill>
                  <a:srgbClr val="002060"/>
                </a:solidFill>
              </a:rPr>
              <a:t>Bares</a:t>
            </a:r>
          </a:p>
        </p:txBody>
      </p:sp>
      <p:graphicFrame>
        <p:nvGraphicFramePr>
          <p:cNvPr id="9" name="Espaço Reservado para Conteúdo 6">
            <a:extLst>
              <a:ext uri="{FF2B5EF4-FFF2-40B4-BE49-F238E27FC236}">
                <a16:creationId xmlns:a16="http://schemas.microsoft.com/office/drawing/2014/main" id="{70C8F54B-C4FA-0B56-D610-6AFDDDF2670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504136"/>
              </p:ext>
            </p:extLst>
          </p:nvPr>
        </p:nvGraphicFramePr>
        <p:xfrm>
          <a:off x="6619394" y="3138980"/>
          <a:ext cx="4539728" cy="2851790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2269864">
                  <a:extLst>
                    <a:ext uri="{9D8B030D-6E8A-4147-A177-3AD203B41FA5}">
                      <a16:colId xmlns:a16="http://schemas.microsoft.com/office/drawing/2014/main" val="2279635608"/>
                    </a:ext>
                  </a:extLst>
                </a:gridCol>
                <a:gridCol w="2269864">
                  <a:extLst>
                    <a:ext uri="{9D8B030D-6E8A-4147-A177-3AD203B41FA5}">
                      <a16:colId xmlns:a16="http://schemas.microsoft.com/office/drawing/2014/main" val="3932872361"/>
                    </a:ext>
                  </a:extLst>
                </a:gridCol>
              </a:tblGrid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CENTRO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341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70608118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SAVASSI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267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7471610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LOURDES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187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79871360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SANTA EFIGENIA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154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9272166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BURITIS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66345683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SANTO AGOSTINHO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618373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OURO PRETO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11723121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BARRO PRETO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4542547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SANTA AMELIA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15260476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SAGRADA FAMILIA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35131256"/>
                  </a:ext>
                </a:extLst>
              </a:tr>
            </a:tbl>
          </a:graphicData>
        </a:graphic>
      </p:graphicFrame>
      <p:sp>
        <p:nvSpPr>
          <p:cNvPr id="10" name="CaixaDeTexto 9">
            <a:extLst>
              <a:ext uri="{FF2B5EF4-FFF2-40B4-BE49-F238E27FC236}">
                <a16:creationId xmlns:a16="http://schemas.microsoft.com/office/drawing/2014/main" id="{57181E23-55E2-2500-37FB-3F2BEAB1149B}"/>
              </a:ext>
            </a:extLst>
          </p:cNvPr>
          <p:cNvSpPr txBox="1"/>
          <p:nvPr/>
        </p:nvSpPr>
        <p:spPr>
          <a:xfrm>
            <a:off x="7205250" y="2518587"/>
            <a:ext cx="328689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600" b="1" dirty="0">
                <a:solidFill>
                  <a:srgbClr val="002060"/>
                </a:solidFill>
              </a:rPr>
              <a:t>Restaurantes</a:t>
            </a:r>
          </a:p>
        </p:txBody>
      </p:sp>
      <p:pic>
        <p:nvPicPr>
          <p:cNvPr id="11" name="Imagem 10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6213EEB8-1C5B-1387-59B2-05F5F90DFD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  <p:sp>
        <p:nvSpPr>
          <p:cNvPr id="12" name="Espaço Reservado para Rodapé 4">
            <a:extLst>
              <a:ext uri="{FF2B5EF4-FFF2-40B4-BE49-F238E27FC236}">
                <a16:creationId xmlns:a16="http://schemas.microsoft.com/office/drawing/2014/main" id="{3C998ACB-12AA-8055-D42C-E1DE18E8FDBF}"/>
              </a:ext>
            </a:extLst>
          </p:cNvPr>
          <p:cNvSpPr txBox="1">
            <a:spLocks/>
          </p:cNvSpPr>
          <p:nvPr/>
        </p:nvSpPr>
        <p:spPr>
          <a:xfrm>
            <a:off x="867783" y="65087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
              Fonte: PRODABEL| </a:t>
            </a:r>
            <a:r>
              <a:rPr lang="en-US" dirty="0" err="1"/>
              <a:t>Elaboração</a:t>
            </a:r>
            <a:r>
              <a:rPr lang="en-US" dirty="0"/>
              <a:t>: Fecomércio MG</a:t>
            </a:r>
            <a:endParaRPr lang="pt-BR" dirty="0"/>
          </a:p>
        </p:txBody>
      </p:sp>
      <p:sp>
        <p:nvSpPr>
          <p:cNvPr id="13" name="Espaço Reservado para Data 3">
            <a:extLst>
              <a:ext uri="{FF2B5EF4-FFF2-40B4-BE49-F238E27FC236}">
                <a16:creationId xmlns:a16="http://schemas.microsoft.com/office/drawing/2014/main" id="{27E15FF7-AE5A-6E48-124B-B838E420CBD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/>
          <a:lstStyle/>
          <a:p>
            <a:r>
              <a:rPr lang="en-US" dirty="0"/>
              <a:t>13/10/2025</a:t>
            </a:r>
          </a:p>
        </p:txBody>
      </p:sp>
    </p:spTree>
    <p:extLst>
      <p:ext uri="{BB962C8B-B14F-4D97-AF65-F5344CB8AC3E}">
        <p14:creationId xmlns:p14="http://schemas.microsoft.com/office/powerpoint/2010/main" val="21935437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FD28B3-95DE-821C-ED2F-6DF4689F4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Número de bares e restaurantes por regional de belo horizonte (2025)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FE32DC7-22B9-B89D-0C67-C0F0157A4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89F6D1B-E3C5-4AF0-DB7F-21674808B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smtClean="0"/>
              <a:t>13</a:t>
            </a:fld>
            <a:endParaRPr lang="en-US" dirty="0"/>
          </a:p>
        </p:txBody>
      </p:sp>
      <p:graphicFrame>
        <p:nvGraphicFramePr>
          <p:cNvPr id="7" name="Espaço Reservado para Conteúdo 6">
            <a:extLst>
              <a:ext uri="{FF2B5EF4-FFF2-40B4-BE49-F238E27FC236}">
                <a16:creationId xmlns:a16="http://schemas.microsoft.com/office/drawing/2014/main" id="{75B24207-E473-6DAB-4ED1-07C02674120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44772504"/>
              </p:ext>
            </p:extLst>
          </p:nvPr>
        </p:nvGraphicFramePr>
        <p:xfrm>
          <a:off x="1032878" y="3138980"/>
          <a:ext cx="4539728" cy="2566611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2269864">
                  <a:extLst>
                    <a:ext uri="{9D8B030D-6E8A-4147-A177-3AD203B41FA5}">
                      <a16:colId xmlns:a16="http://schemas.microsoft.com/office/drawing/2014/main" val="2279635608"/>
                    </a:ext>
                  </a:extLst>
                </a:gridCol>
                <a:gridCol w="2269864">
                  <a:extLst>
                    <a:ext uri="{9D8B030D-6E8A-4147-A177-3AD203B41FA5}">
                      <a16:colId xmlns:a16="http://schemas.microsoft.com/office/drawing/2014/main" val="3932872361"/>
                    </a:ext>
                  </a:extLst>
                </a:gridCol>
              </a:tblGrid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CENTRO-SUL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706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70608118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NORDESTE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554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7471610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NOROESTE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541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79871360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BARREIRO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533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9272166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OESTE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529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66345683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PAMPULHA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516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618373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LESTE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504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11723121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VENDA NOVA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501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4542547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NORTE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451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15260476"/>
                  </a:ext>
                </a:extLst>
              </a:tr>
            </a:tbl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5CCCB00C-B01A-3545-3123-DA9EE6B5B4A3}"/>
              </a:ext>
            </a:extLst>
          </p:cNvPr>
          <p:cNvSpPr txBox="1"/>
          <p:nvPr/>
        </p:nvSpPr>
        <p:spPr>
          <a:xfrm>
            <a:off x="1618734" y="2518587"/>
            <a:ext cx="328689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600" b="1" dirty="0">
                <a:solidFill>
                  <a:srgbClr val="002060"/>
                </a:solidFill>
              </a:rPr>
              <a:t>Bares</a:t>
            </a:r>
          </a:p>
        </p:txBody>
      </p:sp>
      <p:graphicFrame>
        <p:nvGraphicFramePr>
          <p:cNvPr id="9" name="Espaço Reservado para Conteúdo 6">
            <a:extLst>
              <a:ext uri="{FF2B5EF4-FFF2-40B4-BE49-F238E27FC236}">
                <a16:creationId xmlns:a16="http://schemas.microsoft.com/office/drawing/2014/main" id="{3826BC12-DAC7-AB9E-EB3C-83315ABAB36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8603496"/>
              </p:ext>
            </p:extLst>
          </p:nvPr>
        </p:nvGraphicFramePr>
        <p:xfrm>
          <a:off x="6619394" y="3138980"/>
          <a:ext cx="4539728" cy="2566611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2269864">
                  <a:extLst>
                    <a:ext uri="{9D8B030D-6E8A-4147-A177-3AD203B41FA5}">
                      <a16:colId xmlns:a16="http://schemas.microsoft.com/office/drawing/2014/main" val="2279635608"/>
                    </a:ext>
                  </a:extLst>
                </a:gridCol>
                <a:gridCol w="2269864">
                  <a:extLst>
                    <a:ext uri="{9D8B030D-6E8A-4147-A177-3AD203B41FA5}">
                      <a16:colId xmlns:a16="http://schemas.microsoft.com/office/drawing/2014/main" val="3932872361"/>
                    </a:ext>
                  </a:extLst>
                </a:gridCol>
              </a:tblGrid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CENTRO-SUL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2016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70608118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OESTE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942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7471610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PAMPULHA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917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79871360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NORDESTE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853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9272166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BARREIRO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826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66345683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NOROESTE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790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618373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VENDA NOVA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775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11723121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LESTE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627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4542547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NORTE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562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15260476"/>
                  </a:ext>
                </a:extLst>
              </a:tr>
            </a:tbl>
          </a:graphicData>
        </a:graphic>
      </p:graphicFrame>
      <p:sp>
        <p:nvSpPr>
          <p:cNvPr id="10" name="CaixaDeTexto 9">
            <a:extLst>
              <a:ext uri="{FF2B5EF4-FFF2-40B4-BE49-F238E27FC236}">
                <a16:creationId xmlns:a16="http://schemas.microsoft.com/office/drawing/2014/main" id="{EE9946F8-58D7-202F-067E-AE0993AC4632}"/>
              </a:ext>
            </a:extLst>
          </p:cNvPr>
          <p:cNvSpPr txBox="1"/>
          <p:nvPr/>
        </p:nvSpPr>
        <p:spPr>
          <a:xfrm>
            <a:off x="7205250" y="2518587"/>
            <a:ext cx="328689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600" b="1" dirty="0">
                <a:solidFill>
                  <a:srgbClr val="002060"/>
                </a:solidFill>
              </a:rPr>
              <a:t>Restaurantes</a:t>
            </a:r>
          </a:p>
        </p:txBody>
      </p:sp>
      <p:pic>
        <p:nvPicPr>
          <p:cNvPr id="11" name="Imagem 10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97D0DF2E-92AA-1C00-8634-FCE40AF98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  <p:sp>
        <p:nvSpPr>
          <p:cNvPr id="12" name="Espaço Reservado para Rodapé 4">
            <a:extLst>
              <a:ext uri="{FF2B5EF4-FFF2-40B4-BE49-F238E27FC236}">
                <a16:creationId xmlns:a16="http://schemas.microsoft.com/office/drawing/2014/main" id="{7FE68442-0A9F-5244-C68F-6D082657DFD8}"/>
              </a:ext>
            </a:extLst>
          </p:cNvPr>
          <p:cNvSpPr txBox="1">
            <a:spLocks/>
          </p:cNvSpPr>
          <p:nvPr/>
        </p:nvSpPr>
        <p:spPr>
          <a:xfrm>
            <a:off x="867783" y="65087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
              Fonte: PRODABEL| </a:t>
            </a:r>
            <a:r>
              <a:rPr lang="en-US" dirty="0" err="1"/>
              <a:t>Elaboração</a:t>
            </a:r>
            <a:r>
              <a:rPr lang="en-US" dirty="0"/>
              <a:t>: Fecomércio MG</a:t>
            </a:r>
            <a:endParaRPr lang="pt-BR" dirty="0"/>
          </a:p>
        </p:txBody>
      </p:sp>
      <p:sp>
        <p:nvSpPr>
          <p:cNvPr id="13" name="Espaço Reservado para Data 3">
            <a:extLst>
              <a:ext uri="{FF2B5EF4-FFF2-40B4-BE49-F238E27FC236}">
                <a16:creationId xmlns:a16="http://schemas.microsoft.com/office/drawing/2014/main" id="{8CD6533C-82F4-41A8-9492-0A658262A5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/>
          <a:lstStyle/>
          <a:p>
            <a:r>
              <a:rPr lang="en-US" dirty="0"/>
              <a:t>13/10/2025</a:t>
            </a:r>
          </a:p>
        </p:txBody>
      </p:sp>
    </p:spTree>
    <p:extLst>
      <p:ext uri="{BB962C8B-B14F-4D97-AF65-F5344CB8AC3E}">
        <p14:creationId xmlns:p14="http://schemas.microsoft.com/office/powerpoint/2010/main" val="38533469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62C921-0C3B-FB75-D6FB-BC0652BFE0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6091841-3759-DD14-CB69-3E450497A9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2996" y="1475654"/>
            <a:ext cx="8506928" cy="4560920"/>
          </a:xfrm>
        </p:spPr>
        <p:txBody>
          <a:bodyPr anchor="b">
            <a:normAutofit fontScale="90000"/>
          </a:bodyPr>
          <a:lstStyle/>
          <a:p>
            <a:r>
              <a:rPr lang="pt-BR" sz="7400" dirty="0"/>
              <a:t>Empregos formais em bares e restaurantes - BH</a:t>
            </a:r>
          </a:p>
        </p:txBody>
      </p:sp>
      <p:pic>
        <p:nvPicPr>
          <p:cNvPr id="3" name="Imagem 2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8CF9B874-82DD-3D46-12E3-35604A9FE9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8287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7EBE9D-DCD9-CD1A-068D-52A6571C4A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BEB2D7-2561-B2EC-4E6F-C60DB88C9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Número de empregos formais – Bares e restaurantes (Belo horizonte)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87583D0-C5D6-CE31-F953-6CA16A9D4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83421C2-13FB-2568-00D8-F04ACF26D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smtClean="0"/>
              <a:t>15</a:t>
            </a:fld>
            <a:endParaRPr lang="en-US" dirty="0"/>
          </a:p>
        </p:txBody>
      </p:sp>
      <p:graphicFrame>
        <p:nvGraphicFramePr>
          <p:cNvPr id="9" name="Gráfico 8">
            <a:extLst>
              <a:ext uri="{FF2B5EF4-FFF2-40B4-BE49-F238E27FC236}">
                <a16:creationId xmlns:a16="http://schemas.microsoft.com/office/drawing/2014/main" id="{D1706AB4-7393-4D68-A119-460D2D21AC4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5254343"/>
              </p:ext>
            </p:extLst>
          </p:nvPr>
        </p:nvGraphicFramePr>
        <p:xfrm>
          <a:off x="593125" y="2293126"/>
          <a:ext cx="10798776" cy="36427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" name="Imagem 9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6694BCE7-2FFB-DBA0-A1F7-2790B31B79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  <p:sp>
        <p:nvSpPr>
          <p:cNvPr id="11" name="Espaço Reservado para Rodapé 4">
            <a:extLst>
              <a:ext uri="{FF2B5EF4-FFF2-40B4-BE49-F238E27FC236}">
                <a16:creationId xmlns:a16="http://schemas.microsoft.com/office/drawing/2014/main" id="{B77ADBDE-308E-3D0E-29B3-A21F2FA84834}"/>
              </a:ext>
            </a:extLst>
          </p:cNvPr>
          <p:cNvSpPr txBox="1">
            <a:spLocks/>
          </p:cNvSpPr>
          <p:nvPr/>
        </p:nvSpPr>
        <p:spPr>
          <a:xfrm>
            <a:off x="867783" y="65087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
              Fonte: RAIS 2024| </a:t>
            </a:r>
            <a:r>
              <a:rPr lang="en-US" dirty="0" err="1"/>
              <a:t>Elaboração</a:t>
            </a:r>
            <a:r>
              <a:rPr lang="en-US" dirty="0"/>
              <a:t>: Fecomércio MG</a:t>
            </a:r>
            <a:endParaRPr lang="pt-BR" dirty="0"/>
          </a:p>
        </p:txBody>
      </p:sp>
      <p:sp>
        <p:nvSpPr>
          <p:cNvPr id="12" name="Espaço Reservado para Data 3">
            <a:extLst>
              <a:ext uri="{FF2B5EF4-FFF2-40B4-BE49-F238E27FC236}">
                <a16:creationId xmlns:a16="http://schemas.microsoft.com/office/drawing/2014/main" id="{26FD25EC-4962-7B51-017D-7B7A37F860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/>
          <a:lstStyle/>
          <a:p>
            <a:r>
              <a:rPr lang="en-US" dirty="0"/>
              <a:t>13/10/2025</a:t>
            </a:r>
          </a:p>
        </p:txBody>
      </p:sp>
    </p:spTree>
    <p:extLst>
      <p:ext uri="{BB962C8B-B14F-4D97-AF65-F5344CB8AC3E}">
        <p14:creationId xmlns:p14="http://schemas.microsoft.com/office/powerpoint/2010/main" val="11916994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12295D-3266-3EB9-3EA4-4811AE4333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DA28E8-635E-BDE0-BA2B-C11CE5797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Número de empregos formais em Bares e restaurantes - BH (2024)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4B010E0-CD00-00AC-A6A7-8E1F3EE58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A3D224D-CD9E-839C-C195-F5097B527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smtClean="0"/>
              <a:t>16</a:t>
            </a:fld>
            <a:endParaRPr lang="en-US" dirty="0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C8BAF924-74B7-A33E-5CAB-4DBB9E474790}"/>
              </a:ext>
            </a:extLst>
          </p:cNvPr>
          <p:cNvSpPr txBox="1"/>
          <p:nvPr/>
        </p:nvSpPr>
        <p:spPr>
          <a:xfrm>
            <a:off x="868461" y="3092696"/>
            <a:ext cx="326218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600" dirty="0">
                <a:solidFill>
                  <a:srgbClr val="002060"/>
                </a:solidFill>
              </a:rPr>
              <a:t>4,0%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do total de empregos formais do setor de serviços em BH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6F50BD86-B607-3B5D-2BFD-2D7FE83047ED}"/>
              </a:ext>
            </a:extLst>
          </p:cNvPr>
          <p:cNvSpPr txBox="1"/>
          <p:nvPr/>
        </p:nvSpPr>
        <p:spPr>
          <a:xfrm>
            <a:off x="4464908" y="3092696"/>
            <a:ext cx="326218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600" dirty="0">
                <a:solidFill>
                  <a:srgbClr val="002060"/>
                </a:solidFill>
              </a:rPr>
              <a:t>2,5%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do total de empregos formais do município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8D057AA7-CCC0-FA74-3285-3AC556D4C009}"/>
              </a:ext>
            </a:extLst>
          </p:cNvPr>
          <p:cNvSpPr txBox="1"/>
          <p:nvPr/>
        </p:nvSpPr>
        <p:spPr>
          <a:xfrm>
            <a:off x="7993005" y="3092696"/>
            <a:ext cx="326218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600" dirty="0">
                <a:solidFill>
                  <a:srgbClr val="002060"/>
                </a:solidFill>
              </a:rPr>
              <a:t>28,6%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dos empregos em bares e restaurantes de Minas Gerais</a:t>
            </a:r>
          </a:p>
        </p:txBody>
      </p:sp>
      <p:pic>
        <p:nvPicPr>
          <p:cNvPr id="3" name="Imagem 2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FBB573B0-9584-CC37-BC5D-DE136EFFE9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  <p:sp>
        <p:nvSpPr>
          <p:cNvPr id="7" name="Espaço Reservado para Rodapé 4">
            <a:extLst>
              <a:ext uri="{FF2B5EF4-FFF2-40B4-BE49-F238E27FC236}">
                <a16:creationId xmlns:a16="http://schemas.microsoft.com/office/drawing/2014/main" id="{BDA2AC29-E77F-9F44-8601-7923847F3871}"/>
              </a:ext>
            </a:extLst>
          </p:cNvPr>
          <p:cNvSpPr txBox="1">
            <a:spLocks/>
          </p:cNvSpPr>
          <p:nvPr/>
        </p:nvSpPr>
        <p:spPr>
          <a:xfrm>
            <a:off x="867783" y="65087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
              Fonte: RAIS 2024| </a:t>
            </a:r>
            <a:r>
              <a:rPr lang="en-US" dirty="0" err="1"/>
              <a:t>Elaboração</a:t>
            </a:r>
            <a:r>
              <a:rPr lang="en-US" dirty="0"/>
              <a:t>: Fecomércio MG</a:t>
            </a:r>
            <a:endParaRPr lang="pt-BR" dirty="0"/>
          </a:p>
        </p:txBody>
      </p:sp>
      <p:sp>
        <p:nvSpPr>
          <p:cNvPr id="8" name="Espaço Reservado para Data 3">
            <a:extLst>
              <a:ext uri="{FF2B5EF4-FFF2-40B4-BE49-F238E27FC236}">
                <a16:creationId xmlns:a16="http://schemas.microsoft.com/office/drawing/2014/main" id="{0BCE47DC-2B33-54B3-7CD1-0FAAF797B2D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/>
          <a:lstStyle/>
          <a:p>
            <a:r>
              <a:rPr lang="en-US" dirty="0"/>
              <a:t>13/10/2025</a:t>
            </a:r>
          </a:p>
        </p:txBody>
      </p:sp>
    </p:spTree>
    <p:extLst>
      <p:ext uri="{BB962C8B-B14F-4D97-AF65-F5344CB8AC3E}">
        <p14:creationId xmlns:p14="http://schemas.microsoft.com/office/powerpoint/2010/main" val="1084557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E4B1BB-4DDA-55A3-E4B0-588F4D30FF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E45A8D-5B07-5C1E-1E3B-FB31D131D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Remuneração média mensal – BH (2024)</a:t>
            </a:r>
          </a:p>
        </p:txBody>
      </p:sp>
      <p:pic>
        <p:nvPicPr>
          <p:cNvPr id="8" name="Espaço Reservado para Conteúdo 7" descr="Cerveja com preenchimento sólido">
            <a:extLst>
              <a:ext uri="{FF2B5EF4-FFF2-40B4-BE49-F238E27FC236}">
                <a16:creationId xmlns:a16="http://schemas.microsoft.com/office/drawing/2014/main" id="{ED72E134-4E76-0AD4-00D2-D159ACB5DB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0944" y="3326533"/>
            <a:ext cx="1620000" cy="1620000"/>
          </a:xfrm>
        </p:spPr>
      </p:pic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B21E35E-1842-0C72-3D5D-BAF8E7A60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A99FE44-B80A-DC1D-1FE9-BA99CD729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smtClean="0"/>
              <a:t>17</a:t>
            </a:fld>
            <a:endParaRPr lang="en-US" dirty="0"/>
          </a:p>
        </p:txBody>
      </p:sp>
      <p:pic>
        <p:nvPicPr>
          <p:cNvPr id="10" name="Gráfico 9" descr="Garçonete com preenchimento sólido">
            <a:extLst>
              <a:ext uri="{FF2B5EF4-FFF2-40B4-BE49-F238E27FC236}">
                <a16:creationId xmlns:a16="http://schemas.microsoft.com/office/drawing/2014/main" id="{A9C3B722-DCAF-7EC2-E383-F52E43B6F8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75890" y="3326533"/>
            <a:ext cx="1620000" cy="16200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57C09385-6E01-0517-66C3-9D1CBA7547BA}"/>
              </a:ext>
            </a:extLst>
          </p:cNvPr>
          <p:cNvSpPr txBox="1"/>
          <p:nvPr/>
        </p:nvSpPr>
        <p:spPr>
          <a:xfrm>
            <a:off x="2086957" y="3230521"/>
            <a:ext cx="3814425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600" dirty="0">
                <a:solidFill>
                  <a:srgbClr val="002060"/>
                </a:solidFill>
              </a:rPr>
              <a:t>R$ 1.787,56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remuneração média dos trabalhadores de bares em BH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0FEBE23B-D380-FDEF-EE9E-C321A649827E}"/>
              </a:ext>
            </a:extLst>
          </p:cNvPr>
          <p:cNvSpPr txBox="1"/>
          <p:nvPr/>
        </p:nvSpPr>
        <p:spPr>
          <a:xfrm>
            <a:off x="7577475" y="3230521"/>
            <a:ext cx="3814425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600" dirty="0">
                <a:solidFill>
                  <a:srgbClr val="002060"/>
                </a:solidFill>
              </a:rPr>
              <a:t>R$ 1.795,17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remuneração média dos trabalhadores de bares em BH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CB916B6C-8D72-0F14-26B5-F474916F3605}"/>
              </a:ext>
            </a:extLst>
          </p:cNvPr>
          <p:cNvSpPr txBox="1"/>
          <p:nvPr/>
        </p:nvSpPr>
        <p:spPr>
          <a:xfrm>
            <a:off x="863428" y="2009381"/>
            <a:ext cx="104651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rgbClr val="002060"/>
                </a:solidFill>
              </a:rPr>
              <a:t>Bares e restaurantes movimentam certa de </a:t>
            </a:r>
            <a:r>
              <a:rPr lang="pt-BR" sz="2800" b="1" dirty="0">
                <a:solidFill>
                  <a:srgbClr val="002060"/>
                </a:solidFill>
              </a:rPr>
              <a:t>R$ 48mi </a:t>
            </a:r>
            <a:r>
              <a:rPr lang="pt-BR" sz="2800" dirty="0">
                <a:solidFill>
                  <a:srgbClr val="002060"/>
                </a:solidFill>
              </a:rPr>
              <a:t>em salários por mês</a:t>
            </a:r>
            <a:endParaRPr lang="pt-BR" sz="2800" dirty="0"/>
          </a:p>
        </p:txBody>
      </p:sp>
      <p:pic>
        <p:nvPicPr>
          <p:cNvPr id="9" name="Imagem 8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468548D3-3113-9CC9-4947-987C900887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  <p:sp>
        <p:nvSpPr>
          <p:cNvPr id="13" name="Espaço Reservado para Rodapé 4">
            <a:extLst>
              <a:ext uri="{FF2B5EF4-FFF2-40B4-BE49-F238E27FC236}">
                <a16:creationId xmlns:a16="http://schemas.microsoft.com/office/drawing/2014/main" id="{3B67A819-59C3-B5E7-BBC6-647F570DD716}"/>
              </a:ext>
            </a:extLst>
          </p:cNvPr>
          <p:cNvSpPr txBox="1">
            <a:spLocks/>
          </p:cNvSpPr>
          <p:nvPr/>
        </p:nvSpPr>
        <p:spPr>
          <a:xfrm>
            <a:off x="867783" y="65087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
              Fonte: RAIS 2024| </a:t>
            </a:r>
            <a:r>
              <a:rPr lang="en-US" dirty="0" err="1"/>
              <a:t>Elaboração</a:t>
            </a:r>
            <a:r>
              <a:rPr lang="en-US" dirty="0"/>
              <a:t>: Fecomércio MG</a:t>
            </a:r>
            <a:endParaRPr lang="pt-BR" dirty="0"/>
          </a:p>
        </p:txBody>
      </p:sp>
      <p:sp>
        <p:nvSpPr>
          <p:cNvPr id="14" name="Espaço Reservado para Data 3">
            <a:extLst>
              <a:ext uri="{FF2B5EF4-FFF2-40B4-BE49-F238E27FC236}">
                <a16:creationId xmlns:a16="http://schemas.microsoft.com/office/drawing/2014/main" id="{32D2785B-92D2-D54B-670E-8C2535D63A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/>
          <a:lstStyle/>
          <a:p>
            <a:r>
              <a:rPr lang="en-US" dirty="0"/>
              <a:t>13/10/2025</a:t>
            </a:r>
          </a:p>
        </p:txBody>
      </p:sp>
    </p:spTree>
    <p:extLst>
      <p:ext uri="{BB962C8B-B14F-4D97-AF65-F5344CB8AC3E}">
        <p14:creationId xmlns:p14="http://schemas.microsoft.com/office/powerpoint/2010/main" val="35786617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4B650A-E62E-81C0-E255-E0E4AFBB04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92F90A-55D6-5D95-2590-05FC6BFF3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Principais ocupações em bares e restaurantes - </a:t>
            </a:r>
            <a:r>
              <a:rPr lang="pt-BR" dirty="0" err="1"/>
              <a:t>bh</a:t>
            </a:r>
            <a:r>
              <a:rPr lang="pt-BR" dirty="0"/>
              <a:t> (2024)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B4E2FA3-027D-29F9-0E4C-C8B96A981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EC94A71-F87E-56B3-B0BE-68F0CB02B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smtClean="0"/>
              <a:t>18</a:t>
            </a:fld>
            <a:endParaRPr lang="en-US" dirty="0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91DB04BD-C837-DD31-EEB8-EF2131742BCA}"/>
              </a:ext>
            </a:extLst>
          </p:cNvPr>
          <p:cNvSpPr txBox="1"/>
          <p:nvPr/>
        </p:nvSpPr>
        <p:spPr>
          <a:xfrm>
            <a:off x="1618734" y="2518587"/>
            <a:ext cx="328689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600" b="1" dirty="0">
                <a:solidFill>
                  <a:srgbClr val="002060"/>
                </a:solidFill>
              </a:rPr>
              <a:t>Bares</a:t>
            </a:r>
          </a:p>
        </p:txBody>
      </p:sp>
      <p:graphicFrame>
        <p:nvGraphicFramePr>
          <p:cNvPr id="9" name="Espaço Reservado para Conteúdo 6">
            <a:extLst>
              <a:ext uri="{FF2B5EF4-FFF2-40B4-BE49-F238E27FC236}">
                <a16:creationId xmlns:a16="http://schemas.microsoft.com/office/drawing/2014/main" id="{DCC9541F-F8EA-B637-83A6-21287EE21E3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6293445"/>
              </p:ext>
            </p:extLst>
          </p:nvPr>
        </p:nvGraphicFramePr>
        <p:xfrm>
          <a:off x="6619394" y="3138980"/>
          <a:ext cx="4934174" cy="2851790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3871492">
                  <a:extLst>
                    <a:ext uri="{9D8B030D-6E8A-4147-A177-3AD203B41FA5}">
                      <a16:colId xmlns:a16="http://schemas.microsoft.com/office/drawing/2014/main" val="2279635608"/>
                    </a:ext>
                  </a:extLst>
                </a:gridCol>
                <a:gridCol w="1062682">
                  <a:extLst>
                    <a:ext uri="{9D8B030D-6E8A-4147-A177-3AD203B41FA5}">
                      <a16:colId xmlns:a16="http://schemas.microsoft.com/office/drawing/2014/main" val="3932872361"/>
                    </a:ext>
                  </a:extLst>
                </a:gridCol>
              </a:tblGrid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COZINHEIRO GERAL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4.012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70608118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GARÇOM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3.470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7471610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AUXILIAR NOS SERVIÇOS DE ALIMENTAÇÃO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3.452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79871360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ATENDENTE DE LANCHONETE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1.817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9272166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FAXINEIRO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1.272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66345683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OPERADOR DE CAIXA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901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618373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GERENTE DE RESTAURANTE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830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11723121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ATENDENTE DE LOJAS E MERCADOS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559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4542547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COPEIRO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538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15260476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CHEFE DE COZINHA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530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35131256"/>
                  </a:ext>
                </a:extLst>
              </a:tr>
            </a:tbl>
          </a:graphicData>
        </a:graphic>
      </p:graphicFrame>
      <p:sp>
        <p:nvSpPr>
          <p:cNvPr id="10" name="CaixaDeTexto 9">
            <a:extLst>
              <a:ext uri="{FF2B5EF4-FFF2-40B4-BE49-F238E27FC236}">
                <a16:creationId xmlns:a16="http://schemas.microsoft.com/office/drawing/2014/main" id="{444B0448-6C0F-EA72-BBA2-A0A6D5C68EC1}"/>
              </a:ext>
            </a:extLst>
          </p:cNvPr>
          <p:cNvSpPr txBox="1"/>
          <p:nvPr/>
        </p:nvSpPr>
        <p:spPr>
          <a:xfrm>
            <a:off x="7443032" y="2518587"/>
            <a:ext cx="328689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600" b="1" dirty="0">
                <a:solidFill>
                  <a:srgbClr val="002060"/>
                </a:solidFill>
              </a:rPr>
              <a:t>Restaurantes</a:t>
            </a:r>
          </a:p>
        </p:txBody>
      </p:sp>
      <p:graphicFrame>
        <p:nvGraphicFramePr>
          <p:cNvPr id="12" name="Espaço Reservado para Conteúdo 6">
            <a:extLst>
              <a:ext uri="{FF2B5EF4-FFF2-40B4-BE49-F238E27FC236}">
                <a16:creationId xmlns:a16="http://schemas.microsoft.com/office/drawing/2014/main" id="{2BAEE5FF-140A-54A5-3508-C7457E5D21E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5061333"/>
              </p:ext>
            </p:extLst>
          </p:nvPr>
        </p:nvGraphicFramePr>
        <p:xfrm>
          <a:off x="795095" y="3138980"/>
          <a:ext cx="4934174" cy="2851790"/>
        </p:xfrm>
        <a:graphic>
          <a:graphicData uri="http://schemas.openxmlformats.org/drawingml/2006/table">
            <a:tbl>
              <a:tblPr>
                <a:tableStyleId>{0E3FDE45-AF77-4B5C-9715-49D594BDF05E}</a:tableStyleId>
              </a:tblPr>
              <a:tblGrid>
                <a:gridCol w="3871492">
                  <a:extLst>
                    <a:ext uri="{9D8B030D-6E8A-4147-A177-3AD203B41FA5}">
                      <a16:colId xmlns:a16="http://schemas.microsoft.com/office/drawing/2014/main" val="2279635608"/>
                    </a:ext>
                  </a:extLst>
                </a:gridCol>
                <a:gridCol w="1062682">
                  <a:extLst>
                    <a:ext uri="{9D8B030D-6E8A-4147-A177-3AD203B41FA5}">
                      <a16:colId xmlns:a16="http://schemas.microsoft.com/office/drawing/2014/main" val="3932872361"/>
                    </a:ext>
                  </a:extLst>
                </a:gridCol>
              </a:tblGrid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GARÇOM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698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70608118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COZINHEIRO GERAL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546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7471610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ATENDENTE DE LANCHONETE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408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79871360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AUXILIAR NOS SERVIÇOS DE ALIMENTAÇÃO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282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9272166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BARMAN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171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66345683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FAXINEIRO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140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3618373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OPERADOR DE CAIXA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11723121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GERENTE DE BAR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105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4542547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COPEIRO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103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15260476"/>
                  </a:ext>
                </a:extLst>
              </a:tr>
              <a:tr h="285179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1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ATENDENTE DE LOJAS E MERCADOS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pt-BR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35131256"/>
                  </a:ext>
                </a:extLst>
              </a:tr>
            </a:tbl>
          </a:graphicData>
        </a:graphic>
      </p:graphicFrame>
      <p:pic>
        <p:nvPicPr>
          <p:cNvPr id="13" name="Imagem 12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4EFF45D0-615B-DD42-7A2D-88677684B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  <p:sp>
        <p:nvSpPr>
          <p:cNvPr id="14" name="Espaço Reservado para Rodapé 4">
            <a:extLst>
              <a:ext uri="{FF2B5EF4-FFF2-40B4-BE49-F238E27FC236}">
                <a16:creationId xmlns:a16="http://schemas.microsoft.com/office/drawing/2014/main" id="{CD2E9364-A218-20D9-5384-6CF5B385CE4F}"/>
              </a:ext>
            </a:extLst>
          </p:cNvPr>
          <p:cNvSpPr txBox="1">
            <a:spLocks/>
          </p:cNvSpPr>
          <p:nvPr/>
        </p:nvSpPr>
        <p:spPr>
          <a:xfrm>
            <a:off x="867783" y="65087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l" defTabSz="914400" rtl="0" eaLnBrk="1" latinLnBrk="0" hangingPunct="1">
              <a:defRPr sz="1050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
              Fonte: RAIS 2024| </a:t>
            </a:r>
            <a:r>
              <a:rPr lang="en-US" dirty="0" err="1"/>
              <a:t>Elaboração</a:t>
            </a:r>
            <a:r>
              <a:rPr lang="en-US" dirty="0"/>
              <a:t>: Fecomércio MG</a:t>
            </a:r>
            <a:endParaRPr lang="pt-BR" dirty="0"/>
          </a:p>
        </p:txBody>
      </p:sp>
      <p:sp>
        <p:nvSpPr>
          <p:cNvPr id="15" name="Espaço Reservado para Data 3">
            <a:extLst>
              <a:ext uri="{FF2B5EF4-FFF2-40B4-BE49-F238E27FC236}">
                <a16:creationId xmlns:a16="http://schemas.microsoft.com/office/drawing/2014/main" id="{79CD0136-71D5-F7B9-2CF5-DD1C9096CF5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69448" y="6356350"/>
            <a:ext cx="2592594" cy="365125"/>
          </a:xfrm>
        </p:spPr>
        <p:txBody>
          <a:bodyPr/>
          <a:lstStyle/>
          <a:p>
            <a:r>
              <a:rPr lang="en-US" dirty="0"/>
              <a:t>13/10/2025</a:t>
            </a:r>
          </a:p>
        </p:txBody>
      </p:sp>
    </p:spTree>
    <p:extLst>
      <p:ext uri="{BB962C8B-B14F-4D97-AF65-F5344CB8AC3E}">
        <p14:creationId xmlns:p14="http://schemas.microsoft.com/office/powerpoint/2010/main" val="33272055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E008CA-EB92-DC1B-3955-C7BB84FEB5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2BFD56-D125-4259-42FF-E41A7B5FD6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2996" y="1475654"/>
            <a:ext cx="8506928" cy="4560920"/>
          </a:xfrm>
        </p:spPr>
        <p:txBody>
          <a:bodyPr anchor="b">
            <a:normAutofit/>
          </a:bodyPr>
          <a:lstStyle/>
          <a:p>
            <a:r>
              <a:rPr lang="pt-BR" sz="7400" dirty="0"/>
              <a:t>Reconhecimento nacional de belo horizonte</a:t>
            </a:r>
          </a:p>
        </p:txBody>
      </p:sp>
      <p:pic>
        <p:nvPicPr>
          <p:cNvPr id="3" name="Imagem 2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40116FF7-E3C2-4865-6B07-64859EBCB5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9996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940F3A-7B21-D89C-80E3-86BC34397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A capital dos botecos</a:t>
            </a:r>
          </a:p>
        </p:txBody>
      </p:sp>
      <p:pic>
        <p:nvPicPr>
          <p:cNvPr id="8" name="Espaço Reservado para Conteúdo 7" descr="Cerveja com preenchimento sólido">
            <a:extLst>
              <a:ext uri="{FF2B5EF4-FFF2-40B4-BE49-F238E27FC236}">
                <a16:creationId xmlns:a16="http://schemas.microsoft.com/office/drawing/2014/main" id="{966844CA-C603-A440-5A28-54BBAAC8E7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76560" y="1756238"/>
            <a:ext cx="1620000" cy="1620000"/>
          </a:xfrm>
        </p:spPr>
      </p:pic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FCD2935-63DE-DEE1-9BE2-E395D2DC9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13/10/2025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EDF15EF-25ED-6E1E-D015-95C0B1BE5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Fonte: </a:t>
            </a:r>
            <a:r>
              <a:rPr lang="en-US" dirty="0" err="1"/>
              <a:t>Abrasel</a:t>
            </a:r>
            <a:r>
              <a:rPr lang="en-US" dirty="0"/>
              <a:t> | </a:t>
            </a:r>
            <a:r>
              <a:rPr lang="en-US" dirty="0" err="1"/>
              <a:t>Elaboração</a:t>
            </a:r>
            <a:r>
              <a:rPr lang="en-US" dirty="0"/>
              <a:t>: Fecomércio MG
              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2332C7C-6BB7-AC32-3C11-46C664406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AF5A0-43BB-4336-8627-9123B9144D80}" type="slidenum">
              <a:rPr lang="en-US" smtClean="0"/>
              <a:t>20</a:t>
            </a:fld>
            <a:endParaRPr lang="en-US" dirty="0"/>
          </a:p>
        </p:txBody>
      </p:sp>
      <p:pic>
        <p:nvPicPr>
          <p:cNvPr id="10" name="Gráfico 9" descr="Acesso universal com preenchimento sólido">
            <a:extLst>
              <a:ext uri="{FF2B5EF4-FFF2-40B4-BE49-F238E27FC236}">
                <a16:creationId xmlns:a16="http://schemas.microsoft.com/office/drawing/2014/main" id="{9CA055BA-8D60-2519-CADF-548DA52767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43367" y="2033238"/>
            <a:ext cx="1620000" cy="16200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0465812C-2D65-A5BC-3D0C-B7D14D79D57E}"/>
              </a:ext>
            </a:extLst>
          </p:cNvPr>
          <p:cNvSpPr txBox="1"/>
          <p:nvPr/>
        </p:nvSpPr>
        <p:spPr>
          <a:xfrm>
            <a:off x="2863366" y="1868134"/>
            <a:ext cx="326218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600" dirty="0">
                <a:solidFill>
                  <a:srgbClr val="002060"/>
                </a:solidFill>
              </a:rPr>
              <a:t>2.315.560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População de BH (2022)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A9C2DC4A-84D3-3ADA-59C5-7733ED0906FE}"/>
              </a:ext>
            </a:extLst>
          </p:cNvPr>
          <p:cNvSpPr txBox="1"/>
          <p:nvPr/>
        </p:nvSpPr>
        <p:spPr>
          <a:xfrm>
            <a:off x="7656828" y="1868133"/>
            <a:ext cx="326218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600" dirty="0">
                <a:solidFill>
                  <a:srgbClr val="002060"/>
                </a:solidFill>
              </a:rPr>
              <a:t>4.136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bares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8414AC52-7F3C-B573-317F-884FEBE71055}"/>
              </a:ext>
            </a:extLst>
          </p:cNvPr>
          <p:cNvSpPr txBox="1"/>
          <p:nvPr/>
        </p:nvSpPr>
        <p:spPr>
          <a:xfrm>
            <a:off x="4464908" y="3765132"/>
            <a:ext cx="326218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600" dirty="0">
                <a:solidFill>
                  <a:srgbClr val="002060"/>
                </a:solidFill>
              </a:rPr>
              <a:t>178,6</a:t>
            </a:r>
          </a:p>
          <a:p>
            <a:pPr algn="ctr"/>
            <a:endParaRPr lang="pt-BR" dirty="0"/>
          </a:p>
          <a:p>
            <a:pPr algn="ctr"/>
            <a:r>
              <a:rPr lang="pt-BR" dirty="0"/>
              <a:t>Bares/100.000 </a:t>
            </a:r>
            <a:r>
              <a:rPr lang="pt-BR" dirty="0" err="1"/>
              <a:t>hab</a:t>
            </a:r>
            <a:endParaRPr lang="pt-BR" dirty="0"/>
          </a:p>
        </p:txBody>
      </p:sp>
      <p:sp>
        <p:nvSpPr>
          <p:cNvPr id="14" name="Balão de Fala: Retângulo 13">
            <a:extLst>
              <a:ext uri="{FF2B5EF4-FFF2-40B4-BE49-F238E27FC236}">
                <a16:creationId xmlns:a16="http://schemas.microsoft.com/office/drawing/2014/main" id="{7306AE09-29A3-6A46-0169-2BCA0BE1CEAA}"/>
              </a:ext>
            </a:extLst>
          </p:cNvPr>
          <p:cNvSpPr/>
          <p:nvPr/>
        </p:nvSpPr>
        <p:spPr>
          <a:xfrm>
            <a:off x="970270" y="3653238"/>
            <a:ext cx="3262183" cy="834143"/>
          </a:xfrm>
          <a:prstGeom prst="wedgeRectCallout">
            <a:avLst>
              <a:gd name="adj1" fmla="val 76397"/>
              <a:gd name="adj2" fmla="val 79401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Em segundo lugar aparece Florianópolis com 150,4 bares/100.000 </a:t>
            </a:r>
            <a:r>
              <a:rPr lang="pt-BR" dirty="0" err="1"/>
              <a:t>hab</a:t>
            </a:r>
            <a:endParaRPr lang="pt-BR" dirty="0"/>
          </a:p>
        </p:txBody>
      </p:sp>
      <p:sp>
        <p:nvSpPr>
          <p:cNvPr id="15" name="Balão de Fala: Retângulo 14">
            <a:extLst>
              <a:ext uri="{FF2B5EF4-FFF2-40B4-BE49-F238E27FC236}">
                <a16:creationId xmlns:a16="http://schemas.microsoft.com/office/drawing/2014/main" id="{1F4DB5F5-F2A9-8A27-30DA-07001B4C8D58}"/>
              </a:ext>
            </a:extLst>
          </p:cNvPr>
          <p:cNvSpPr/>
          <p:nvPr/>
        </p:nvSpPr>
        <p:spPr>
          <a:xfrm>
            <a:off x="7993006" y="5101761"/>
            <a:ext cx="3262183" cy="834143"/>
          </a:xfrm>
          <a:prstGeom prst="wedgeRectCallout">
            <a:avLst>
              <a:gd name="adj1" fmla="val -70194"/>
              <a:gd name="adj2" fmla="val -70218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BR" dirty="0"/>
              <a:t>São 12,5 bares por quilometro quadrado na cidade</a:t>
            </a:r>
          </a:p>
        </p:txBody>
      </p:sp>
      <p:pic>
        <p:nvPicPr>
          <p:cNvPr id="16" name="Imagem 15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6B490A31-A185-2938-C544-FE7625A836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4781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C42B5A-8FA9-E191-23C6-C52F7E5F73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929122-7DF5-8476-B13D-003EAA86CA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2996" y="926757"/>
            <a:ext cx="7772400" cy="5109817"/>
          </a:xfrm>
        </p:spPr>
        <p:txBody>
          <a:bodyPr anchor="b">
            <a:normAutofit/>
          </a:bodyPr>
          <a:lstStyle/>
          <a:p>
            <a:r>
              <a:rPr lang="pt-BR" sz="7400" dirty="0"/>
              <a:t>Conclusão</a:t>
            </a:r>
            <a:br>
              <a:rPr lang="pt-BR" sz="7400" dirty="0"/>
            </a:br>
            <a:br>
              <a:rPr lang="pt-BR" sz="7400" dirty="0"/>
            </a:br>
            <a:br>
              <a:rPr lang="pt-BR" sz="7400" dirty="0"/>
            </a:br>
            <a:endParaRPr lang="pt-BR" sz="7400" dirty="0"/>
          </a:p>
        </p:txBody>
      </p:sp>
      <p:graphicFrame>
        <p:nvGraphicFramePr>
          <p:cNvPr id="3" name="Espaço Reservado para Conteúdo 2">
            <a:extLst>
              <a:ext uri="{FF2B5EF4-FFF2-40B4-BE49-F238E27FC236}">
                <a16:creationId xmlns:a16="http://schemas.microsoft.com/office/drawing/2014/main" id="{ABD21B48-5E74-7E83-E204-9C75C10B488F}"/>
              </a:ext>
            </a:extLst>
          </p:cNvPr>
          <p:cNvGraphicFramePr>
            <a:graphicFrameLocks/>
          </p:cNvGraphicFramePr>
          <p:nvPr>
            <p:extLst>
              <p:ext uri="{E7BDC344-281C-4309-B0C6-D0EE65EED2A8}">
                <p202:designPr xmlns:p202="http://schemas.microsoft.com/office/powerpoint/2020/02/main">
                  <p202:designTagLst>
                    <p202:designTag name="ARCH:1:CLS" val="InformationBlock"/>
                    <p202:designTag name="ARCH:1:VSVAR" val="TitledTextBox"/>
                  </p202:designTagLst>
                </p202:designPr>
              </p:ext>
            </p:extLst>
          </p:nvPr>
        </p:nvGraphicFramePr>
        <p:xfrm>
          <a:off x="612646" y="3593592"/>
          <a:ext cx="10890504" cy="25124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Imagem 3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2BFF9156-1742-5E15-BFD3-73639E86735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9175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0EB763-B0D1-55B2-5586-6E475EAC0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E337F1-4F3A-8536-21CC-BC3C5DE869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2996" y="1475654"/>
            <a:ext cx="7772400" cy="4560920"/>
          </a:xfrm>
        </p:spPr>
        <p:txBody>
          <a:bodyPr anchor="b">
            <a:normAutofit fontScale="90000"/>
          </a:bodyPr>
          <a:lstStyle/>
          <a:p>
            <a:br>
              <a:rPr lang="pt-BR" sz="5600" dirty="0">
                <a:latin typeface="+mn-lt"/>
              </a:rPr>
            </a:br>
            <a:br>
              <a:rPr lang="pt-BR" sz="5600" dirty="0">
                <a:latin typeface="+mn-lt"/>
              </a:rPr>
            </a:br>
            <a:br>
              <a:rPr lang="pt-BR" sz="5600" dirty="0">
                <a:latin typeface="+mn-lt"/>
              </a:rPr>
            </a:br>
            <a:br>
              <a:rPr lang="pt-BR" sz="5600" dirty="0">
                <a:latin typeface="+mn-lt"/>
              </a:rPr>
            </a:br>
            <a:br>
              <a:rPr lang="pt-BR" sz="5600" dirty="0">
                <a:latin typeface="+mn-lt"/>
              </a:rPr>
            </a:br>
            <a:br>
              <a:rPr lang="pt-BR" sz="5600" dirty="0">
                <a:latin typeface="+mn-lt"/>
              </a:rPr>
            </a:br>
            <a:br>
              <a:rPr lang="pt-BR" sz="5600" dirty="0">
                <a:latin typeface="+mn-lt"/>
              </a:rPr>
            </a:br>
            <a:br>
              <a:rPr lang="pt-BR" sz="5600" dirty="0">
                <a:latin typeface="+mn-lt"/>
              </a:rPr>
            </a:br>
            <a:br>
              <a:rPr lang="pt-BR" sz="5600" dirty="0">
                <a:latin typeface="+mn-lt"/>
              </a:rPr>
            </a:br>
            <a:r>
              <a:rPr lang="pt-BR" sz="5600" dirty="0">
                <a:latin typeface="+mn-lt"/>
              </a:rPr>
              <a:t>Obrigada</a:t>
            </a:r>
            <a:br>
              <a:rPr lang="pt-BR" sz="5600" dirty="0">
                <a:latin typeface="+mn-lt"/>
              </a:rPr>
            </a:br>
            <a:br>
              <a:rPr lang="pt-BR" sz="5600" dirty="0">
                <a:latin typeface="+mn-lt"/>
              </a:rPr>
            </a:br>
            <a:br>
              <a:rPr lang="pt-BR" sz="5600" dirty="0">
                <a:latin typeface="+mn-lt"/>
              </a:rPr>
            </a:br>
            <a:br>
              <a:rPr lang="pt-BR" sz="1800" dirty="0">
                <a:latin typeface="+mn-lt"/>
              </a:rPr>
            </a:br>
            <a:r>
              <a:rPr lang="pt-BR" sz="1800" dirty="0">
                <a:latin typeface="+mn-lt"/>
              </a:rPr>
              <a:t>Gabriela Martins</a:t>
            </a:r>
            <a:br>
              <a:rPr lang="pt-BR" sz="1800" dirty="0">
                <a:latin typeface="+mn-lt"/>
              </a:rPr>
            </a:br>
            <a:r>
              <a:rPr lang="pt-BR" sz="1800" dirty="0">
                <a:latin typeface="+mn-lt"/>
              </a:rPr>
              <a:t>economista</a:t>
            </a:r>
            <a:br>
              <a:rPr lang="pt-BR" sz="1800" dirty="0">
                <a:latin typeface="+mn-lt"/>
              </a:rPr>
            </a:br>
            <a:r>
              <a:rPr lang="pt-BR" sz="1800" dirty="0" err="1">
                <a:latin typeface="+mn-lt"/>
              </a:rPr>
              <a:t>fecomércio</a:t>
            </a:r>
            <a:r>
              <a:rPr lang="pt-BR" sz="1800" dirty="0">
                <a:latin typeface="+mn-lt"/>
              </a:rPr>
              <a:t> mg</a:t>
            </a:r>
            <a:br>
              <a:rPr lang="pt-BR" sz="1800" dirty="0">
                <a:latin typeface="+mn-lt"/>
              </a:rPr>
            </a:br>
            <a:br>
              <a:rPr lang="pt-BR" sz="1800" dirty="0">
                <a:latin typeface="+mn-lt"/>
              </a:rPr>
            </a:br>
            <a:r>
              <a:rPr lang="pt-BR" sz="1600" dirty="0">
                <a:latin typeface="+mn-lt"/>
              </a:rPr>
              <a:t>E-mail: </a:t>
            </a:r>
            <a:r>
              <a:rPr lang="pt-BR" sz="1600" dirty="0">
                <a:latin typeface="+mn-lt"/>
                <a:hlinkClick r:id="rId3"/>
              </a:rPr>
              <a:t>gabrielamartins@fecomerciomg.org.br</a:t>
            </a:r>
            <a:br>
              <a:rPr lang="pt-BR" sz="1600" dirty="0">
                <a:latin typeface="+mn-lt"/>
              </a:rPr>
            </a:br>
            <a:r>
              <a:rPr lang="pt-BR" sz="1600" dirty="0" err="1">
                <a:latin typeface="+mn-lt"/>
              </a:rPr>
              <a:t>Tel</a:t>
            </a:r>
            <a:r>
              <a:rPr lang="pt-BR" sz="1600" dirty="0">
                <a:latin typeface="+mn-lt"/>
              </a:rPr>
              <a:t>: (31) 3270-3325</a:t>
            </a:r>
          </a:p>
        </p:txBody>
      </p:sp>
      <p:pic>
        <p:nvPicPr>
          <p:cNvPr id="3" name="Imagem 2" descr="Uma imagem contendo Texto&#10;&#10;O conteúdo gerado por IA pode estar incorreto.">
            <a:extLst>
              <a:ext uri="{FF2B5EF4-FFF2-40B4-BE49-F238E27FC236}">
                <a16:creationId xmlns:a16="http://schemas.microsoft.com/office/drawing/2014/main" id="{4B44C5F4-E848-FA8C-65BC-D6A6FE6800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2357"/>
            <a:ext cx="1524000" cy="65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0564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ChronicleVTI">
  <a:themeElements>
    <a:clrScheme name="ChronicleVTI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ChronicleVTI">
      <a:majorFont>
        <a:latin typeface="Univers Condensed"/>
        <a:ea typeface=""/>
        <a:cs typeface=""/>
      </a:majorFont>
      <a:minorFont>
        <a:latin typeface="Calisto MT" panose="02040603050505030304"/>
        <a:ea typeface=""/>
        <a:cs typeface=""/>
      </a:minorFont>
    </a:fontScheme>
    <a:fmtScheme name="Chronicle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ronicleVTI" id="{534FD3B1-53CD-4A5C-943C-C44DFF248C3E}" vid="{19A790DA-2E4D-4134-98A6-7DECB1A1B842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1108</Words>
  <Application>Microsoft Office PowerPoint</Application>
  <PresentationFormat>Widescreen</PresentationFormat>
  <Paragraphs>292</Paragraphs>
  <Slides>22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9" baseType="lpstr">
      <vt:lpstr>Aptos</vt:lpstr>
      <vt:lpstr>Arial</vt:lpstr>
      <vt:lpstr>Arial,Sans-Serif</vt:lpstr>
      <vt:lpstr>Calibri</vt:lpstr>
      <vt:lpstr>Calisto MT</vt:lpstr>
      <vt:lpstr>Univers Condensed</vt:lpstr>
      <vt:lpstr>ChronicleVTI</vt:lpstr>
      <vt:lpstr>  Bares e Restaurantes</vt:lpstr>
      <vt:lpstr>Introdução</vt:lpstr>
      <vt:lpstr>Panorama geral do setor de serviços em Belo Horizonte e Minas Gerais</vt:lpstr>
      <vt:lpstr>Arrecadação anual - cnae  alimentação - total em R$ mi (MG) </vt:lpstr>
      <vt:lpstr>Variação do volume de vendas (acumulado em 12 meses - %) - Minas Gerais</vt:lpstr>
      <vt:lpstr>Valor adicionado bruto – Belo horizonte</vt:lpstr>
      <vt:lpstr>Produto Interno Bruto – belo Horzionte</vt:lpstr>
      <vt:lpstr>Estabelecimentos de bares e restaurantes - BH</vt:lpstr>
      <vt:lpstr>Número de empresas formais – Bares e restaurantes (Belo horizonte)</vt:lpstr>
      <vt:lpstr>Número de empresas formais – Bares e restaurantes (BH - 2024)</vt:lpstr>
      <vt:lpstr>Características dos estabelecimentos de bares e restaurantes – BH (2025)</vt:lpstr>
      <vt:lpstr>Bairros de Belo horizonte com maior número de bares e restaurantes (2025)</vt:lpstr>
      <vt:lpstr>Número de bares e restaurantes por regional de belo horizonte (2025)</vt:lpstr>
      <vt:lpstr>Empregos formais em bares e restaurantes - BH</vt:lpstr>
      <vt:lpstr>Número de empregos formais – Bares e restaurantes (Belo horizonte)</vt:lpstr>
      <vt:lpstr>Número de empregos formais em Bares e restaurantes - BH (2024)</vt:lpstr>
      <vt:lpstr>Remuneração média mensal – BH (2024)</vt:lpstr>
      <vt:lpstr>Principais ocupações em bares e restaurantes - bh (2024)</vt:lpstr>
      <vt:lpstr>Reconhecimento nacional de belo horizonte</vt:lpstr>
      <vt:lpstr>A capital dos botecos</vt:lpstr>
      <vt:lpstr>Conclusão   </vt:lpstr>
      <vt:lpstr>         Obrigada    Gabriela Martins economista fecomércio mg  E-mail: gabrielamartins@fecomerciomg.org.br Tel: (31) 3270-3325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Gabriela Felipe Martins</cp:lastModifiedBy>
  <cp:revision>87</cp:revision>
  <dcterms:created xsi:type="dcterms:W3CDTF">2025-10-13T05:57:37Z</dcterms:created>
  <dcterms:modified xsi:type="dcterms:W3CDTF">2025-10-13T12:01:59Z</dcterms:modified>
</cp:coreProperties>
</file>