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1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41" d="100"/>
          <a:sy n="141" d="100"/>
        </p:scale>
        <p:origin x="744" y="12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35dd73ddd23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35dd73ddd23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35dd73ddd23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35dd73ddd23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35dd73ddd23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35dd73ddd23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35dd73ddd23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35dd73ddd23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35dd73ddd23_0_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35dd73ddd23_0_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35dd73ddd23_0_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35dd73ddd23_0_1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35dd73ddd23_0_1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35dd73ddd23_0_1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35dd73ddd23_0_1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35dd73ddd23_0_1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35ddc1ab47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35ddc1ab47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Google Shape;60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41688" y="152400"/>
            <a:ext cx="7060631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Google Shape;65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14125" y="193500"/>
            <a:ext cx="7315746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Google Shape;70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93325" y="88375"/>
            <a:ext cx="4838700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Google Shape;75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55825" y="152400"/>
            <a:ext cx="4838700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55975" y="152400"/>
            <a:ext cx="7474767" cy="4991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Google Shape;85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1351" y="260350"/>
            <a:ext cx="7521299" cy="4840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Google Shape;90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52875" y="0"/>
            <a:ext cx="4717825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36375" y="94875"/>
            <a:ext cx="3401169" cy="48387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Google Shape;100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18125" y="1909325"/>
            <a:ext cx="7820025" cy="1123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Apresentação na tela (16:9)</PresentationFormat>
  <Paragraphs>0</Paragraphs>
  <Slides>9</Slides>
  <Notes>9</Notes>
  <HiddenSlides>0</HiddenSlides>
  <MMClips>0</MMClips>
  <ScaleCrop>false</ScaleCrop>
  <HeadingPairs>
    <vt:vector size="6" baseType="variant">
      <vt:variant>
        <vt:lpstr>Fontes usadas</vt:lpstr>
      </vt:variant>
      <vt:variant>
        <vt:i4>1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1" baseType="lpstr">
      <vt:lpstr>Arial</vt:lpstr>
      <vt:lpstr>Simple Light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gisela</dc:creator>
  <cp:lastModifiedBy>gisela</cp:lastModifiedBy>
  <cp:revision>1</cp:revision>
  <dcterms:modified xsi:type="dcterms:W3CDTF">2025-05-27T19:39:24Z</dcterms:modified>
</cp:coreProperties>
</file>