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70" r:id="rId15"/>
    <p:sldId id="269" r:id="rId16"/>
    <p:sldId id="271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28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9D06D-FB68-4755-89A3-7AE0F7C173B7}" type="datetimeFigureOut">
              <a:rPr lang="pt-BR" smtClean="0"/>
              <a:t>17/08/2017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C190A-AB14-4392-8E8E-D8F6179D65D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9D06D-FB68-4755-89A3-7AE0F7C173B7}" type="datetimeFigureOut">
              <a:rPr lang="pt-BR" smtClean="0"/>
              <a:t>17/08/2017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C190A-AB14-4392-8E8E-D8F6179D65D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9D06D-FB68-4755-89A3-7AE0F7C173B7}" type="datetimeFigureOut">
              <a:rPr lang="pt-BR" smtClean="0"/>
              <a:t>17/08/2017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C190A-AB14-4392-8E8E-D8F6179D65D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9D06D-FB68-4755-89A3-7AE0F7C173B7}" type="datetimeFigureOut">
              <a:rPr lang="pt-BR" smtClean="0"/>
              <a:t>17/08/2017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C190A-AB14-4392-8E8E-D8F6179D65D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9D06D-FB68-4755-89A3-7AE0F7C173B7}" type="datetimeFigureOut">
              <a:rPr lang="pt-BR" smtClean="0"/>
              <a:t>17/08/2017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C190A-AB14-4392-8E8E-D8F6179D65D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9D06D-FB68-4755-89A3-7AE0F7C173B7}" type="datetimeFigureOut">
              <a:rPr lang="pt-BR" smtClean="0"/>
              <a:t>17/08/2017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C190A-AB14-4392-8E8E-D8F6179D65D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9D06D-FB68-4755-89A3-7AE0F7C173B7}" type="datetimeFigureOut">
              <a:rPr lang="pt-BR" smtClean="0"/>
              <a:t>17/08/2017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C190A-AB14-4392-8E8E-D8F6179D65D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9D06D-FB68-4755-89A3-7AE0F7C173B7}" type="datetimeFigureOut">
              <a:rPr lang="pt-BR" smtClean="0"/>
              <a:t>17/08/2017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C190A-AB14-4392-8E8E-D8F6179D65D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9D06D-FB68-4755-89A3-7AE0F7C173B7}" type="datetimeFigureOut">
              <a:rPr lang="pt-BR" smtClean="0"/>
              <a:t>17/08/2017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C190A-AB14-4392-8E8E-D8F6179D65D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9D06D-FB68-4755-89A3-7AE0F7C173B7}" type="datetimeFigureOut">
              <a:rPr lang="pt-BR" smtClean="0"/>
              <a:t>17/08/2017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C190A-AB14-4392-8E8E-D8F6179D65D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9D06D-FB68-4755-89A3-7AE0F7C173B7}" type="datetimeFigureOut">
              <a:rPr lang="pt-BR" smtClean="0"/>
              <a:t>17/08/2017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C190A-AB14-4392-8E8E-D8F6179D65D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09D06D-FB68-4755-89A3-7AE0F7C173B7}" type="datetimeFigureOut">
              <a:rPr lang="pt-BR" smtClean="0"/>
              <a:t>17/08/2017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0C190A-AB14-4392-8E8E-D8F6179D65D8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3568" y="0"/>
            <a:ext cx="7772400" cy="1470025"/>
          </a:xfrm>
        </p:spPr>
        <p:txBody>
          <a:bodyPr>
            <a:normAutofit/>
          </a:bodyPr>
          <a:lstStyle/>
          <a:p>
            <a:r>
              <a:rPr lang="pt-BR" sz="6000" dirty="0" smtClean="0">
                <a:latin typeface="Aharoni" pitchFamily="2" charset="-79"/>
                <a:cs typeface="Aharoni" pitchFamily="2" charset="-79"/>
              </a:rPr>
              <a:t>DEVOLUTIVA</a:t>
            </a:r>
            <a:endParaRPr lang="pt-BR" sz="6000" dirty="0"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5" name="Imagem 4" descr="TEM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1451570"/>
            <a:ext cx="4219575" cy="485775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sz="8800" dirty="0" smtClean="0">
                <a:latin typeface="Aharoni" pitchFamily="2" charset="-79"/>
                <a:cs typeface="Aharoni" pitchFamily="2" charset="-79"/>
              </a:rPr>
              <a:t>2016</a:t>
            </a:r>
            <a:endParaRPr lang="pt-BR" sz="8800" dirty="0"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4" name="Espaço Reservado para Conteúdo 3" descr="parada-do-orgulho-lgbt-20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340768"/>
            <a:ext cx="9144000" cy="4433454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sz="8800" dirty="0" smtClean="0">
                <a:latin typeface="Aharoni" pitchFamily="2" charset="-79"/>
                <a:cs typeface="Aharoni" pitchFamily="2" charset="-79"/>
              </a:rPr>
              <a:t>2017</a:t>
            </a:r>
            <a:endParaRPr lang="pt-BR" sz="8800" dirty="0"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4" name="Espaço Reservado para Conteúdo 3" descr="Parada-orgulholgbt-de-bh-direitos- lésbicas-gays, bissexuais- travestis-transexuais-transgênero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883477"/>
            <a:ext cx="9144000" cy="3489739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 descr="LGBT-Abertura-4Jornada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60648"/>
            <a:ext cx="9144000" cy="645795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 descr="tabel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0"/>
            <a:ext cx="5760640" cy="3478122"/>
          </a:xfrm>
        </p:spPr>
      </p:pic>
      <p:pic>
        <p:nvPicPr>
          <p:cNvPr id="5" name="Imagem 4" descr="pizz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512976"/>
            <a:ext cx="9144000" cy="322839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WhatsApp Image 2017-07-07 at 00.14.27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8593"/>
            <a:ext cx="9144000" cy="650081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Screenshot_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560253"/>
            <a:ext cx="9144000" cy="4821075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611560" y="764704"/>
            <a:ext cx="81476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dirty="0" smtClean="0">
                <a:latin typeface="Arial Black" pitchFamily="34" charset="0"/>
              </a:rPr>
              <a:t>Entrega do Diploma de Honra ao Mérito ao CELLOS - MG </a:t>
            </a:r>
            <a:endParaRPr lang="pt-BR" sz="2000" dirty="0">
              <a:latin typeface="Arial Black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259632" y="6488668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latin typeface="Arial Black" pitchFamily="34" charset="0"/>
                <a:cs typeface="Aharoni" pitchFamily="2" charset="-79"/>
              </a:rPr>
              <a:t>Foto: CMBH | </a:t>
            </a:r>
            <a:r>
              <a:rPr lang="pt-BR" dirty="0">
                <a:latin typeface="Arial Black" pitchFamily="34" charset="0"/>
              </a:rPr>
              <a:t>Bernardo Dias</a:t>
            </a:r>
            <a:endParaRPr lang="pt-BR" dirty="0" smtClean="0">
              <a:latin typeface="Arial Black" pitchFamily="34" charset="0"/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35725938166_83499c50b4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52736"/>
            <a:ext cx="9144000" cy="6096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39552" y="476672"/>
            <a:ext cx="81476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dirty="0" smtClean="0">
                <a:latin typeface="Arial Black" pitchFamily="34" charset="0"/>
              </a:rPr>
              <a:t>Entrega do Diploma de Honra ao Mérito ao CELLOS - MG </a:t>
            </a:r>
            <a:endParaRPr lang="pt-BR" sz="2000" dirty="0"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Screenshot_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58917"/>
            <a:ext cx="9144000" cy="5382451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051720" y="836712"/>
            <a:ext cx="55255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latin typeface="Arial Black" pitchFamily="34" charset="0"/>
              </a:rPr>
              <a:t>2º Seminário EDUCAÇÃO E DIVERSIDADE</a:t>
            </a:r>
            <a:endParaRPr lang="pt-BR" dirty="0">
              <a:latin typeface="Arial Black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087216" y="260648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latin typeface="Arial Black" pitchFamily="34" charset="0"/>
                <a:cs typeface="Aharoni" pitchFamily="2" charset="-79"/>
              </a:rPr>
              <a:t>Foto: PBH | </a:t>
            </a:r>
            <a:r>
              <a:rPr lang="pt-BR" dirty="0" err="1" smtClean="0">
                <a:latin typeface="Arial Black" pitchFamily="34" charset="0"/>
                <a:cs typeface="Aharoni" pitchFamily="2" charset="-79"/>
              </a:rPr>
              <a:t>Amira</a:t>
            </a:r>
            <a:r>
              <a:rPr lang="pt-BR" dirty="0" smtClean="0">
                <a:latin typeface="Arial Black" pitchFamily="34" charset="0"/>
                <a:cs typeface="Aharoni" pitchFamily="2" charset="-79"/>
              </a:rPr>
              <a:t> </a:t>
            </a:r>
            <a:r>
              <a:rPr lang="pt-BR" dirty="0" err="1" smtClean="0">
                <a:latin typeface="Arial Black" pitchFamily="34" charset="0"/>
                <a:cs typeface="Aharoni" pitchFamily="2" charset="-79"/>
              </a:rPr>
              <a:t>Hissa</a:t>
            </a:r>
            <a:endParaRPr lang="pt-BR" dirty="0" smtClean="0">
              <a:latin typeface="Arial Black" pitchFamily="34" charset="0"/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WhatsApp Image 2017-07-05 at 20.29.57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6876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15616" y="764704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Arial Black" pitchFamily="34" charset="0"/>
                <a:cs typeface="Aharoni" pitchFamily="2" charset="-79"/>
              </a:rPr>
              <a:t>Atividade Cultural: ESPAÇOS DE RESISTÊNCIA LGBT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pesquis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8365"/>
            <a:ext cx="9144000" cy="986379"/>
          </a:xfrm>
          <a:prstGeom prst="rect">
            <a:avLst/>
          </a:prstGeom>
        </p:spPr>
      </p:pic>
      <p:pic>
        <p:nvPicPr>
          <p:cNvPr id="3" name="Imagem 2" descr="info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07704" y="1268760"/>
            <a:ext cx="5760640" cy="5317514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pesquis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8365"/>
            <a:ext cx="9144000" cy="986379"/>
          </a:xfrm>
          <a:prstGeom prst="rect">
            <a:avLst/>
          </a:prstGeom>
        </p:spPr>
      </p:pic>
      <p:pic>
        <p:nvPicPr>
          <p:cNvPr id="4" name="Imagem 3" descr="info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68029" y="1700808"/>
            <a:ext cx="7192403" cy="432048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pesquis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8365"/>
            <a:ext cx="9144000" cy="986379"/>
          </a:xfrm>
          <a:prstGeom prst="rect">
            <a:avLst/>
          </a:prstGeom>
        </p:spPr>
      </p:pic>
      <p:pic>
        <p:nvPicPr>
          <p:cNvPr id="4" name="Imagem 3" descr="info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1680" y="1307034"/>
            <a:ext cx="5976664" cy="5085407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1043608" y="404664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latin typeface="Arial Black" pitchFamily="34" charset="0"/>
                <a:cs typeface="Aharoni" pitchFamily="2" charset="-79"/>
              </a:rPr>
              <a:t>Parcerias</a:t>
            </a:r>
          </a:p>
        </p:txBody>
      </p:sp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107506" y="4857462"/>
          <a:ext cx="8928990" cy="1307842"/>
        </p:xfrm>
        <a:graphic>
          <a:graphicData uri="http://schemas.openxmlformats.org/drawingml/2006/table">
            <a:tbl>
              <a:tblPr/>
              <a:tblGrid>
                <a:gridCol w="1035713"/>
                <a:gridCol w="1035713"/>
                <a:gridCol w="1381196"/>
                <a:gridCol w="1138404"/>
                <a:gridCol w="1035713"/>
                <a:gridCol w="1285839"/>
                <a:gridCol w="2016412"/>
              </a:tblGrid>
              <a:tr h="3227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Data</a:t>
                      </a:r>
                      <a:endParaRPr lang="pt-B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347" marR="513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Un. Savassi</a:t>
                      </a:r>
                      <a:endParaRPr lang="pt-BR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347" marR="513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Un. Afonso Pena</a:t>
                      </a:r>
                      <a:endParaRPr lang="pt-B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347" marR="513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Un. Liberdade</a:t>
                      </a:r>
                      <a:endParaRPr lang="pt-BR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347" marR="513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Un. Styles</a:t>
                      </a:r>
                      <a:endParaRPr lang="pt-BR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347" marR="513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Un. Budget AP</a:t>
                      </a:r>
                      <a:endParaRPr lang="pt-BR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347" marR="513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Un. Budget Minascentro</a:t>
                      </a:r>
                      <a:endParaRPr lang="pt-BR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347" marR="513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2743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Sex - 14/jul</a:t>
                      </a:r>
                      <a:endParaRPr lang="pt-BR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347" marR="513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68%</a:t>
                      </a:r>
                      <a:endParaRPr lang="pt-BR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347" marR="513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47%</a:t>
                      </a:r>
                      <a:endParaRPr lang="pt-B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347" marR="513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64%</a:t>
                      </a:r>
                      <a:endParaRPr lang="pt-BR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347" marR="513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67%</a:t>
                      </a:r>
                      <a:endParaRPr lang="pt-BR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347" marR="513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74%</a:t>
                      </a:r>
                      <a:endParaRPr lang="pt-BR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347" marR="513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63%</a:t>
                      </a:r>
                      <a:endParaRPr lang="pt-BR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347" marR="513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2743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Sáb - 15/jul</a:t>
                      </a:r>
                      <a:endParaRPr lang="pt-BR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347" marR="513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82%</a:t>
                      </a:r>
                      <a:endParaRPr lang="pt-BR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347" marR="513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68%</a:t>
                      </a:r>
                      <a:endParaRPr lang="pt-BR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347" marR="513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83%</a:t>
                      </a:r>
                      <a:endParaRPr lang="pt-BR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347" marR="513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94%</a:t>
                      </a:r>
                      <a:endParaRPr lang="pt-BR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347" marR="513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87%</a:t>
                      </a:r>
                      <a:endParaRPr lang="pt-BR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347" marR="513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100%</a:t>
                      </a:r>
                      <a:endParaRPr lang="pt-BR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347" marR="513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9613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Dom - 16/jul</a:t>
                      </a:r>
                      <a:endParaRPr lang="pt-BR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347" marR="513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50%</a:t>
                      </a:r>
                      <a:endParaRPr lang="pt-BR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347" marR="513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38%</a:t>
                      </a:r>
                      <a:endParaRPr lang="pt-BR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347" marR="513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63%</a:t>
                      </a:r>
                      <a:endParaRPr lang="pt-BR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347" marR="513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100%</a:t>
                      </a:r>
                      <a:endParaRPr lang="pt-BR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347" marR="513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53%</a:t>
                      </a:r>
                      <a:endParaRPr lang="pt-BR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347" marR="513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99%</a:t>
                      </a:r>
                      <a:endParaRPr lang="pt-B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347" marR="513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" name="CaixaDeTexto 4"/>
          <p:cNvSpPr txBox="1"/>
          <p:nvPr/>
        </p:nvSpPr>
        <p:spPr>
          <a:xfrm>
            <a:off x="1115616" y="4211796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i="1" dirty="0" smtClean="0">
                <a:latin typeface="Arial Black" pitchFamily="34" charset="0"/>
                <a:cs typeface="Aharoni" pitchFamily="2" charset="-79"/>
              </a:rPr>
              <a:t>Case</a:t>
            </a:r>
            <a:r>
              <a:rPr lang="pt-BR" dirty="0" smtClean="0">
                <a:latin typeface="Arial Black" pitchFamily="34" charset="0"/>
                <a:cs typeface="Aharoni" pitchFamily="2" charset="-79"/>
              </a:rPr>
              <a:t>: Ocupação de rede hoteleira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908720"/>
            <a:ext cx="386715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26406" y="1124744"/>
            <a:ext cx="4417648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Users\daniel\Desktop\Cellos BH\2017 - XX Parada do Orgulho LGBT IV Jornada Cidadania\2 - Fotos PARADA\Flickr PBH\20-parada-lgbt_35966179806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81996"/>
            <a:ext cx="5231483" cy="3490888"/>
          </a:xfrm>
          <a:prstGeom prst="rect">
            <a:avLst/>
          </a:prstGeom>
          <a:noFill/>
        </p:spPr>
      </p:pic>
      <p:pic>
        <p:nvPicPr>
          <p:cNvPr id="2050" name="Picture 2" descr="C:\Users\daniel\Desktop\Cellos BH\2017 - XX Parada do Orgulho LGBT IV Jornada Cidadania\2 - Fotos PARADA\Flickr PBH\20-parada-lgbt_35196744673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4196863"/>
            <a:ext cx="3816424" cy="2546640"/>
          </a:xfrm>
          <a:prstGeom prst="rect">
            <a:avLst/>
          </a:prstGeom>
          <a:noFill/>
        </p:spPr>
      </p:pic>
      <p:pic>
        <p:nvPicPr>
          <p:cNvPr id="2051" name="Picture 3" descr="C:\Users\daniel\Desktop\Cellos BH\2017 - XX Parada do Orgulho LGBT IV Jornada Cidadania\2 - Fotos PARADA\Flickr PBH\_dsc6336_35602010410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0320" y="4653136"/>
            <a:ext cx="3003396" cy="2004120"/>
          </a:xfrm>
          <a:prstGeom prst="rect">
            <a:avLst/>
          </a:prstGeom>
          <a:noFill/>
        </p:spPr>
      </p:pic>
      <p:sp>
        <p:nvSpPr>
          <p:cNvPr id="6" name="CaixaDeTexto 5"/>
          <p:cNvSpPr txBox="1"/>
          <p:nvPr/>
        </p:nvSpPr>
        <p:spPr>
          <a:xfrm>
            <a:off x="2987824" y="3645024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latin typeface="Arial Black" pitchFamily="34" charset="0"/>
                <a:cs typeface="Aharoni" pitchFamily="2" charset="-79"/>
              </a:rPr>
              <a:t>Foto: PBH | </a:t>
            </a:r>
            <a:r>
              <a:rPr lang="pt-BR" dirty="0" err="1" smtClean="0">
                <a:latin typeface="Arial Black" pitchFamily="34" charset="0"/>
                <a:cs typeface="Aharoni" pitchFamily="2" charset="-79"/>
              </a:rPr>
              <a:t>Amira</a:t>
            </a:r>
            <a:r>
              <a:rPr lang="pt-BR" dirty="0" smtClean="0">
                <a:latin typeface="Arial Black" pitchFamily="34" charset="0"/>
                <a:cs typeface="Aharoni" pitchFamily="2" charset="-79"/>
              </a:rPr>
              <a:t> </a:t>
            </a:r>
            <a:r>
              <a:rPr lang="pt-BR" dirty="0" err="1" smtClean="0">
                <a:latin typeface="Arial Black" pitchFamily="34" charset="0"/>
                <a:cs typeface="Aharoni" pitchFamily="2" charset="-79"/>
              </a:rPr>
              <a:t>Hissa</a:t>
            </a:r>
            <a:endParaRPr lang="pt-BR" dirty="0" smtClean="0">
              <a:latin typeface="Arial Black" pitchFamily="34" charset="0"/>
              <a:cs typeface="Aharoni" pitchFamily="2" charset="-79"/>
            </a:endParaRPr>
          </a:p>
        </p:txBody>
      </p:sp>
      <p:pic>
        <p:nvPicPr>
          <p:cNvPr id="2052" name="Picture 4" descr="C:\Users\daniel\Desktop\Cellos BH\2017 - XX Parada do Orgulho LGBT IV Jornada Cidadania\2 - Fotos PARADA\Flickr PBH\20-parada-lgbt_35196752753_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404664"/>
            <a:ext cx="3851920" cy="2570326"/>
          </a:xfrm>
          <a:prstGeom prst="rect">
            <a:avLst/>
          </a:prstGeom>
          <a:noFill/>
        </p:spPr>
      </p:pic>
      <p:pic>
        <p:nvPicPr>
          <p:cNvPr id="2053" name="Picture 5" descr="C:\Users\daniel\Desktop\Cellos BH\2017 - XX Parada do Orgulho LGBT IV Jornada Cidadania\2 - Fotos PARADA\Flickr PBH\20-parada-lgbt_36007747875_o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79912" y="4149080"/>
            <a:ext cx="2736304" cy="182589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cellos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594767"/>
            <a:ext cx="6480720" cy="560831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129</Words>
  <Application>Microsoft Office PowerPoint</Application>
  <PresentationFormat>Apresentação na tela (4:3)</PresentationFormat>
  <Paragraphs>40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17" baseType="lpstr">
      <vt:lpstr>Tema do Office</vt:lpstr>
      <vt:lpstr>DEVOLUTIVA</vt:lpstr>
      <vt:lpstr>2016</vt:lpstr>
      <vt:lpstr>2017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daniel</dc:creator>
  <cp:lastModifiedBy>daniel</cp:lastModifiedBy>
  <cp:revision>17</cp:revision>
  <dcterms:created xsi:type="dcterms:W3CDTF">2017-08-17T14:22:26Z</dcterms:created>
  <dcterms:modified xsi:type="dcterms:W3CDTF">2017-08-17T16:17:57Z</dcterms:modified>
</cp:coreProperties>
</file>