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Calibri" panose="020F0502020204030204" pitchFamily="34" charset="0"/>
      <p:regular r:id="rId13"/>
      <p:bold r:id="rId14"/>
      <p:italic r:id="rId15"/>
      <p:boldItalic r:id="rId16"/>
    </p:embeddedFont>
    <p:embeddedFont>
      <p:font typeface="Muli" panose="020B060402020202020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2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800" cy="458788"/>
          </a:xfrm>
          <a:prstGeom prst="rect">
            <a:avLst/>
          </a:prstGeom>
          <a:noFill/>
          <a:ln>
            <a:noFill/>
          </a:ln>
        </p:spPr>
        <p:txBody>
          <a:bodyPr spcFirstLastPara="1" wrap="square" lIns="91425" tIns="91425" rIns="91425" bIns="91425" anchor="t" anchorCtr="0"/>
          <a:lstStyle>
            <a:lvl1pPr marL="0" marR="0" lvl="0" indent="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84613" y="0"/>
            <a:ext cx="2971800" cy="458788"/>
          </a:xfrm>
          <a:prstGeom prst="rect">
            <a:avLst/>
          </a:prstGeom>
          <a:noFill/>
          <a:ln>
            <a:noFill/>
          </a:ln>
        </p:spPr>
        <p:txBody>
          <a:bodyPr spcFirstLastPara="1" wrap="square" lIns="91425" tIns="91425" rIns="91425" bIns="91425" anchor="t" anchorCtr="0"/>
          <a:lstStyle>
            <a:lvl1pPr marL="0" marR="0" lvl="0" indent="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Shape 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t" anchorCtr="0"/>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8685213"/>
            <a:ext cx="2971800" cy="458787"/>
          </a:xfrm>
          <a:prstGeom prst="rect">
            <a:avLst/>
          </a:prstGeom>
          <a:noFill/>
          <a:ln>
            <a:noFill/>
          </a:ln>
        </p:spPr>
        <p:txBody>
          <a:bodyPr spcFirstLastPara="1" wrap="square" lIns="91425" tIns="91425" rIns="91425" bIns="91425" anchor="b" anchorCtr="0"/>
          <a:lstStyle>
            <a:lvl1pPr marL="0" marR="0" lvl="0" indent="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415936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86" name="Shape 8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Shape 9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Shape 9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3" name="Shape 9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Shape 10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2" name="Shape 10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03" name="Shape 10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14" name="Shape 11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23" name="Shape 12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35" name="Shape 13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46" name="Shape 14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Shape 155"/>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56" name="Shape 15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Shape 164"/>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65" name="Shape 16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72" name="Shape 17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de título" type="title">
  <p:cSld name="TITL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1524000" y="1122363"/>
            <a:ext cx="9144000" cy="2387700"/>
          </a:xfrm>
          <a:prstGeom prst="rect">
            <a:avLst/>
          </a:prstGeom>
          <a:noFill/>
          <a:ln>
            <a:noFill/>
          </a:ln>
        </p:spPr>
        <p:txBody>
          <a:bodyPr spcFirstLastPara="1" wrap="square" lIns="91425" tIns="91425" rIns="91425" bIns="91425" anchor="b" anchorCtr="0"/>
          <a:lstStyle>
            <a:lvl1pPr marL="0" marR="0" lvl="0" indent="0" algn="ctr" rtl="0">
              <a:lnSpc>
                <a:spcPct val="90000"/>
              </a:lnSpc>
              <a:spcBef>
                <a:spcPts val="0"/>
              </a:spcBef>
              <a:spcAft>
                <a:spcPts val="0"/>
              </a:spcAft>
              <a:buClr>
                <a:schemeClr val="dk1"/>
              </a:buClr>
              <a:buSzPts val="14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 name="Shape 17"/>
          <p:cNvSpPr txBox="1">
            <a:spLocks noGrp="1"/>
          </p:cNvSpPr>
          <p:nvPr>
            <p:ph type="subTitle" idx="1"/>
          </p:nvPr>
        </p:nvSpPr>
        <p:spPr>
          <a:xfrm>
            <a:off x="1524000" y="3602038"/>
            <a:ext cx="9144000" cy="1655700"/>
          </a:xfrm>
          <a:prstGeom prst="rect">
            <a:avLst/>
          </a:prstGeom>
          <a:noFill/>
          <a:ln>
            <a:noFill/>
          </a:ln>
        </p:spPr>
        <p:txBody>
          <a:bodyPr spcFirstLastPara="1" wrap="square" lIns="91425" tIns="91425" rIns="91425" bIns="91425" anchor="t" anchorCtr="0"/>
          <a:lstStyle>
            <a:lvl1pPr marL="0" marR="0" lvl="0" indent="0" algn="ctr" rtl="0">
              <a:lnSpc>
                <a:spcPct val="90000"/>
              </a:lnSpc>
              <a:spcBef>
                <a:spcPts val="1000"/>
              </a:spcBef>
              <a:spcAft>
                <a:spcPts val="0"/>
              </a:spcAft>
              <a:buClr>
                <a:schemeClr val="dk1"/>
              </a:buClr>
              <a:buSzPts val="2800"/>
              <a:buFont typeface="Arial"/>
              <a:buNone/>
              <a:defRPr sz="2400" b="0" i="0" u="none" strike="noStrike" cap="none">
                <a:solidFill>
                  <a:schemeClr val="dk1"/>
                </a:solidFill>
                <a:latin typeface="Calibri"/>
                <a:ea typeface="Calibri"/>
                <a:cs typeface="Calibri"/>
                <a:sym typeface="Calibri"/>
              </a:defRPr>
            </a:lvl1pPr>
            <a:lvl2pPr marL="457200" marR="0" lvl="1" indent="0" algn="ctr" rtl="0">
              <a:lnSpc>
                <a:spcPct val="90000"/>
              </a:lnSpc>
              <a:spcBef>
                <a:spcPts val="5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2pPr>
            <a:lvl3pPr marL="914400" marR="0" lvl="2" indent="0" algn="ctr" rtl="0">
              <a:lnSpc>
                <a:spcPct val="90000"/>
              </a:lnSpc>
              <a:spcBef>
                <a:spcPts val="5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3pPr>
            <a:lvl4pPr marL="1371600" marR="0" lvl="3"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4pPr>
            <a:lvl5pPr marL="1828800" marR="0" lvl="4"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5pPr>
            <a:lvl6pPr marL="2286000" marR="0" lvl="5"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6pPr>
            <a:lvl7pPr marL="2743200" marR="0" lvl="6"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7pPr>
            <a:lvl8pPr marL="3200400" marR="0" lvl="7"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8pPr>
            <a:lvl9pPr marL="3657600" marR="0" lvl="8" indent="0" algn="ctr" rtl="0">
              <a:lnSpc>
                <a:spcPct val="90000"/>
              </a:lnSpc>
              <a:spcBef>
                <a:spcPts val="500"/>
              </a:spcBef>
              <a:spcAft>
                <a:spcPts val="0"/>
              </a:spcAft>
              <a:buClr>
                <a:schemeClr val="dk1"/>
              </a:buClr>
              <a:buSzPts val="18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 name="Shape 2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C8A92"/>
                </a:solidFill>
                <a:latin typeface="Calibri"/>
                <a:ea typeface="Calibri"/>
                <a:cs typeface="Calibri"/>
                <a:sym typeface="Calibri"/>
              </a:defRPr>
            </a:lvl1pPr>
            <a:lvl2pPr marL="0" marR="0" lvl="1" indent="0" algn="r" rtl="0">
              <a:spcBef>
                <a:spcPts val="0"/>
              </a:spcBef>
              <a:buNone/>
              <a:defRPr sz="1200" b="0" i="0" u="none" strike="noStrike" cap="none">
                <a:solidFill>
                  <a:srgbClr val="8C8A92"/>
                </a:solidFill>
                <a:latin typeface="Calibri"/>
                <a:ea typeface="Calibri"/>
                <a:cs typeface="Calibri"/>
                <a:sym typeface="Calibri"/>
              </a:defRPr>
            </a:lvl2pPr>
            <a:lvl3pPr marL="0" marR="0" lvl="2" indent="0" algn="r" rtl="0">
              <a:spcBef>
                <a:spcPts val="0"/>
              </a:spcBef>
              <a:buNone/>
              <a:defRPr sz="1200" b="0" i="0" u="none" strike="noStrike" cap="none">
                <a:solidFill>
                  <a:srgbClr val="8C8A92"/>
                </a:solidFill>
                <a:latin typeface="Calibri"/>
                <a:ea typeface="Calibri"/>
                <a:cs typeface="Calibri"/>
                <a:sym typeface="Calibri"/>
              </a:defRPr>
            </a:lvl3pPr>
            <a:lvl4pPr marL="0" marR="0" lvl="3" indent="0" algn="r" rtl="0">
              <a:spcBef>
                <a:spcPts val="0"/>
              </a:spcBef>
              <a:buNone/>
              <a:defRPr sz="1200" b="0" i="0" u="none" strike="noStrike" cap="none">
                <a:solidFill>
                  <a:srgbClr val="8C8A92"/>
                </a:solidFill>
                <a:latin typeface="Calibri"/>
                <a:ea typeface="Calibri"/>
                <a:cs typeface="Calibri"/>
                <a:sym typeface="Calibri"/>
              </a:defRPr>
            </a:lvl4pPr>
            <a:lvl5pPr marL="0" marR="0" lvl="4" indent="0" algn="r" rtl="0">
              <a:spcBef>
                <a:spcPts val="0"/>
              </a:spcBef>
              <a:buNone/>
              <a:defRPr sz="1200" b="0" i="0" u="none" strike="noStrike" cap="none">
                <a:solidFill>
                  <a:srgbClr val="8C8A92"/>
                </a:solidFill>
                <a:latin typeface="Calibri"/>
                <a:ea typeface="Calibri"/>
                <a:cs typeface="Calibri"/>
                <a:sym typeface="Calibri"/>
              </a:defRPr>
            </a:lvl5pPr>
            <a:lvl6pPr marL="0" marR="0" lvl="5" indent="0" algn="r" rtl="0">
              <a:spcBef>
                <a:spcPts val="0"/>
              </a:spcBef>
              <a:buNone/>
              <a:defRPr sz="1200" b="0" i="0" u="none" strike="noStrike" cap="none">
                <a:solidFill>
                  <a:srgbClr val="8C8A92"/>
                </a:solidFill>
                <a:latin typeface="Calibri"/>
                <a:ea typeface="Calibri"/>
                <a:cs typeface="Calibri"/>
                <a:sym typeface="Calibri"/>
              </a:defRPr>
            </a:lvl6pPr>
            <a:lvl7pPr marL="0" marR="0" lvl="6" indent="0" algn="r" rtl="0">
              <a:spcBef>
                <a:spcPts val="0"/>
              </a:spcBef>
              <a:buNone/>
              <a:defRPr sz="1200" b="0" i="0" u="none" strike="noStrike" cap="none">
                <a:solidFill>
                  <a:srgbClr val="8C8A92"/>
                </a:solidFill>
                <a:latin typeface="Calibri"/>
                <a:ea typeface="Calibri"/>
                <a:cs typeface="Calibri"/>
                <a:sym typeface="Calibri"/>
              </a:defRPr>
            </a:lvl7pPr>
            <a:lvl8pPr marL="0" marR="0" lvl="7" indent="0" algn="r" rtl="0">
              <a:spcBef>
                <a:spcPts val="0"/>
              </a:spcBef>
              <a:buNone/>
              <a:defRPr sz="1200" b="0" i="0" u="none" strike="noStrike" cap="none">
                <a:solidFill>
                  <a:srgbClr val="8C8A92"/>
                </a:solidFill>
                <a:latin typeface="Calibri"/>
                <a:ea typeface="Calibri"/>
                <a:cs typeface="Calibri"/>
                <a:sym typeface="Calibri"/>
              </a:defRPr>
            </a:lvl8pPr>
            <a:lvl9pPr marL="0" marR="0" lvl="8" indent="0" algn="r" rtl="0">
              <a:spcBef>
                <a:spcPts val="0"/>
              </a:spcBef>
              <a:buNone/>
              <a:defRPr sz="1200" b="0" i="0" u="none" strike="noStrike" cap="none">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838200"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23" name="Shape 23"/>
          <p:cNvSpPr txBox="1">
            <a:spLocks noGrp="1"/>
          </p:cNvSpPr>
          <p:nvPr>
            <p:ph type="body" idx="1"/>
          </p:nvPr>
        </p:nvSpPr>
        <p:spPr>
          <a:xfrm>
            <a:off x="838200" y="1825625"/>
            <a:ext cx="10515600" cy="43512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Shape 24"/>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Shape 25"/>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Shape 2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C8A92"/>
                </a:solidFill>
                <a:latin typeface="Calibri"/>
                <a:ea typeface="Calibri"/>
                <a:cs typeface="Calibri"/>
                <a:sym typeface="Calibri"/>
              </a:defRPr>
            </a:lvl1pPr>
            <a:lvl2pPr marL="0" marR="0" lvl="1" indent="0" algn="r" rtl="0">
              <a:spcBef>
                <a:spcPts val="0"/>
              </a:spcBef>
              <a:buNone/>
              <a:defRPr sz="1200" b="0" i="0" u="none" strike="noStrike" cap="none">
                <a:solidFill>
                  <a:srgbClr val="8C8A92"/>
                </a:solidFill>
                <a:latin typeface="Calibri"/>
                <a:ea typeface="Calibri"/>
                <a:cs typeface="Calibri"/>
                <a:sym typeface="Calibri"/>
              </a:defRPr>
            </a:lvl2pPr>
            <a:lvl3pPr marL="0" marR="0" lvl="2" indent="0" algn="r" rtl="0">
              <a:spcBef>
                <a:spcPts val="0"/>
              </a:spcBef>
              <a:buNone/>
              <a:defRPr sz="1200" b="0" i="0" u="none" strike="noStrike" cap="none">
                <a:solidFill>
                  <a:srgbClr val="8C8A92"/>
                </a:solidFill>
                <a:latin typeface="Calibri"/>
                <a:ea typeface="Calibri"/>
                <a:cs typeface="Calibri"/>
                <a:sym typeface="Calibri"/>
              </a:defRPr>
            </a:lvl3pPr>
            <a:lvl4pPr marL="0" marR="0" lvl="3" indent="0" algn="r" rtl="0">
              <a:spcBef>
                <a:spcPts val="0"/>
              </a:spcBef>
              <a:buNone/>
              <a:defRPr sz="1200" b="0" i="0" u="none" strike="noStrike" cap="none">
                <a:solidFill>
                  <a:srgbClr val="8C8A92"/>
                </a:solidFill>
                <a:latin typeface="Calibri"/>
                <a:ea typeface="Calibri"/>
                <a:cs typeface="Calibri"/>
                <a:sym typeface="Calibri"/>
              </a:defRPr>
            </a:lvl4pPr>
            <a:lvl5pPr marL="0" marR="0" lvl="4" indent="0" algn="r" rtl="0">
              <a:spcBef>
                <a:spcPts val="0"/>
              </a:spcBef>
              <a:buNone/>
              <a:defRPr sz="1200" b="0" i="0" u="none" strike="noStrike" cap="none">
                <a:solidFill>
                  <a:srgbClr val="8C8A92"/>
                </a:solidFill>
                <a:latin typeface="Calibri"/>
                <a:ea typeface="Calibri"/>
                <a:cs typeface="Calibri"/>
                <a:sym typeface="Calibri"/>
              </a:defRPr>
            </a:lvl5pPr>
            <a:lvl6pPr marL="0" marR="0" lvl="5" indent="0" algn="r" rtl="0">
              <a:spcBef>
                <a:spcPts val="0"/>
              </a:spcBef>
              <a:buNone/>
              <a:defRPr sz="1200" b="0" i="0" u="none" strike="noStrike" cap="none">
                <a:solidFill>
                  <a:srgbClr val="8C8A92"/>
                </a:solidFill>
                <a:latin typeface="Calibri"/>
                <a:ea typeface="Calibri"/>
                <a:cs typeface="Calibri"/>
                <a:sym typeface="Calibri"/>
              </a:defRPr>
            </a:lvl6pPr>
            <a:lvl7pPr marL="0" marR="0" lvl="6" indent="0" algn="r" rtl="0">
              <a:spcBef>
                <a:spcPts val="0"/>
              </a:spcBef>
              <a:buNone/>
              <a:defRPr sz="1200" b="0" i="0" u="none" strike="noStrike" cap="none">
                <a:solidFill>
                  <a:srgbClr val="8C8A92"/>
                </a:solidFill>
                <a:latin typeface="Calibri"/>
                <a:ea typeface="Calibri"/>
                <a:cs typeface="Calibri"/>
                <a:sym typeface="Calibri"/>
              </a:defRPr>
            </a:lvl7pPr>
            <a:lvl8pPr marL="0" marR="0" lvl="7" indent="0" algn="r" rtl="0">
              <a:spcBef>
                <a:spcPts val="0"/>
              </a:spcBef>
              <a:buNone/>
              <a:defRPr sz="1200" b="0" i="0" u="none" strike="noStrike" cap="none">
                <a:solidFill>
                  <a:srgbClr val="8C8A92"/>
                </a:solidFill>
                <a:latin typeface="Calibri"/>
                <a:ea typeface="Calibri"/>
                <a:cs typeface="Calibri"/>
                <a:sym typeface="Calibri"/>
              </a:defRPr>
            </a:lvl8pPr>
            <a:lvl9pPr marL="0" marR="0" lvl="8" indent="0" algn="r" rtl="0">
              <a:spcBef>
                <a:spcPts val="0"/>
              </a:spcBef>
              <a:buNone/>
              <a:defRPr sz="1200" b="0" i="0" u="none" strike="noStrike" cap="none">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 blanco" type="blank">
  <p:cSld name="BLANK">
    <p:spTree>
      <p:nvGrpSpPr>
        <p:cNvPr id="1" name="Shape 27"/>
        <p:cNvGrpSpPr/>
        <p:nvPr/>
      </p:nvGrpSpPr>
      <p:grpSpPr>
        <a:xfrm>
          <a:off x="0" y="0"/>
          <a:ext cx="0" cy="0"/>
          <a:chOff x="0" y="0"/>
          <a:chExt cx="0" cy="0"/>
        </a:xfrm>
      </p:grpSpPr>
      <p:sp>
        <p:nvSpPr>
          <p:cNvPr id="28" name="Shape 28"/>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9" name="Shape 29"/>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0" name="Shape 3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C8A92"/>
                </a:solidFill>
                <a:latin typeface="Calibri"/>
                <a:ea typeface="Calibri"/>
                <a:cs typeface="Calibri"/>
                <a:sym typeface="Calibri"/>
              </a:defRPr>
            </a:lvl1pPr>
            <a:lvl2pPr marL="0" marR="0" lvl="1" indent="0" algn="r" rtl="0">
              <a:spcBef>
                <a:spcPts val="0"/>
              </a:spcBef>
              <a:buNone/>
              <a:defRPr sz="1200" b="0" i="0" u="none" strike="noStrike" cap="none">
                <a:solidFill>
                  <a:srgbClr val="8C8A92"/>
                </a:solidFill>
                <a:latin typeface="Calibri"/>
                <a:ea typeface="Calibri"/>
                <a:cs typeface="Calibri"/>
                <a:sym typeface="Calibri"/>
              </a:defRPr>
            </a:lvl2pPr>
            <a:lvl3pPr marL="0" marR="0" lvl="2" indent="0" algn="r" rtl="0">
              <a:spcBef>
                <a:spcPts val="0"/>
              </a:spcBef>
              <a:buNone/>
              <a:defRPr sz="1200" b="0" i="0" u="none" strike="noStrike" cap="none">
                <a:solidFill>
                  <a:srgbClr val="8C8A92"/>
                </a:solidFill>
                <a:latin typeface="Calibri"/>
                <a:ea typeface="Calibri"/>
                <a:cs typeface="Calibri"/>
                <a:sym typeface="Calibri"/>
              </a:defRPr>
            </a:lvl3pPr>
            <a:lvl4pPr marL="0" marR="0" lvl="3" indent="0" algn="r" rtl="0">
              <a:spcBef>
                <a:spcPts val="0"/>
              </a:spcBef>
              <a:buNone/>
              <a:defRPr sz="1200" b="0" i="0" u="none" strike="noStrike" cap="none">
                <a:solidFill>
                  <a:srgbClr val="8C8A92"/>
                </a:solidFill>
                <a:latin typeface="Calibri"/>
                <a:ea typeface="Calibri"/>
                <a:cs typeface="Calibri"/>
                <a:sym typeface="Calibri"/>
              </a:defRPr>
            </a:lvl4pPr>
            <a:lvl5pPr marL="0" marR="0" lvl="4" indent="0" algn="r" rtl="0">
              <a:spcBef>
                <a:spcPts val="0"/>
              </a:spcBef>
              <a:buNone/>
              <a:defRPr sz="1200" b="0" i="0" u="none" strike="noStrike" cap="none">
                <a:solidFill>
                  <a:srgbClr val="8C8A92"/>
                </a:solidFill>
                <a:latin typeface="Calibri"/>
                <a:ea typeface="Calibri"/>
                <a:cs typeface="Calibri"/>
                <a:sym typeface="Calibri"/>
              </a:defRPr>
            </a:lvl5pPr>
            <a:lvl6pPr marL="0" marR="0" lvl="5" indent="0" algn="r" rtl="0">
              <a:spcBef>
                <a:spcPts val="0"/>
              </a:spcBef>
              <a:buNone/>
              <a:defRPr sz="1200" b="0" i="0" u="none" strike="noStrike" cap="none">
                <a:solidFill>
                  <a:srgbClr val="8C8A92"/>
                </a:solidFill>
                <a:latin typeface="Calibri"/>
                <a:ea typeface="Calibri"/>
                <a:cs typeface="Calibri"/>
                <a:sym typeface="Calibri"/>
              </a:defRPr>
            </a:lvl6pPr>
            <a:lvl7pPr marL="0" marR="0" lvl="6" indent="0" algn="r" rtl="0">
              <a:spcBef>
                <a:spcPts val="0"/>
              </a:spcBef>
              <a:buNone/>
              <a:defRPr sz="1200" b="0" i="0" u="none" strike="noStrike" cap="none">
                <a:solidFill>
                  <a:srgbClr val="8C8A92"/>
                </a:solidFill>
                <a:latin typeface="Calibri"/>
                <a:ea typeface="Calibri"/>
                <a:cs typeface="Calibri"/>
                <a:sym typeface="Calibri"/>
              </a:defRPr>
            </a:lvl7pPr>
            <a:lvl8pPr marL="0" marR="0" lvl="7" indent="0" algn="r" rtl="0">
              <a:spcBef>
                <a:spcPts val="0"/>
              </a:spcBef>
              <a:buNone/>
              <a:defRPr sz="1200" b="0" i="0" u="none" strike="noStrike" cap="none">
                <a:solidFill>
                  <a:srgbClr val="8C8A92"/>
                </a:solidFill>
                <a:latin typeface="Calibri"/>
                <a:ea typeface="Calibri"/>
                <a:cs typeface="Calibri"/>
                <a:sym typeface="Calibri"/>
              </a:defRPr>
            </a:lvl8pPr>
            <a:lvl9pPr marL="0" marR="0" lvl="8" indent="0" algn="r" rtl="0">
              <a:spcBef>
                <a:spcPts val="0"/>
              </a:spcBef>
              <a:buNone/>
              <a:defRPr sz="1200" b="0" i="0" u="none" strike="noStrike" cap="none">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cabezado de sección" type="secHead">
  <p:cSld name="SECTION_HEADER">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831850" y="1709738"/>
            <a:ext cx="10515600" cy="2852700"/>
          </a:xfrm>
          <a:prstGeom prst="rect">
            <a:avLst/>
          </a:prstGeom>
          <a:noFill/>
          <a:ln>
            <a:noFill/>
          </a:ln>
        </p:spPr>
        <p:txBody>
          <a:bodyPr spcFirstLastPara="1" wrap="square" lIns="91425" tIns="91425" rIns="91425" bIns="91425" anchor="b" anchorCtr="0"/>
          <a:lstStyle>
            <a:lvl1pPr marL="0" marR="0" lvl="0" indent="0" algn="l" rtl="0">
              <a:lnSpc>
                <a:spcPct val="90000"/>
              </a:lnSpc>
              <a:spcBef>
                <a:spcPts val="0"/>
              </a:spcBef>
              <a:spcAft>
                <a:spcPts val="0"/>
              </a:spcAft>
              <a:buClr>
                <a:schemeClr val="dk1"/>
              </a:buClr>
              <a:buSzPts val="14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33" name="Shape 33"/>
          <p:cNvSpPr txBox="1">
            <a:spLocks noGrp="1"/>
          </p:cNvSpPr>
          <p:nvPr>
            <p:ph type="body" idx="1"/>
          </p:nvPr>
        </p:nvSpPr>
        <p:spPr>
          <a:xfrm>
            <a:off x="831850" y="4589463"/>
            <a:ext cx="10515600" cy="1500300"/>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rgbClr val="8C8A92"/>
              </a:buClr>
              <a:buSzPts val="2800"/>
              <a:buFont typeface="Arial"/>
              <a:buNone/>
              <a:defRPr sz="2400" b="0" i="0" u="none" strike="noStrike" cap="none">
                <a:solidFill>
                  <a:srgbClr val="8C8A92"/>
                </a:solidFill>
                <a:latin typeface="Calibri"/>
                <a:ea typeface="Calibri"/>
                <a:cs typeface="Calibri"/>
                <a:sym typeface="Calibri"/>
              </a:defRPr>
            </a:lvl1pPr>
            <a:lvl2pPr marL="914400" marR="0" lvl="1" indent="-228600" algn="l" rtl="0">
              <a:lnSpc>
                <a:spcPct val="90000"/>
              </a:lnSpc>
              <a:spcBef>
                <a:spcPts val="500"/>
              </a:spcBef>
              <a:spcAft>
                <a:spcPts val="0"/>
              </a:spcAft>
              <a:buClr>
                <a:srgbClr val="8C8A92"/>
              </a:buClr>
              <a:buSzPts val="2400"/>
              <a:buFont typeface="Arial"/>
              <a:buNone/>
              <a:defRPr sz="2000" b="0" i="0" u="none" strike="noStrike" cap="none">
                <a:solidFill>
                  <a:srgbClr val="8C8A92"/>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C8A92"/>
              </a:buClr>
              <a:buSzPts val="2000"/>
              <a:buFont typeface="Arial"/>
              <a:buNone/>
              <a:defRPr sz="1800" b="0" i="0" u="none" strike="noStrike" cap="none">
                <a:solidFill>
                  <a:srgbClr val="8C8A92"/>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C8A92"/>
              </a:buClr>
              <a:buSzPts val="1800"/>
              <a:buFont typeface="Arial"/>
              <a:buNone/>
              <a:defRPr sz="1600" b="0" i="0" u="none" strike="noStrike" cap="none">
                <a:solidFill>
                  <a:srgbClr val="8C8A92"/>
                </a:solidFill>
                <a:latin typeface="Calibri"/>
                <a:ea typeface="Calibri"/>
                <a:cs typeface="Calibri"/>
                <a:sym typeface="Calibri"/>
              </a:defRPr>
            </a:lvl9pPr>
          </a:lstStyle>
          <a:p>
            <a:endParaRPr/>
          </a:p>
        </p:txBody>
      </p:sp>
      <p:sp>
        <p:nvSpPr>
          <p:cNvPr id="34" name="Shape 34"/>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5" name="Shape 35"/>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Shape 3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838200"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39" name="Shape 39"/>
          <p:cNvSpPr txBox="1">
            <a:spLocks noGrp="1"/>
          </p:cNvSpPr>
          <p:nvPr>
            <p:ph type="body" idx="1"/>
          </p:nvPr>
        </p:nvSpPr>
        <p:spPr>
          <a:xfrm>
            <a:off x="838200" y="1825625"/>
            <a:ext cx="5181600" cy="43512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0" name="Shape 40"/>
          <p:cNvSpPr txBox="1">
            <a:spLocks noGrp="1"/>
          </p:cNvSpPr>
          <p:nvPr>
            <p:ph type="body" idx="2"/>
          </p:nvPr>
        </p:nvSpPr>
        <p:spPr>
          <a:xfrm>
            <a:off x="6172200" y="1825625"/>
            <a:ext cx="5181600" cy="43512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1" name="Shape 41"/>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Shape 42"/>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3" name="Shape 4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839788"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6" name="Shape 46"/>
          <p:cNvSpPr txBox="1">
            <a:spLocks noGrp="1"/>
          </p:cNvSpPr>
          <p:nvPr>
            <p:ph type="body" idx="1"/>
          </p:nvPr>
        </p:nvSpPr>
        <p:spPr>
          <a:xfrm>
            <a:off x="839788" y="1681163"/>
            <a:ext cx="5157900" cy="823800"/>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8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7" name="Shape 47"/>
          <p:cNvSpPr txBox="1">
            <a:spLocks noGrp="1"/>
          </p:cNvSpPr>
          <p:nvPr>
            <p:ph type="body" idx="2"/>
          </p:nvPr>
        </p:nvSpPr>
        <p:spPr>
          <a:xfrm>
            <a:off x="839788" y="2505075"/>
            <a:ext cx="5157900" cy="36846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body" idx="3"/>
          </p:nvPr>
        </p:nvSpPr>
        <p:spPr>
          <a:xfrm>
            <a:off x="6172200" y="1681163"/>
            <a:ext cx="5183100" cy="823800"/>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8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8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9" name="Shape 49"/>
          <p:cNvSpPr txBox="1">
            <a:spLocks noGrp="1"/>
          </p:cNvSpPr>
          <p:nvPr>
            <p:ph type="body" idx="4"/>
          </p:nvPr>
        </p:nvSpPr>
        <p:spPr>
          <a:xfrm>
            <a:off x="6172200" y="2505075"/>
            <a:ext cx="5183100" cy="36846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0" name="Shape 50"/>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1" name="Shape 51"/>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Shape 5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lo el título" type="titleOnly">
  <p:cSld name="TITLE_ONLY">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838200"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5" name="Shape 55"/>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6" name="Shape 56"/>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Shape 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58"/>
        <p:cNvGrpSpPr/>
        <p:nvPr/>
      </p:nvGrpSpPr>
      <p:grpSpPr>
        <a:xfrm>
          <a:off x="0" y="0"/>
          <a:ext cx="0" cy="0"/>
          <a:chOff x="0" y="0"/>
          <a:chExt cx="0" cy="0"/>
        </a:xfrm>
      </p:grpSpPr>
      <p:sp>
        <p:nvSpPr>
          <p:cNvPr id="59" name="Shape 59"/>
          <p:cNvSpPr txBox="1">
            <a:spLocks noGrp="1"/>
          </p:cNvSpPr>
          <p:nvPr>
            <p:ph type="title"/>
          </p:nvPr>
        </p:nvSpPr>
        <p:spPr>
          <a:xfrm>
            <a:off x="839788" y="457200"/>
            <a:ext cx="3932100" cy="1600200"/>
          </a:xfrm>
          <a:prstGeom prst="rect">
            <a:avLst/>
          </a:prstGeom>
          <a:noFill/>
          <a:ln>
            <a:noFill/>
          </a:ln>
        </p:spPr>
        <p:txBody>
          <a:bodyPr spcFirstLastPara="1" wrap="square" lIns="91425" tIns="91425" rIns="91425" bIns="91425" anchor="b" anchorCtr="0"/>
          <a:lstStyle>
            <a:lvl1pPr marL="0" marR="0" lvl="0" indent="0" algn="l" rtl="0">
              <a:lnSpc>
                <a:spcPct val="90000"/>
              </a:lnSpc>
              <a:spcBef>
                <a:spcPts val="0"/>
              </a:spcBef>
              <a:spcAft>
                <a:spcPts val="0"/>
              </a:spcAft>
              <a:buClr>
                <a:schemeClr val="dk1"/>
              </a:buClr>
              <a:buSzPts val="14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0" name="Shape 60"/>
          <p:cNvSpPr txBox="1">
            <a:spLocks noGrp="1"/>
          </p:cNvSpPr>
          <p:nvPr>
            <p:ph type="body" idx="1"/>
          </p:nvPr>
        </p:nvSpPr>
        <p:spPr>
          <a:xfrm>
            <a:off x="5183188" y="987425"/>
            <a:ext cx="6172200" cy="4873500"/>
          </a:xfrm>
          <a:prstGeom prst="rect">
            <a:avLst/>
          </a:prstGeom>
          <a:noFill/>
          <a:ln>
            <a:noFill/>
          </a:ln>
        </p:spPr>
        <p:txBody>
          <a:bodyPr spcFirstLastPara="1" wrap="square" lIns="91425" tIns="91425" rIns="91425" bIns="91425" anchor="t" anchorCtr="0"/>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1" name="Shape 61"/>
          <p:cNvSpPr txBox="1">
            <a:spLocks noGrp="1"/>
          </p:cNvSpPr>
          <p:nvPr>
            <p:ph type="body" idx="2"/>
          </p:nvPr>
        </p:nvSpPr>
        <p:spPr>
          <a:xfrm>
            <a:off x="839788" y="2057400"/>
            <a:ext cx="3932100" cy="3811500"/>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28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2" name="Shape 62"/>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3" name="Shape 63"/>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Shape 6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65"/>
        <p:cNvGrpSpPr/>
        <p:nvPr/>
      </p:nvGrpSpPr>
      <p:grpSpPr>
        <a:xfrm>
          <a:off x="0" y="0"/>
          <a:ext cx="0" cy="0"/>
          <a:chOff x="0" y="0"/>
          <a:chExt cx="0" cy="0"/>
        </a:xfrm>
      </p:grpSpPr>
      <p:sp>
        <p:nvSpPr>
          <p:cNvPr id="66" name="Shape 66"/>
          <p:cNvSpPr txBox="1">
            <a:spLocks noGrp="1"/>
          </p:cNvSpPr>
          <p:nvPr>
            <p:ph type="title"/>
          </p:nvPr>
        </p:nvSpPr>
        <p:spPr>
          <a:xfrm>
            <a:off x="839788" y="457200"/>
            <a:ext cx="3932100" cy="1600200"/>
          </a:xfrm>
          <a:prstGeom prst="rect">
            <a:avLst/>
          </a:prstGeom>
          <a:noFill/>
          <a:ln>
            <a:noFill/>
          </a:ln>
        </p:spPr>
        <p:txBody>
          <a:bodyPr spcFirstLastPara="1" wrap="square" lIns="91425" tIns="91425" rIns="91425" bIns="91425" anchor="b" anchorCtr="0"/>
          <a:lstStyle>
            <a:lvl1pPr marL="0" marR="0" lvl="0" indent="0" algn="l" rtl="0">
              <a:lnSpc>
                <a:spcPct val="90000"/>
              </a:lnSpc>
              <a:spcBef>
                <a:spcPts val="0"/>
              </a:spcBef>
              <a:spcAft>
                <a:spcPts val="0"/>
              </a:spcAft>
              <a:buClr>
                <a:schemeClr val="dk1"/>
              </a:buClr>
              <a:buSzPts val="14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7" name="Shape 67"/>
          <p:cNvSpPr>
            <a:spLocks noGrp="1"/>
          </p:cNvSpPr>
          <p:nvPr>
            <p:ph type="pic" idx="2"/>
          </p:nvPr>
        </p:nvSpPr>
        <p:spPr>
          <a:xfrm>
            <a:off x="5183188" y="987425"/>
            <a:ext cx="6172200" cy="4873500"/>
          </a:xfrm>
          <a:prstGeom prst="rect">
            <a:avLst/>
          </a:prstGeom>
          <a:noFill/>
          <a:ln>
            <a:noFill/>
          </a:ln>
        </p:spPr>
        <p:txBody>
          <a:bodyPr spcFirstLastPara="1" wrap="square" lIns="91425" tIns="91425" rIns="91425" bIns="91425" anchor="t" anchorCtr="0"/>
          <a:lstStyle>
            <a:lvl1pPr marL="0" marR="0" lvl="0" indent="0" algn="l" rtl="0">
              <a:lnSpc>
                <a:spcPct val="90000"/>
              </a:lnSpc>
              <a:spcBef>
                <a:spcPts val="1000"/>
              </a:spcBef>
              <a:spcAft>
                <a:spcPts val="0"/>
              </a:spcAft>
              <a:buClr>
                <a:schemeClr val="dk1"/>
              </a:buClr>
              <a:buSzPts val="1400"/>
              <a:buFont typeface="Arial"/>
              <a:buNone/>
              <a:defRPr sz="3200" b="0" i="0" u="none" strike="noStrike" cap="none">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SzPts val="1400"/>
              <a:buFont typeface="Arial"/>
              <a:buNone/>
              <a:defRPr sz="2800" b="0"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SzPts val="1400"/>
              <a:buFont typeface="Arial"/>
              <a:buNone/>
              <a:defRPr sz="2400" b="0"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Shape 68"/>
          <p:cNvSpPr txBox="1">
            <a:spLocks noGrp="1"/>
          </p:cNvSpPr>
          <p:nvPr>
            <p:ph type="body" idx="1"/>
          </p:nvPr>
        </p:nvSpPr>
        <p:spPr>
          <a:xfrm>
            <a:off x="839788" y="2057400"/>
            <a:ext cx="3932100" cy="3811500"/>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28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8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Shape 7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72"/>
        <p:cNvGrpSpPr/>
        <p:nvPr/>
      </p:nvGrpSpPr>
      <p:grpSpPr>
        <a:xfrm>
          <a:off x="0" y="0"/>
          <a:ext cx="0" cy="0"/>
          <a:chOff x="0" y="0"/>
          <a:chExt cx="0" cy="0"/>
        </a:xfrm>
      </p:grpSpPr>
      <p:sp>
        <p:nvSpPr>
          <p:cNvPr id="73" name="Shape 73"/>
          <p:cNvSpPr txBox="1">
            <a:spLocks noGrp="1"/>
          </p:cNvSpPr>
          <p:nvPr>
            <p:ph type="title"/>
          </p:nvPr>
        </p:nvSpPr>
        <p:spPr>
          <a:xfrm>
            <a:off x="838200"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4" name="Shape 74"/>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Shape 75"/>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78"/>
        <p:cNvGrpSpPr/>
        <p:nvPr/>
      </p:nvGrpSpPr>
      <p:grpSpPr>
        <a:xfrm>
          <a:off x="0" y="0"/>
          <a:ext cx="0" cy="0"/>
          <a:chOff x="0" y="0"/>
          <a:chExt cx="0" cy="0"/>
        </a:xfrm>
      </p:grpSpPr>
      <p:sp>
        <p:nvSpPr>
          <p:cNvPr id="79" name="Shape 79"/>
          <p:cNvSpPr txBox="1">
            <a:spLocks noGrp="1"/>
          </p:cNvSpPr>
          <p:nvPr>
            <p:ph type="title"/>
          </p:nvPr>
        </p:nvSpPr>
        <p:spPr>
          <a:xfrm rot="5400000">
            <a:off x="7133400" y="1956625"/>
            <a:ext cx="5811900" cy="26289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0" name="Shape 80"/>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1" name="Shape 81"/>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C8A92"/>
                </a:solidFill>
                <a:latin typeface="Calibri"/>
                <a:ea typeface="Calibri"/>
                <a:cs typeface="Calibri"/>
                <a:sym typeface="Calibri"/>
              </a:defRPr>
            </a:lvl1pPr>
            <a:lvl2pPr marL="0" marR="0" lvl="1" indent="0" algn="r" rtl="0">
              <a:spcBef>
                <a:spcPts val="0"/>
              </a:spcBef>
              <a:buNone/>
              <a:defRPr sz="1200">
                <a:solidFill>
                  <a:srgbClr val="8C8A92"/>
                </a:solidFill>
                <a:latin typeface="Calibri"/>
                <a:ea typeface="Calibri"/>
                <a:cs typeface="Calibri"/>
                <a:sym typeface="Calibri"/>
              </a:defRPr>
            </a:lvl2pPr>
            <a:lvl3pPr marL="0" marR="0" lvl="2" indent="0" algn="r" rtl="0">
              <a:spcBef>
                <a:spcPts val="0"/>
              </a:spcBef>
              <a:buNone/>
              <a:defRPr sz="1200">
                <a:solidFill>
                  <a:srgbClr val="8C8A92"/>
                </a:solidFill>
                <a:latin typeface="Calibri"/>
                <a:ea typeface="Calibri"/>
                <a:cs typeface="Calibri"/>
                <a:sym typeface="Calibri"/>
              </a:defRPr>
            </a:lvl3pPr>
            <a:lvl4pPr marL="0" marR="0" lvl="3" indent="0" algn="r" rtl="0">
              <a:spcBef>
                <a:spcPts val="0"/>
              </a:spcBef>
              <a:buNone/>
              <a:defRPr sz="1200">
                <a:solidFill>
                  <a:srgbClr val="8C8A92"/>
                </a:solidFill>
                <a:latin typeface="Calibri"/>
                <a:ea typeface="Calibri"/>
                <a:cs typeface="Calibri"/>
                <a:sym typeface="Calibri"/>
              </a:defRPr>
            </a:lvl4pPr>
            <a:lvl5pPr marL="0" marR="0" lvl="4" indent="0" algn="r" rtl="0">
              <a:spcBef>
                <a:spcPts val="0"/>
              </a:spcBef>
              <a:buNone/>
              <a:defRPr sz="1200">
                <a:solidFill>
                  <a:srgbClr val="8C8A92"/>
                </a:solidFill>
                <a:latin typeface="Calibri"/>
                <a:ea typeface="Calibri"/>
                <a:cs typeface="Calibri"/>
                <a:sym typeface="Calibri"/>
              </a:defRPr>
            </a:lvl5pPr>
            <a:lvl6pPr marL="0" marR="0" lvl="5" indent="0" algn="r" rtl="0">
              <a:spcBef>
                <a:spcPts val="0"/>
              </a:spcBef>
              <a:buNone/>
              <a:defRPr sz="1200">
                <a:solidFill>
                  <a:srgbClr val="8C8A92"/>
                </a:solidFill>
                <a:latin typeface="Calibri"/>
                <a:ea typeface="Calibri"/>
                <a:cs typeface="Calibri"/>
                <a:sym typeface="Calibri"/>
              </a:defRPr>
            </a:lvl6pPr>
            <a:lvl7pPr marL="0" marR="0" lvl="6" indent="0" algn="r" rtl="0">
              <a:spcBef>
                <a:spcPts val="0"/>
              </a:spcBef>
              <a:buNone/>
              <a:defRPr sz="1200">
                <a:solidFill>
                  <a:srgbClr val="8C8A92"/>
                </a:solidFill>
                <a:latin typeface="Calibri"/>
                <a:ea typeface="Calibri"/>
                <a:cs typeface="Calibri"/>
                <a:sym typeface="Calibri"/>
              </a:defRPr>
            </a:lvl7pPr>
            <a:lvl8pPr marL="0" marR="0" lvl="7" indent="0" algn="r" rtl="0">
              <a:spcBef>
                <a:spcPts val="0"/>
              </a:spcBef>
              <a:buNone/>
              <a:defRPr sz="1200">
                <a:solidFill>
                  <a:srgbClr val="8C8A92"/>
                </a:solidFill>
                <a:latin typeface="Calibri"/>
                <a:ea typeface="Calibri"/>
                <a:cs typeface="Calibri"/>
                <a:sym typeface="Calibri"/>
              </a:defRPr>
            </a:lvl8pPr>
            <a:lvl9pPr marL="0" marR="0" lvl="8" indent="0" algn="r" rtl="0">
              <a:spcBef>
                <a:spcPts val="0"/>
              </a:spcBef>
              <a:buNone/>
              <a:defRPr sz="1200">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5FF">
            <a:alpha val="54900"/>
          </a:srgbClr>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838200" y="365125"/>
            <a:ext cx="10515600" cy="1325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 name="Shape 11"/>
          <p:cNvSpPr txBox="1">
            <a:spLocks noGrp="1"/>
          </p:cNvSpPr>
          <p:nvPr>
            <p:ph type="body" idx="1"/>
          </p:nvPr>
        </p:nvSpPr>
        <p:spPr>
          <a:xfrm>
            <a:off x="838200" y="1825625"/>
            <a:ext cx="10515600" cy="43512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Shape 12"/>
          <p:cNvSpPr txBox="1">
            <a:spLocks noGrp="1"/>
          </p:cNvSpPr>
          <p:nvPr>
            <p:ph type="dt" idx="10"/>
          </p:nvPr>
        </p:nvSpPr>
        <p:spPr>
          <a:xfrm>
            <a:off x="838200" y="6356350"/>
            <a:ext cx="2743200" cy="3651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ftr" idx="11"/>
          </p:nvPr>
        </p:nvSpPr>
        <p:spPr>
          <a:xfrm>
            <a:off x="4038600" y="6356350"/>
            <a:ext cx="4114800" cy="3651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1200" b="0" i="0" u="none" strike="noStrike" cap="none">
                <a:solidFill>
                  <a:srgbClr val="8C8A92"/>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C8A92"/>
                </a:solidFill>
                <a:latin typeface="Calibri"/>
                <a:ea typeface="Calibri"/>
                <a:cs typeface="Calibri"/>
                <a:sym typeface="Calibri"/>
              </a:defRPr>
            </a:lvl1pPr>
            <a:lvl2pPr marL="0" marR="0" lvl="1" indent="0" algn="r" rtl="0">
              <a:spcBef>
                <a:spcPts val="0"/>
              </a:spcBef>
              <a:buNone/>
              <a:defRPr sz="1200" b="0" i="0" u="none" strike="noStrike" cap="none">
                <a:solidFill>
                  <a:srgbClr val="8C8A92"/>
                </a:solidFill>
                <a:latin typeface="Calibri"/>
                <a:ea typeface="Calibri"/>
                <a:cs typeface="Calibri"/>
                <a:sym typeface="Calibri"/>
              </a:defRPr>
            </a:lvl2pPr>
            <a:lvl3pPr marL="0" marR="0" lvl="2" indent="0" algn="r" rtl="0">
              <a:spcBef>
                <a:spcPts val="0"/>
              </a:spcBef>
              <a:buNone/>
              <a:defRPr sz="1200" b="0" i="0" u="none" strike="noStrike" cap="none">
                <a:solidFill>
                  <a:srgbClr val="8C8A92"/>
                </a:solidFill>
                <a:latin typeface="Calibri"/>
                <a:ea typeface="Calibri"/>
                <a:cs typeface="Calibri"/>
                <a:sym typeface="Calibri"/>
              </a:defRPr>
            </a:lvl3pPr>
            <a:lvl4pPr marL="0" marR="0" lvl="3" indent="0" algn="r" rtl="0">
              <a:spcBef>
                <a:spcPts val="0"/>
              </a:spcBef>
              <a:buNone/>
              <a:defRPr sz="1200" b="0" i="0" u="none" strike="noStrike" cap="none">
                <a:solidFill>
                  <a:srgbClr val="8C8A92"/>
                </a:solidFill>
                <a:latin typeface="Calibri"/>
                <a:ea typeface="Calibri"/>
                <a:cs typeface="Calibri"/>
                <a:sym typeface="Calibri"/>
              </a:defRPr>
            </a:lvl4pPr>
            <a:lvl5pPr marL="0" marR="0" lvl="4" indent="0" algn="r" rtl="0">
              <a:spcBef>
                <a:spcPts val="0"/>
              </a:spcBef>
              <a:buNone/>
              <a:defRPr sz="1200" b="0" i="0" u="none" strike="noStrike" cap="none">
                <a:solidFill>
                  <a:srgbClr val="8C8A92"/>
                </a:solidFill>
                <a:latin typeface="Calibri"/>
                <a:ea typeface="Calibri"/>
                <a:cs typeface="Calibri"/>
                <a:sym typeface="Calibri"/>
              </a:defRPr>
            </a:lvl5pPr>
            <a:lvl6pPr marL="0" marR="0" lvl="5" indent="0" algn="r" rtl="0">
              <a:spcBef>
                <a:spcPts val="0"/>
              </a:spcBef>
              <a:buNone/>
              <a:defRPr sz="1200" b="0" i="0" u="none" strike="noStrike" cap="none">
                <a:solidFill>
                  <a:srgbClr val="8C8A92"/>
                </a:solidFill>
                <a:latin typeface="Calibri"/>
                <a:ea typeface="Calibri"/>
                <a:cs typeface="Calibri"/>
                <a:sym typeface="Calibri"/>
              </a:defRPr>
            </a:lvl6pPr>
            <a:lvl7pPr marL="0" marR="0" lvl="6" indent="0" algn="r" rtl="0">
              <a:spcBef>
                <a:spcPts val="0"/>
              </a:spcBef>
              <a:buNone/>
              <a:defRPr sz="1200" b="0" i="0" u="none" strike="noStrike" cap="none">
                <a:solidFill>
                  <a:srgbClr val="8C8A92"/>
                </a:solidFill>
                <a:latin typeface="Calibri"/>
                <a:ea typeface="Calibri"/>
                <a:cs typeface="Calibri"/>
                <a:sym typeface="Calibri"/>
              </a:defRPr>
            </a:lvl7pPr>
            <a:lvl8pPr marL="0" marR="0" lvl="7" indent="0" algn="r" rtl="0">
              <a:spcBef>
                <a:spcPts val="0"/>
              </a:spcBef>
              <a:buNone/>
              <a:defRPr sz="1200" b="0" i="0" u="none" strike="noStrike" cap="none">
                <a:solidFill>
                  <a:srgbClr val="8C8A92"/>
                </a:solidFill>
                <a:latin typeface="Calibri"/>
                <a:ea typeface="Calibri"/>
                <a:cs typeface="Calibri"/>
                <a:sym typeface="Calibri"/>
              </a:defRPr>
            </a:lvl8pPr>
            <a:lvl9pPr marL="0" marR="0" lvl="8" indent="0" algn="r" rtl="0">
              <a:spcBef>
                <a:spcPts val="0"/>
              </a:spcBef>
              <a:buNone/>
              <a:defRPr sz="1200" b="0" i="0" u="none" strike="noStrike" cap="none">
                <a:solidFill>
                  <a:srgbClr val="8C8A9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drive.google.com/file/d/15N_j2_5Qm5NWh2F_J0JIqes_MpPkdIN6/view"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87"/>
        <p:cNvGrpSpPr/>
        <p:nvPr/>
      </p:nvGrpSpPr>
      <p:grpSpPr>
        <a:xfrm>
          <a:off x="0" y="0"/>
          <a:ext cx="0" cy="0"/>
          <a:chOff x="0" y="0"/>
          <a:chExt cx="0" cy="0"/>
        </a:xfrm>
      </p:grpSpPr>
      <p:sp>
        <p:nvSpPr>
          <p:cNvPr id="88" name="Shape 88"/>
          <p:cNvSpPr txBox="1"/>
          <p:nvPr/>
        </p:nvSpPr>
        <p:spPr>
          <a:xfrm>
            <a:off x="2552350" y="2220150"/>
            <a:ext cx="7376100" cy="3734100"/>
          </a:xfrm>
          <a:prstGeom prst="rect">
            <a:avLst/>
          </a:prstGeom>
          <a:noFill/>
          <a:ln>
            <a:noFill/>
          </a:ln>
        </p:spPr>
        <p:txBody>
          <a:bodyPr spcFirstLastPara="1" wrap="square" lIns="91425" tIns="91425" rIns="91425" bIns="91425" anchor="t" anchorCtr="0">
            <a:noAutofit/>
          </a:bodyPr>
          <a:lstStyle/>
          <a:p>
            <a:pPr marL="15875" lvl="0" indent="-3175" algn="ctr" rtl="0">
              <a:lnSpc>
                <a:spcPct val="90000"/>
              </a:lnSpc>
              <a:spcBef>
                <a:spcPts val="0"/>
              </a:spcBef>
              <a:spcAft>
                <a:spcPts val="0"/>
              </a:spcAft>
              <a:buClr>
                <a:schemeClr val="lt1"/>
              </a:buClr>
              <a:buFont typeface="Arial"/>
              <a:buNone/>
            </a:pPr>
            <a:r>
              <a:rPr lang="en-US" sz="4800" b="1">
                <a:solidFill>
                  <a:schemeClr val="lt1"/>
                </a:solidFill>
                <a:latin typeface="Muli"/>
                <a:ea typeface="Muli"/>
                <a:cs typeface="Muli"/>
                <a:sym typeface="Muli"/>
              </a:rPr>
              <a:t>PL 490/2018</a:t>
            </a:r>
            <a:endParaRPr sz="4800" b="1">
              <a:solidFill>
                <a:schemeClr val="lt1"/>
              </a:solidFill>
              <a:latin typeface="Muli"/>
              <a:ea typeface="Muli"/>
              <a:cs typeface="Muli"/>
              <a:sym typeface="Muli"/>
            </a:endParaRPr>
          </a:p>
          <a:p>
            <a:pPr marL="15875" lvl="0" indent="-3175" algn="ctr" rtl="0">
              <a:lnSpc>
                <a:spcPct val="90000"/>
              </a:lnSpc>
              <a:spcBef>
                <a:spcPts val="0"/>
              </a:spcBef>
              <a:spcAft>
                <a:spcPts val="0"/>
              </a:spcAft>
              <a:buClr>
                <a:schemeClr val="lt1"/>
              </a:buClr>
              <a:buFont typeface="Arial"/>
              <a:buNone/>
            </a:pPr>
            <a:r>
              <a:rPr lang="en-US" sz="2400" b="1" i="1" u="sng">
                <a:solidFill>
                  <a:schemeClr val="lt1"/>
                </a:solidFill>
                <a:latin typeface="Muli"/>
                <a:ea typeface="Muli"/>
                <a:cs typeface="Muli"/>
                <a:sym typeface="Muli"/>
              </a:rPr>
              <a:t>Audiência Pública</a:t>
            </a:r>
            <a:endParaRPr sz="2400" b="1" i="1" u="sng">
              <a:solidFill>
                <a:schemeClr val="lt1"/>
              </a:solidFill>
              <a:latin typeface="Muli"/>
              <a:ea typeface="Muli"/>
              <a:cs typeface="Muli"/>
              <a:sym typeface="Muli"/>
            </a:endParaRPr>
          </a:p>
          <a:p>
            <a:pPr marL="15875" lvl="0" indent="-3175" algn="ctr" rtl="0">
              <a:lnSpc>
                <a:spcPct val="90000"/>
              </a:lnSpc>
              <a:spcBef>
                <a:spcPts val="0"/>
              </a:spcBef>
              <a:spcAft>
                <a:spcPts val="0"/>
              </a:spcAft>
              <a:buNone/>
            </a:pPr>
            <a:endParaRPr sz="2400" b="1" i="1">
              <a:solidFill>
                <a:schemeClr val="lt1"/>
              </a:solidFill>
              <a:latin typeface="Muli"/>
              <a:ea typeface="Muli"/>
              <a:cs typeface="Muli"/>
              <a:sym typeface="Muli"/>
            </a:endParaRPr>
          </a:p>
          <a:p>
            <a:pPr marL="15875" lvl="0" indent="-3175" algn="ctr" rtl="0">
              <a:lnSpc>
                <a:spcPct val="90000"/>
              </a:lnSpc>
              <a:spcBef>
                <a:spcPts val="0"/>
              </a:spcBef>
              <a:spcAft>
                <a:spcPts val="0"/>
              </a:spcAft>
              <a:buNone/>
            </a:pPr>
            <a:endParaRPr sz="2400" b="1" i="1">
              <a:solidFill>
                <a:schemeClr val="lt1"/>
              </a:solidFill>
              <a:latin typeface="Muli"/>
              <a:ea typeface="Muli"/>
              <a:cs typeface="Muli"/>
              <a:sym typeface="Muli"/>
            </a:endParaRPr>
          </a:p>
          <a:p>
            <a:pPr marL="15875" lvl="0" indent="-3175" algn="ctr" rtl="0">
              <a:lnSpc>
                <a:spcPct val="90000"/>
              </a:lnSpc>
              <a:spcBef>
                <a:spcPts val="0"/>
              </a:spcBef>
              <a:spcAft>
                <a:spcPts val="0"/>
              </a:spcAft>
              <a:buClr>
                <a:schemeClr val="lt1"/>
              </a:buClr>
              <a:buFont typeface="Arial"/>
              <a:buNone/>
            </a:pPr>
            <a:r>
              <a:rPr lang="en-US" sz="3000" b="1" i="1">
                <a:solidFill>
                  <a:schemeClr val="lt1"/>
                </a:solidFill>
                <a:latin typeface="Muli"/>
                <a:ea typeface="Muli"/>
                <a:cs typeface="Muli"/>
                <a:sym typeface="Muli"/>
              </a:rPr>
              <a:t>Regulamentação dos aplicativos de mobilidade urbana em Belo Horizonte</a:t>
            </a:r>
            <a:endParaRPr sz="3000">
              <a:latin typeface="Muli"/>
              <a:ea typeface="Muli"/>
              <a:cs typeface="Muli"/>
              <a:sym typeface="Muli"/>
            </a:endParaRPr>
          </a:p>
        </p:txBody>
      </p:sp>
      <p:pic>
        <p:nvPicPr>
          <p:cNvPr id="89" name="Shape 89"/>
          <p:cNvPicPr preferRelativeResize="0"/>
          <p:nvPr/>
        </p:nvPicPr>
        <p:blipFill rotWithShape="1">
          <a:blip r:embed="rId3">
            <a:alphaModFix/>
          </a:blip>
          <a:srcRect l="13681" b="9123"/>
          <a:stretch/>
        </p:blipFill>
        <p:spPr>
          <a:xfrm>
            <a:off x="8517550" y="0"/>
            <a:ext cx="3674449" cy="2417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p:nvPr/>
        </p:nvSpPr>
        <p:spPr>
          <a:xfrm>
            <a:off x="0" y="0"/>
            <a:ext cx="12192000" cy="6858000"/>
          </a:xfrm>
          <a:prstGeom prst="rect">
            <a:avLst/>
          </a:prstGeom>
          <a:solidFill>
            <a:schemeClr val="l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96" name="Shape 96"/>
          <p:cNvPicPr preferRelativeResize="0"/>
          <p:nvPr/>
        </p:nvPicPr>
        <p:blipFill rotWithShape="1">
          <a:blip r:embed="rId3">
            <a:alphaModFix/>
          </a:blip>
          <a:srcRect/>
          <a:stretch/>
        </p:blipFill>
        <p:spPr>
          <a:xfrm>
            <a:off x="0" y="0"/>
            <a:ext cx="12858900" cy="6858000"/>
          </a:xfrm>
          <a:prstGeom prst="rect">
            <a:avLst/>
          </a:prstGeom>
          <a:noFill/>
          <a:ln>
            <a:noFill/>
          </a:ln>
        </p:spPr>
      </p:pic>
      <p:pic>
        <p:nvPicPr>
          <p:cNvPr id="97" name="Shape 97"/>
          <p:cNvPicPr preferRelativeResize="0"/>
          <p:nvPr/>
        </p:nvPicPr>
        <p:blipFill rotWithShape="1">
          <a:blip r:embed="rId4">
            <a:alphaModFix/>
          </a:blip>
          <a:srcRect/>
          <a:stretch/>
        </p:blipFill>
        <p:spPr>
          <a:xfrm>
            <a:off x="11225470" y="5922397"/>
            <a:ext cx="270300" cy="341700"/>
          </a:xfrm>
          <a:prstGeom prst="rect">
            <a:avLst/>
          </a:prstGeom>
          <a:noFill/>
          <a:ln>
            <a:noFill/>
          </a:ln>
        </p:spPr>
      </p:pic>
      <p:sp>
        <p:nvSpPr>
          <p:cNvPr id="98" name="Shape 98"/>
          <p:cNvSpPr txBox="1"/>
          <p:nvPr/>
        </p:nvSpPr>
        <p:spPr>
          <a:xfrm>
            <a:off x="655638" y="690563"/>
            <a:ext cx="1351060" cy="208072"/>
          </a:xfrm>
          <a:prstGeom prst="rect">
            <a:avLst/>
          </a:prstGeom>
          <a:noFill/>
          <a:ln>
            <a:noFill/>
          </a:ln>
        </p:spPr>
        <p:txBody>
          <a:bodyPr spcFirstLastPara="1" wrap="square" lIns="91425" tIns="45700" rIns="91425" bIns="45700" anchor="t" anchorCtr="0">
            <a:noAutofit/>
          </a:bodyPr>
          <a:lstStyle/>
          <a:p>
            <a:pPr marL="12700" marR="0" lvl="0" indent="0" algn="l" rtl="0">
              <a:lnSpc>
                <a:spcPct val="90000"/>
              </a:lnSpc>
              <a:spcBef>
                <a:spcPts val="0"/>
              </a:spcBef>
              <a:spcAft>
                <a:spcPts val="0"/>
              </a:spcAft>
              <a:buClr>
                <a:schemeClr val="lt1"/>
              </a:buClr>
              <a:buFont typeface="Arial"/>
              <a:buNone/>
            </a:pPr>
            <a:endParaRPr sz="800" b="0" i="0" u="none" strike="noStrike" cap="none">
              <a:solidFill>
                <a:schemeClr val="lt1"/>
              </a:solidFill>
              <a:latin typeface="Arial"/>
              <a:ea typeface="Arial"/>
              <a:cs typeface="Arial"/>
              <a:sym typeface="Arial"/>
            </a:endParaRPr>
          </a:p>
        </p:txBody>
      </p:sp>
      <p:sp>
        <p:nvSpPr>
          <p:cNvPr id="99" name="Shape 99"/>
          <p:cNvSpPr txBox="1"/>
          <p:nvPr/>
        </p:nvSpPr>
        <p:spPr>
          <a:xfrm>
            <a:off x="423575" y="-282125"/>
            <a:ext cx="11652600" cy="6256500"/>
          </a:xfrm>
          <a:prstGeom prst="rect">
            <a:avLst/>
          </a:prstGeom>
          <a:noFill/>
          <a:ln>
            <a:noFill/>
          </a:ln>
        </p:spPr>
        <p:txBody>
          <a:bodyPr spcFirstLastPara="1" wrap="square" lIns="91425" tIns="45700" rIns="91425" bIns="45700" anchor="ctr" anchorCtr="0">
            <a:noAutofit/>
          </a:bodyPr>
          <a:lstStyle/>
          <a:p>
            <a:pPr marL="12700" marR="0" lvl="0" indent="0" algn="just" rtl="0">
              <a:lnSpc>
                <a:spcPct val="90000"/>
              </a:lnSpc>
              <a:spcBef>
                <a:spcPts val="0"/>
              </a:spcBef>
              <a:spcAft>
                <a:spcPts val="0"/>
              </a:spcAft>
              <a:buClr>
                <a:schemeClr val="lt1"/>
              </a:buClr>
              <a:buFont typeface="Arial"/>
              <a:buNone/>
            </a:pPr>
            <a:endParaRPr sz="3600" b="1">
              <a:solidFill>
                <a:schemeClr val="lt1"/>
              </a:solidFill>
            </a:endParaRPr>
          </a:p>
          <a:p>
            <a:pPr marL="12700" marR="0" lvl="0" indent="0" algn="just" rtl="0">
              <a:lnSpc>
                <a:spcPct val="90000"/>
              </a:lnSpc>
              <a:spcBef>
                <a:spcPts val="0"/>
              </a:spcBef>
              <a:spcAft>
                <a:spcPts val="0"/>
              </a:spcAft>
              <a:buClr>
                <a:schemeClr val="lt1"/>
              </a:buClr>
              <a:buFont typeface="Arial"/>
              <a:buNone/>
            </a:pPr>
            <a:r>
              <a:rPr lang="en-US" sz="3600" b="1">
                <a:solidFill>
                  <a:schemeClr val="lt1"/>
                </a:solidFill>
              </a:rPr>
              <a:t>Quem somos?</a:t>
            </a:r>
            <a:endParaRPr sz="3600" b="1">
              <a:solidFill>
                <a:schemeClr val="lt1"/>
              </a:solidFill>
            </a:endParaRPr>
          </a:p>
          <a:p>
            <a:pPr marL="12700" marR="0" lvl="0" indent="0" algn="just" rtl="0">
              <a:lnSpc>
                <a:spcPct val="90000"/>
              </a:lnSpc>
              <a:spcBef>
                <a:spcPts val="0"/>
              </a:spcBef>
              <a:spcAft>
                <a:spcPts val="0"/>
              </a:spcAft>
              <a:buClr>
                <a:schemeClr val="lt1"/>
              </a:buClr>
              <a:buFont typeface="Arial"/>
              <a:buNone/>
            </a:pPr>
            <a:endParaRPr sz="3000" b="1">
              <a:solidFill>
                <a:schemeClr val="lt1"/>
              </a:solidFill>
            </a:endParaRPr>
          </a:p>
          <a:p>
            <a:pPr marL="12700" marR="0" lvl="0" indent="0" algn="just" rtl="0">
              <a:lnSpc>
                <a:spcPct val="90000"/>
              </a:lnSpc>
              <a:spcBef>
                <a:spcPts val="0"/>
              </a:spcBef>
              <a:spcAft>
                <a:spcPts val="0"/>
              </a:spcAft>
              <a:buClr>
                <a:schemeClr val="lt1"/>
              </a:buClr>
              <a:buFont typeface="Arial"/>
              <a:buNone/>
            </a:pPr>
            <a:r>
              <a:rPr lang="en-US" sz="2400" b="1">
                <a:solidFill>
                  <a:schemeClr val="lt1"/>
                </a:solidFill>
              </a:rPr>
              <a:t>A Cabify é uma empresa de tecnologia legalmente estabelecida pela qual os usuários podem solicitar um motorista particular em qualquer dia da semana, 24 horas por dia, por meio de um smartphone ou diretamente no site. Fundada em 2011 na Espanha, está presente em diversas cidades na Espanha e México, e nas principais capitais da América Latina. </a:t>
            </a:r>
            <a:endParaRPr sz="2400" b="1">
              <a:solidFill>
                <a:schemeClr val="lt1"/>
              </a:solidFill>
            </a:endParaRPr>
          </a:p>
          <a:p>
            <a:pPr marL="12700" marR="0" lvl="0" indent="0" algn="just" rtl="0">
              <a:lnSpc>
                <a:spcPct val="90000"/>
              </a:lnSpc>
              <a:spcBef>
                <a:spcPts val="0"/>
              </a:spcBef>
              <a:spcAft>
                <a:spcPts val="0"/>
              </a:spcAft>
              <a:buClr>
                <a:schemeClr val="lt1"/>
              </a:buClr>
              <a:buFont typeface="Arial"/>
              <a:buNone/>
            </a:pPr>
            <a:endParaRPr sz="2400" b="1">
              <a:solidFill>
                <a:schemeClr val="lt1"/>
              </a:solidFill>
            </a:endParaRPr>
          </a:p>
          <a:p>
            <a:pPr marL="12700" marR="0" lvl="0" indent="0" algn="just" rtl="0">
              <a:lnSpc>
                <a:spcPct val="90000"/>
              </a:lnSpc>
              <a:spcBef>
                <a:spcPts val="0"/>
              </a:spcBef>
              <a:spcAft>
                <a:spcPts val="0"/>
              </a:spcAft>
              <a:buClr>
                <a:schemeClr val="lt1"/>
              </a:buClr>
              <a:buFont typeface="Arial"/>
              <a:buNone/>
            </a:pPr>
            <a:r>
              <a:rPr lang="en-US" sz="2400" b="1">
                <a:solidFill>
                  <a:schemeClr val="lt1"/>
                </a:solidFill>
              </a:rPr>
              <a:t>Estamos presentes em oito cidades brasileiras, com mais de 3 milhões de usuários — no Brasil estão 23% de todos os 13 milhões de usuários da empresa no mundo. Em 2017, a Cabify cresceu 20 vezes no país. Chegamos em Belo Horizonte em outubro de 2016.</a:t>
            </a:r>
            <a:endParaRPr sz="2400" b="1">
              <a:solidFill>
                <a:schemeClr val="lt1"/>
              </a:solidFill>
            </a:endParaRPr>
          </a:p>
          <a:p>
            <a:pPr marL="12700" marR="0" lvl="0" indent="0" algn="just" rtl="0">
              <a:lnSpc>
                <a:spcPct val="90000"/>
              </a:lnSpc>
              <a:spcBef>
                <a:spcPts val="0"/>
              </a:spcBef>
              <a:spcAft>
                <a:spcPts val="0"/>
              </a:spcAft>
              <a:buClr>
                <a:schemeClr val="lt1"/>
              </a:buClr>
              <a:buFont typeface="Arial"/>
              <a:buNone/>
            </a:pPr>
            <a:endParaRPr sz="2400" b="1">
              <a:solidFill>
                <a:schemeClr val="lt1"/>
              </a:solidFill>
            </a:endParaRPr>
          </a:p>
          <a:p>
            <a:pPr marL="12700" marR="0" lvl="0" indent="0" algn="just" rtl="0">
              <a:lnSpc>
                <a:spcPct val="90000"/>
              </a:lnSpc>
              <a:spcBef>
                <a:spcPts val="0"/>
              </a:spcBef>
              <a:spcAft>
                <a:spcPts val="0"/>
              </a:spcAft>
              <a:buClr>
                <a:schemeClr val="lt1"/>
              </a:buClr>
              <a:buFont typeface="Arial"/>
              <a:buNone/>
            </a:pPr>
            <a:r>
              <a:rPr lang="en-US" sz="2400" b="1">
                <a:solidFill>
                  <a:schemeClr val="lt1"/>
                </a:solidFill>
              </a:rPr>
              <a:t>A Cabify acredita que o setor de mobilidade urbana precisa de uma regulamentação justa e que favoreça todos os personagens envolvidos neste ciclo: municípios, população, motoristas parceiros e empresas de aplicativos!</a:t>
            </a:r>
            <a:endParaRPr sz="2400" b="1">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Shape 105"/>
          <p:cNvSpPr/>
          <p:nvPr/>
        </p:nvSpPr>
        <p:spPr>
          <a:xfrm>
            <a:off x="0" y="0"/>
            <a:ext cx="12192000" cy="6858000"/>
          </a:xfrm>
          <a:prstGeom prst="rect">
            <a:avLst/>
          </a:prstGeom>
          <a:solidFill>
            <a:schemeClr val="l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106" name="Shape 106"/>
          <p:cNvPicPr preferRelativeResize="0"/>
          <p:nvPr/>
        </p:nvPicPr>
        <p:blipFill rotWithShape="1">
          <a:blip r:embed="rId3">
            <a:alphaModFix/>
          </a:blip>
          <a:srcRect/>
          <a:stretch/>
        </p:blipFill>
        <p:spPr>
          <a:xfrm>
            <a:off x="0" y="0"/>
            <a:ext cx="12858750" cy="6858000"/>
          </a:xfrm>
          <a:prstGeom prst="rect">
            <a:avLst/>
          </a:prstGeom>
          <a:noFill/>
          <a:ln>
            <a:noFill/>
          </a:ln>
        </p:spPr>
      </p:pic>
      <p:pic>
        <p:nvPicPr>
          <p:cNvPr id="107" name="Shape 107"/>
          <p:cNvPicPr preferRelativeResize="0"/>
          <p:nvPr/>
        </p:nvPicPr>
        <p:blipFill rotWithShape="1">
          <a:blip r:embed="rId4">
            <a:alphaModFix/>
          </a:blip>
          <a:srcRect/>
          <a:stretch/>
        </p:blipFill>
        <p:spPr>
          <a:xfrm>
            <a:off x="11329108" y="5922405"/>
            <a:ext cx="166625" cy="210638"/>
          </a:xfrm>
          <a:prstGeom prst="rect">
            <a:avLst/>
          </a:prstGeom>
          <a:noFill/>
          <a:ln>
            <a:noFill/>
          </a:ln>
        </p:spPr>
      </p:pic>
      <p:sp>
        <p:nvSpPr>
          <p:cNvPr id="108" name="Shape 108"/>
          <p:cNvSpPr txBox="1"/>
          <p:nvPr/>
        </p:nvSpPr>
        <p:spPr>
          <a:xfrm>
            <a:off x="655638" y="690563"/>
            <a:ext cx="1351060" cy="208072"/>
          </a:xfrm>
          <a:prstGeom prst="rect">
            <a:avLst/>
          </a:prstGeom>
          <a:noFill/>
          <a:ln>
            <a:noFill/>
          </a:ln>
        </p:spPr>
        <p:txBody>
          <a:bodyPr spcFirstLastPara="1" wrap="square" lIns="91425" tIns="45700" rIns="91425" bIns="45700" anchor="t" anchorCtr="0">
            <a:noAutofit/>
          </a:bodyPr>
          <a:lstStyle/>
          <a:p>
            <a:pPr marL="15875" marR="0" lvl="0" indent="-3175" algn="l" rtl="0">
              <a:lnSpc>
                <a:spcPct val="90000"/>
              </a:lnSpc>
              <a:spcBef>
                <a:spcPts val="0"/>
              </a:spcBef>
              <a:spcAft>
                <a:spcPts val="0"/>
              </a:spcAft>
              <a:buClr>
                <a:schemeClr val="lt1"/>
              </a:buClr>
              <a:buFont typeface="Arial"/>
              <a:buNone/>
            </a:pPr>
            <a:r>
              <a:rPr lang="en-US" sz="800" b="0" i="0" u="none" strike="noStrike" cap="none">
                <a:solidFill>
                  <a:schemeClr val="lt1"/>
                </a:solidFill>
                <a:latin typeface="Arial"/>
                <a:ea typeface="Arial"/>
                <a:cs typeface="Arial"/>
                <a:sym typeface="Arial"/>
              </a:rPr>
              <a:t>Cabify Dev</a:t>
            </a:r>
            <a:endParaRPr sz="800" b="0" i="0" u="none" strike="noStrike" cap="none">
              <a:solidFill>
                <a:schemeClr val="lt1"/>
              </a:solidFill>
              <a:latin typeface="Arial"/>
              <a:ea typeface="Arial"/>
              <a:cs typeface="Arial"/>
              <a:sym typeface="Arial"/>
            </a:endParaRPr>
          </a:p>
        </p:txBody>
      </p:sp>
      <p:pic>
        <p:nvPicPr>
          <p:cNvPr id="109" name="Shape 109"/>
          <p:cNvPicPr preferRelativeResize="0"/>
          <p:nvPr/>
        </p:nvPicPr>
        <p:blipFill rotWithShape="1">
          <a:blip r:embed="rId5">
            <a:alphaModFix/>
          </a:blip>
          <a:srcRect/>
          <a:stretch/>
        </p:blipFill>
        <p:spPr>
          <a:xfrm>
            <a:off x="753318" y="5974373"/>
            <a:ext cx="873772" cy="170737"/>
          </a:xfrm>
          <a:prstGeom prst="rect">
            <a:avLst/>
          </a:prstGeom>
          <a:noFill/>
          <a:ln>
            <a:noFill/>
          </a:ln>
        </p:spPr>
      </p:pic>
      <p:sp>
        <p:nvSpPr>
          <p:cNvPr id="110" name="Shape 110"/>
          <p:cNvSpPr txBox="1"/>
          <p:nvPr/>
        </p:nvSpPr>
        <p:spPr>
          <a:xfrm>
            <a:off x="593196" y="2743200"/>
            <a:ext cx="5502804" cy="1386608"/>
          </a:xfrm>
          <a:prstGeom prst="rect">
            <a:avLst/>
          </a:prstGeom>
          <a:noFill/>
          <a:ln>
            <a:noFill/>
          </a:ln>
        </p:spPr>
        <p:txBody>
          <a:bodyPr spcFirstLastPara="1" wrap="square" lIns="91425" tIns="45700" rIns="91425" bIns="45700" anchor="ctr" anchorCtr="0">
            <a:noAutofit/>
          </a:bodyPr>
          <a:lstStyle/>
          <a:p>
            <a:pPr marL="15875" marR="0" lvl="0" indent="-3175" algn="l" rtl="0">
              <a:lnSpc>
                <a:spcPct val="90000"/>
              </a:lnSpc>
              <a:spcBef>
                <a:spcPts val="0"/>
              </a:spcBef>
              <a:spcAft>
                <a:spcPts val="0"/>
              </a:spcAft>
              <a:buClr>
                <a:schemeClr val="lt1"/>
              </a:buClr>
              <a:buFont typeface="Arial"/>
              <a:buNone/>
            </a:pPr>
            <a:r>
              <a:rPr lang="en-US" sz="4400" b="1" i="0" u="none" strike="noStrike" cap="none">
                <a:solidFill>
                  <a:schemeClr val="lt1"/>
                </a:solidFill>
                <a:latin typeface="Arial"/>
                <a:ea typeface="Arial"/>
                <a:cs typeface="Arial"/>
                <a:sym typeface="Arial"/>
              </a:rPr>
              <a:t>Esto es el título de la presentación</a:t>
            </a:r>
            <a:endParaRPr sz="4400" b="0" i="0" u="none" strike="noStrike" cap="none">
              <a:solidFill>
                <a:schemeClr val="lt1"/>
              </a:solidFill>
              <a:latin typeface="Arial"/>
              <a:ea typeface="Arial"/>
              <a:cs typeface="Arial"/>
              <a:sym typeface="Arial"/>
            </a:endParaRPr>
          </a:p>
        </p:txBody>
      </p:sp>
      <p:pic>
        <p:nvPicPr>
          <p:cNvPr id="111" name="Shape 111"/>
          <p:cNvPicPr preferRelativeResize="0"/>
          <p:nvPr/>
        </p:nvPicPr>
        <p:blipFill>
          <a:blip r:embed="rId6">
            <a:alphaModFix/>
          </a:blip>
          <a:stretch>
            <a:fillRect/>
          </a:stretch>
        </p:blipFill>
        <p:spPr>
          <a:xfrm>
            <a:off x="1" y="0"/>
            <a:ext cx="12858748"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33560"/>
        </a:solidFill>
        <a:effectLst/>
      </p:bgPr>
    </p:bg>
    <p:spTree>
      <p:nvGrpSpPr>
        <p:cNvPr id="1" name="Shape 115"/>
        <p:cNvGrpSpPr/>
        <p:nvPr/>
      </p:nvGrpSpPr>
      <p:grpSpPr>
        <a:xfrm>
          <a:off x="0" y="0"/>
          <a:ext cx="0" cy="0"/>
          <a:chOff x="0" y="0"/>
          <a:chExt cx="0" cy="0"/>
        </a:xfrm>
      </p:grpSpPr>
      <p:pic>
        <p:nvPicPr>
          <p:cNvPr id="116" name="Shape 116"/>
          <p:cNvPicPr preferRelativeResize="0"/>
          <p:nvPr/>
        </p:nvPicPr>
        <p:blipFill rotWithShape="1">
          <a:blip r:embed="rId3">
            <a:alphaModFix/>
          </a:blip>
          <a:srcRect/>
          <a:stretch/>
        </p:blipFill>
        <p:spPr>
          <a:xfrm>
            <a:off x="11641733" y="6349980"/>
            <a:ext cx="166500" cy="210600"/>
          </a:xfrm>
          <a:prstGeom prst="rect">
            <a:avLst/>
          </a:prstGeom>
          <a:noFill/>
          <a:ln>
            <a:noFill/>
          </a:ln>
        </p:spPr>
      </p:pic>
      <p:sp>
        <p:nvSpPr>
          <p:cNvPr id="117" name="Shape 117"/>
          <p:cNvSpPr txBox="1"/>
          <p:nvPr/>
        </p:nvSpPr>
        <p:spPr>
          <a:xfrm>
            <a:off x="2035499" y="1499024"/>
            <a:ext cx="8452500" cy="1386600"/>
          </a:xfrm>
          <a:prstGeom prst="rect">
            <a:avLst/>
          </a:prstGeom>
          <a:noFill/>
          <a:ln>
            <a:noFill/>
          </a:ln>
        </p:spPr>
        <p:txBody>
          <a:bodyPr spcFirstLastPara="1" wrap="square" lIns="91425" tIns="45700" rIns="91425" bIns="45700" anchor="ctr" anchorCtr="0">
            <a:noAutofit/>
          </a:bodyPr>
          <a:lstStyle/>
          <a:p>
            <a:pPr marL="15875" marR="0" lvl="0" indent="-3175" algn="ctr" rtl="0">
              <a:lnSpc>
                <a:spcPct val="90000"/>
              </a:lnSpc>
              <a:spcBef>
                <a:spcPts val="0"/>
              </a:spcBef>
              <a:spcAft>
                <a:spcPts val="0"/>
              </a:spcAft>
              <a:buClr>
                <a:schemeClr val="lt1"/>
              </a:buClr>
              <a:buFont typeface="Arial"/>
              <a:buNone/>
            </a:pPr>
            <a:endParaRPr sz="3000" b="1" i="1">
              <a:solidFill>
                <a:schemeClr val="lt1"/>
              </a:solidFill>
              <a:latin typeface="Muli"/>
              <a:ea typeface="Muli"/>
              <a:cs typeface="Muli"/>
              <a:sym typeface="Muli"/>
            </a:endParaRPr>
          </a:p>
        </p:txBody>
      </p:sp>
      <p:pic>
        <p:nvPicPr>
          <p:cNvPr id="118" name="Shape 118"/>
          <p:cNvPicPr preferRelativeResize="0"/>
          <p:nvPr/>
        </p:nvPicPr>
        <p:blipFill>
          <a:blip r:embed="rId4">
            <a:alphaModFix/>
          </a:blip>
          <a:stretch>
            <a:fillRect/>
          </a:stretch>
        </p:blipFill>
        <p:spPr>
          <a:xfrm>
            <a:off x="6589050" y="1331600"/>
            <a:ext cx="4145201" cy="5301499"/>
          </a:xfrm>
          <a:prstGeom prst="rect">
            <a:avLst/>
          </a:prstGeom>
          <a:noFill/>
          <a:ln>
            <a:noFill/>
          </a:ln>
          <a:effectLst>
            <a:outerShdw blurRad="57150" dist="114300" dir="5400000" algn="bl" rotWithShape="0">
              <a:srgbClr val="000000">
                <a:alpha val="50000"/>
              </a:srgbClr>
            </a:outerShdw>
          </a:effectLst>
        </p:spPr>
      </p:pic>
      <p:pic>
        <p:nvPicPr>
          <p:cNvPr id="119" name="Shape 119"/>
          <p:cNvPicPr preferRelativeResize="0"/>
          <p:nvPr/>
        </p:nvPicPr>
        <p:blipFill>
          <a:blip r:embed="rId5">
            <a:alphaModFix/>
          </a:blip>
          <a:stretch>
            <a:fillRect/>
          </a:stretch>
        </p:blipFill>
        <p:spPr>
          <a:xfrm>
            <a:off x="1386850" y="1331600"/>
            <a:ext cx="4065275" cy="5301500"/>
          </a:xfrm>
          <a:prstGeom prst="rect">
            <a:avLst/>
          </a:prstGeom>
          <a:noFill/>
          <a:ln>
            <a:noFill/>
          </a:ln>
        </p:spPr>
      </p:pic>
      <p:sp>
        <p:nvSpPr>
          <p:cNvPr id="120" name="Shape 120"/>
          <p:cNvSpPr txBox="1"/>
          <p:nvPr/>
        </p:nvSpPr>
        <p:spPr>
          <a:xfrm>
            <a:off x="891550" y="217175"/>
            <a:ext cx="10614300" cy="1114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sz="2400" b="1">
                <a:solidFill>
                  <a:srgbClr val="FFFFFF"/>
                </a:solidFill>
              </a:rPr>
              <a:t>Você sabia?</a:t>
            </a:r>
            <a:endParaRPr sz="2400" b="1">
              <a:solidFill>
                <a:srgbClr val="FFFFFF"/>
              </a:solidFill>
            </a:endParaRPr>
          </a:p>
          <a:p>
            <a:pPr marL="0" lvl="0" indent="0">
              <a:spcBef>
                <a:spcPts val="0"/>
              </a:spcBef>
              <a:spcAft>
                <a:spcPts val="0"/>
              </a:spcAft>
              <a:buNone/>
            </a:pPr>
            <a:endParaRPr sz="600" b="1">
              <a:solidFill>
                <a:srgbClr val="FFFFFF"/>
              </a:solidFill>
            </a:endParaRPr>
          </a:p>
          <a:p>
            <a:pPr marL="0" lvl="0" indent="0" algn="just">
              <a:spcBef>
                <a:spcPts val="0"/>
              </a:spcBef>
              <a:spcAft>
                <a:spcPts val="0"/>
              </a:spcAft>
              <a:buNone/>
            </a:pPr>
            <a:r>
              <a:rPr lang="en-US" b="1" i="1">
                <a:solidFill>
                  <a:srgbClr val="F3F3F3"/>
                </a:solidFill>
              </a:rPr>
              <a:t>Os aplicativos surgem como alternativas para geração de renda, redução de custos operacionais e aumento de vagas em estacionamentos em Belo Horizonte...</a:t>
            </a:r>
            <a:endParaRPr b="1" i="1">
              <a:solidFill>
                <a:srgbClr val="F3F3F3"/>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124"/>
        <p:cNvGrpSpPr/>
        <p:nvPr/>
      </p:nvGrpSpPr>
      <p:grpSpPr>
        <a:xfrm>
          <a:off x="0" y="0"/>
          <a:ext cx="0" cy="0"/>
          <a:chOff x="0" y="0"/>
          <a:chExt cx="0" cy="0"/>
        </a:xfrm>
      </p:grpSpPr>
      <p:sp>
        <p:nvSpPr>
          <p:cNvPr id="125" name="Shape 125"/>
          <p:cNvSpPr txBox="1"/>
          <p:nvPr/>
        </p:nvSpPr>
        <p:spPr>
          <a:xfrm>
            <a:off x="498900" y="976800"/>
            <a:ext cx="4998300" cy="4647300"/>
          </a:xfrm>
          <a:prstGeom prst="rect">
            <a:avLst/>
          </a:prstGeom>
          <a:noFill/>
          <a:ln>
            <a:noFill/>
          </a:ln>
        </p:spPr>
        <p:txBody>
          <a:bodyPr spcFirstLastPara="1" wrap="square" lIns="91425" tIns="45700" rIns="91425" bIns="45700" anchor="t" anchorCtr="0">
            <a:noAutofit/>
          </a:bodyPr>
          <a:lstStyle/>
          <a:p>
            <a:pPr marL="0" marR="0" lvl="0" indent="0" algn="ctr" rtl="0">
              <a:spcBef>
                <a:spcPts val="1100"/>
              </a:spcBef>
              <a:spcAft>
                <a:spcPts val="0"/>
              </a:spcAft>
              <a:buNone/>
            </a:pPr>
            <a:r>
              <a:rPr lang="en-US" sz="2500" b="1">
                <a:solidFill>
                  <a:srgbClr val="F5F9FC"/>
                </a:solidFill>
              </a:rPr>
              <a:t>Exigência de Filial </a:t>
            </a:r>
            <a:endParaRPr sz="2500">
              <a:solidFill>
                <a:srgbClr val="F5F9FC"/>
              </a:solidFill>
              <a:latin typeface="Arial"/>
              <a:ea typeface="Arial"/>
              <a:cs typeface="Arial"/>
              <a:sym typeface="Arial"/>
            </a:endParaRPr>
          </a:p>
          <a:p>
            <a:pPr marL="0" marR="0" lvl="0" indent="0" algn="ctr" rtl="0">
              <a:spcBef>
                <a:spcPts val="600"/>
              </a:spcBef>
              <a:spcAft>
                <a:spcPts val="0"/>
              </a:spcAft>
              <a:buNone/>
            </a:pPr>
            <a:r>
              <a:rPr lang="en-US" sz="1800">
                <a:solidFill>
                  <a:srgbClr val="F5F9FC"/>
                </a:solidFill>
              </a:rPr>
              <a:t>(Art. 4, III)</a:t>
            </a:r>
            <a:endParaRPr sz="1800">
              <a:solidFill>
                <a:srgbClr val="F5F9FC"/>
              </a:solidFill>
            </a:endParaRPr>
          </a:p>
          <a:p>
            <a:pPr marL="0" marR="0" lvl="0" indent="0" algn="l" rtl="0">
              <a:spcBef>
                <a:spcPts val="600"/>
              </a:spcBef>
              <a:spcAft>
                <a:spcPts val="0"/>
              </a:spcAft>
              <a:buNone/>
            </a:pPr>
            <a:endParaRPr sz="1800" b="1">
              <a:solidFill>
                <a:srgbClr val="F5F9FC"/>
              </a:solidFill>
            </a:endParaRPr>
          </a:p>
          <a:p>
            <a:pPr marL="0" marR="0" lvl="0" indent="0" algn="l" rtl="0">
              <a:spcBef>
                <a:spcPts val="600"/>
              </a:spcBef>
              <a:spcAft>
                <a:spcPts val="0"/>
              </a:spcAft>
              <a:buNone/>
            </a:pPr>
            <a:endParaRPr sz="1800" b="1">
              <a:solidFill>
                <a:srgbClr val="F5F9FC"/>
              </a:solidFill>
            </a:endParaRPr>
          </a:p>
          <a:p>
            <a:pPr marL="0" lvl="0" indent="0" algn="just" rtl="0">
              <a:spcBef>
                <a:spcPts val="960"/>
              </a:spcBef>
              <a:spcAft>
                <a:spcPts val="0"/>
              </a:spcAft>
              <a:buNone/>
            </a:pPr>
            <a:endParaRPr/>
          </a:p>
          <a:p>
            <a:pPr marL="0" marR="0" lvl="0" indent="0" algn="l" rtl="0">
              <a:spcBef>
                <a:spcPts val="360"/>
              </a:spcBef>
              <a:spcAft>
                <a:spcPts val="0"/>
              </a:spcAft>
              <a:buNone/>
            </a:pPr>
            <a:endParaRPr sz="2500" b="1">
              <a:solidFill>
                <a:srgbClr val="F5F9FC"/>
              </a:solidFill>
            </a:endParaRPr>
          </a:p>
          <a:p>
            <a:pPr marL="0" marR="0" lvl="0" indent="0" algn="l" rtl="0">
              <a:spcBef>
                <a:spcPts val="600"/>
              </a:spcBef>
              <a:spcAft>
                <a:spcPts val="0"/>
              </a:spcAft>
              <a:buNone/>
            </a:pPr>
            <a:endParaRPr sz="1800">
              <a:solidFill>
                <a:srgbClr val="F5F9FC"/>
              </a:solidFill>
              <a:latin typeface="Arial"/>
              <a:ea typeface="Arial"/>
              <a:cs typeface="Arial"/>
              <a:sym typeface="Arial"/>
            </a:endParaRPr>
          </a:p>
        </p:txBody>
      </p:sp>
      <p:sp>
        <p:nvSpPr>
          <p:cNvPr id="126" name="Shape 126"/>
          <p:cNvSpPr/>
          <p:nvPr/>
        </p:nvSpPr>
        <p:spPr>
          <a:xfrm>
            <a:off x="6096000" y="0"/>
            <a:ext cx="6096000" cy="6858000"/>
          </a:xfrm>
          <a:prstGeom prst="rect">
            <a:avLst/>
          </a:prstGeom>
          <a:solidFill>
            <a:srgbClr val="976A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7" name="Shape 127"/>
          <p:cNvSpPr txBox="1"/>
          <p:nvPr/>
        </p:nvSpPr>
        <p:spPr>
          <a:xfrm>
            <a:off x="6253650" y="1198825"/>
            <a:ext cx="5493300" cy="52959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500" b="1">
                <a:solidFill>
                  <a:srgbClr val="F5F9FC"/>
                </a:solidFill>
              </a:rPr>
              <a:t>Supressão desta exigência</a:t>
            </a:r>
            <a:endParaRPr sz="1600">
              <a:solidFill>
                <a:srgbClr val="F5F9FC"/>
              </a:solidFill>
            </a:endParaRPr>
          </a:p>
          <a:p>
            <a:pPr marL="0" lvl="0" indent="0" algn="just" rtl="0">
              <a:spcBef>
                <a:spcPts val="600"/>
              </a:spcBef>
              <a:spcAft>
                <a:spcPts val="0"/>
              </a:spcAft>
              <a:buNone/>
            </a:pPr>
            <a:endParaRPr sz="600">
              <a:solidFill>
                <a:srgbClr val="F5F9FC"/>
              </a:solidFill>
            </a:endParaRPr>
          </a:p>
          <a:p>
            <a:pPr marL="0" lvl="0" indent="0" algn="just" rtl="0">
              <a:spcBef>
                <a:spcPts val="600"/>
              </a:spcBef>
              <a:spcAft>
                <a:spcPts val="0"/>
              </a:spcAft>
              <a:buNone/>
            </a:pPr>
            <a:r>
              <a:rPr lang="en-US" sz="1600">
                <a:solidFill>
                  <a:srgbClr val="F5F9FC"/>
                </a:solidFill>
              </a:rPr>
              <a:t>Como já dito anteriormente, somos uma empresa de tecnologia e não de transporte. Por essa razão, não precisamos ter qualquer operador local para prestação do serviço de agenciamento de transporte por aplicativo. </a:t>
            </a:r>
            <a:endParaRPr sz="1600">
              <a:solidFill>
                <a:srgbClr val="F5F9FC"/>
              </a:solidFill>
            </a:endParaRPr>
          </a:p>
          <a:p>
            <a:pPr marL="0" lvl="0" indent="0" algn="just" rtl="0">
              <a:spcBef>
                <a:spcPts val="600"/>
              </a:spcBef>
              <a:spcAft>
                <a:spcPts val="0"/>
              </a:spcAft>
              <a:buNone/>
            </a:pPr>
            <a:r>
              <a:rPr lang="en-US" sz="1600">
                <a:solidFill>
                  <a:srgbClr val="F5F9FC"/>
                </a:solidFill>
              </a:rPr>
              <a:t>Por se tratar de </a:t>
            </a:r>
            <a:r>
              <a:rPr lang="en-US" sz="1600" b="1">
                <a:solidFill>
                  <a:srgbClr val="F5F9FC"/>
                </a:solidFill>
              </a:rPr>
              <a:t>aplicativo virtual</a:t>
            </a:r>
            <a:r>
              <a:rPr lang="en-US" sz="1600">
                <a:solidFill>
                  <a:srgbClr val="F5F9FC"/>
                </a:solidFill>
              </a:rPr>
              <a:t>, seria impossível às empresas seguirem atuando com infinitas sedes fiscais, administrando planos de negócios adequados a cada regramento específico, como diferenças de alíquotas, obrigações acessórias e afins.</a:t>
            </a:r>
            <a:r>
              <a:rPr lang="en-US" sz="1800">
                <a:solidFill>
                  <a:srgbClr val="F5F9FC"/>
                </a:solidFill>
              </a:rPr>
              <a:t> </a:t>
            </a:r>
            <a:r>
              <a:rPr lang="en-US" sz="1600">
                <a:solidFill>
                  <a:srgbClr val="F5F9FC"/>
                </a:solidFill>
              </a:rPr>
              <a:t>Para ilustrar esse ponto, cabe realizar uma comparação com empresas como Netflix e Spotify. </a:t>
            </a:r>
            <a:endParaRPr sz="1600">
              <a:solidFill>
                <a:srgbClr val="F5F9FC"/>
              </a:solidFill>
            </a:endParaRPr>
          </a:p>
          <a:p>
            <a:pPr marL="0" lvl="0" indent="0" algn="just" rtl="0">
              <a:spcBef>
                <a:spcPts val="600"/>
              </a:spcBef>
              <a:spcAft>
                <a:spcPts val="0"/>
              </a:spcAft>
              <a:buNone/>
            </a:pPr>
            <a:r>
              <a:rPr lang="en-US" sz="1600">
                <a:solidFill>
                  <a:srgbClr val="F5F9FC"/>
                </a:solidFill>
              </a:rPr>
              <a:t>Assim, tal determinação é</a:t>
            </a:r>
            <a:r>
              <a:rPr lang="en-US" sz="1600" b="1">
                <a:solidFill>
                  <a:srgbClr val="F5F9FC"/>
                </a:solidFill>
              </a:rPr>
              <a:t> absolutamente inconstitucional e ofende os princípios da livre iniciativa e a livre concorrência, como vem reconhecendo a jurisprudência pátria, inclusive na cidade de Belo Horizonte.</a:t>
            </a:r>
            <a:endParaRPr sz="1600">
              <a:solidFill>
                <a:srgbClr val="F5F9FC"/>
              </a:solidFill>
            </a:endParaRPr>
          </a:p>
          <a:p>
            <a:pPr marL="0" lvl="0" indent="0" algn="just" rtl="0">
              <a:spcBef>
                <a:spcPts val="600"/>
              </a:spcBef>
              <a:spcAft>
                <a:spcPts val="0"/>
              </a:spcAft>
              <a:buNone/>
            </a:pPr>
            <a:endParaRPr sz="600">
              <a:solidFill>
                <a:srgbClr val="F5F9FC"/>
              </a:solidFill>
            </a:endParaRPr>
          </a:p>
          <a:p>
            <a:pPr marL="0" lvl="0" indent="0" algn="just" rtl="0">
              <a:spcBef>
                <a:spcPts val="600"/>
              </a:spcBef>
              <a:spcAft>
                <a:spcPts val="0"/>
              </a:spcAft>
              <a:buNone/>
            </a:pPr>
            <a:endParaRPr sz="1600">
              <a:solidFill>
                <a:srgbClr val="F5F9FC"/>
              </a:solidFill>
            </a:endParaRPr>
          </a:p>
        </p:txBody>
      </p:sp>
      <p:sp>
        <p:nvSpPr>
          <p:cNvPr id="128" name="Shape 128"/>
          <p:cNvSpPr txBox="1"/>
          <p:nvPr/>
        </p:nvSpPr>
        <p:spPr>
          <a:xfrm>
            <a:off x="0" y="137650"/>
            <a:ext cx="5996100" cy="682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sz="2000" b="1">
                <a:solidFill>
                  <a:srgbClr val="351C75"/>
                </a:solidFill>
              </a:rPr>
              <a:t>PL 490/2018 - O que o texto enviado pela Prefeitura propõe:</a:t>
            </a:r>
            <a:endParaRPr sz="2000" b="1">
              <a:solidFill>
                <a:srgbClr val="351C75"/>
              </a:solidFill>
            </a:endParaRPr>
          </a:p>
        </p:txBody>
      </p:sp>
      <p:sp>
        <p:nvSpPr>
          <p:cNvPr id="129" name="Shape 129"/>
          <p:cNvSpPr txBox="1"/>
          <p:nvPr/>
        </p:nvSpPr>
        <p:spPr>
          <a:xfrm>
            <a:off x="6253650" y="137650"/>
            <a:ext cx="5780700" cy="7719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en-US" sz="2000" b="1">
                <a:solidFill>
                  <a:srgbClr val="351C75"/>
                </a:solidFill>
              </a:rPr>
              <a:t>PL 490/2018 - O que acreditamos ser o melhor caminho para uma regulamentação justa: </a:t>
            </a:r>
            <a:endParaRPr sz="2000" b="1">
              <a:solidFill>
                <a:srgbClr val="351C75"/>
              </a:solidFill>
            </a:endParaRPr>
          </a:p>
        </p:txBody>
      </p:sp>
      <p:pic>
        <p:nvPicPr>
          <p:cNvPr id="130" name="Shape 130"/>
          <p:cNvPicPr preferRelativeResize="0"/>
          <p:nvPr/>
        </p:nvPicPr>
        <p:blipFill rotWithShape="1">
          <a:blip r:embed="rId3">
            <a:alphaModFix/>
          </a:blip>
          <a:srcRect t="18929"/>
          <a:stretch/>
        </p:blipFill>
        <p:spPr>
          <a:xfrm>
            <a:off x="204000" y="2252675"/>
            <a:ext cx="5588101" cy="3611950"/>
          </a:xfrm>
          <a:prstGeom prst="rect">
            <a:avLst/>
          </a:prstGeom>
          <a:noFill/>
          <a:ln>
            <a:noFill/>
          </a:ln>
        </p:spPr>
      </p:pic>
      <p:cxnSp>
        <p:nvCxnSpPr>
          <p:cNvPr id="131" name="Shape 131"/>
          <p:cNvCxnSpPr/>
          <p:nvPr/>
        </p:nvCxnSpPr>
        <p:spPr>
          <a:xfrm>
            <a:off x="498900" y="5729975"/>
            <a:ext cx="574500" cy="0"/>
          </a:xfrm>
          <a:prstGeom prst="straightConnector1">
            <a:avLst/>
          </a:prstGeom>
          <a:noFill/>
          <a:ln w="38100" cap="flat" cmpd="sng">
            <a:solidFill>
              <a:srgbClr val="FF0000"/>
            </a:solidFill>
            <a:prstDash val="solid"/>
            <a:round/>
            <a:headEnd type="none" w="med" len="med"/>
            <a:tailEnd type="triangle" w="med" len="med"/>
          </a:ln>
        </p:spPr>
      </p:cxnSp>
      <p:cxnSp>
        <p:nvCxnSpPr>
          <p:cNvPr id="132" name="Shape 132"/>
          <p:cNvCxnSpPr/>
          <p:nvPr/>
        </p:nvCxnSpPr>
        <p:spPr>
          <a:xfrm flipH="1">
            <a:off x="4775475" y="5720975"/>
            <a:ext cx="682200" cy="18000"/>
          </a:xfrm>
          <a:prstGeom prst="straightConnector1">
            <a:avLst/>
          </a:prstGeom>
          <a:noFill/>
          <a:ln w="38100" cap="flat" cmpd="sng">
            <a:solidFill>
              <a:srgbClr val="FF0000"/>
            </a:solidFill>
            <a:prstDash val="solid"/>
            <a:round/>
            <a:headEnd type="none" w="med" len="med"/>
            <a:tailEnd type="triangl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7"/>
                                        </p:tgtEl>
                                        <p:attrNameLst>
                                          <p:attrName>style.visibility</p:attrName>
                                        </p:attrNameLst>
                                      </p:cBhvr>
                                      <p:to>
                                        <p:strVal val="visible"/>
                                      </p:to>
                                    </p:set>
                                    <p:animEffect transition="in" filter="fade">
                                      <p:cBhvr>
                                        <p:cTn id="7" dur="10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136"/>
        <p:cNvGrpSpPr/>
        <p:nvPr/>
      </p:nvGrpSpPr>
      <p:grpSpPr>
        <a:xfrm>
          <a:off x="0" y="0"/>
          <a:ext cx="0" cy="0"/>
          <a:chOff x="0" y="0"/>
          <a:chExt cx="0" cy="0"/>
        </a:xfrm>
      </p:grpSpPr>
      <p:sp>
        <p:nvSpPr>
          <p:cNvPr id="137" name="Shape 137"/>
          <p:cNvSpPr txBox="1"/>
          <p:nvPr/>
        </p:nvSpPr>
        <p:spPr>
          <a:xfrm>
            <a:off x="498900" y="976800"/>
            <a:ext cx="4998300" cy="4647300"/>
          </a:xfrm>
          <a:prstGeom prst="rect">
            <a:avLst/>
          </a:prstGeom>
          <a:noFill/>
          <a:ln>
            <a:noFill/>
          </a:ln>
        </p:spPr>
        <p:txBody>
          <a:bodyPr spcFirstLastPara="1" wrap="square" lIns="91425" tIns="45700" rIns="91425" bIns="45700" anchor="t" anchorCtr="0">
            <a:noAutofit/>
          </a:bodyPr>
          <a:lstStyle/>
          <a:p>
            <a:pPr marL="0" marR="0" lvl="0" indent="0" algn="ctr" rtl="0">
              <a:spcBef>
                <a:spcPts val="1100"/>
              </a:spcBef>
              <a:spcAft>
                <a:spcPts val="0"/>
              </a:spcAft>
              <a:buNone/>
            </a:pPr>
            <a:r>
              <a:rPr lang="en-US" sz="2500" b="1">
                <a:solidFill>
                  <a:srgbClr val="F5F9FC"/>
                </a:solidFill>
              </a:rPr>
              <a:t>Preço Público</a:t>
            </a:r>
            <a:endParaRPr sz="2500">
              <a:solidFill>
                <a:srgbClr val="F5F9FC"/>
              </a:solidFill>
              <a:latin typeface="Arial"/>
              <a:ea typeface="Arial"/>
              <a:cs typeface="Arial"/>
              <a:sym typeface="Arial"/>
            </a:endParaRPr>
          </a:p>
          <a:p>
            <a:pPr marL="0" marR="0" lvl="0" indent="0" algn="ctr" rtl="0">
              <a:spcBef>
                <a:spcPts val="600"/>
              </a:spcBef>
              <a:spcAft>
                <a:spcPts val="0"/>
              </a:spcAft>
              <a:buNone/>
            </a:pPr>
            <a:r>
              <a:rPr lang="en-US" sz="1600">
                <a:solidFill>
                  <a:srgbClr val="F5F9FC"/>
                </a:solidFill>
              </a:rPr>
              <a:t>( Art. 6, § 1°)</a:t>
            </a:r>
            <a:endParaRPr sz="1600">
              <a:solidFill>
                <a:srgbClr val="F5F9FC"/>
              </a:solidFill>
            </a:endParaRPr>
          </a:p>
          <a:p>
            <a:pPr marL="0" marR="0" lvl="0" indent="0" algn="just" rtl="0">
              <a:spcBef>
                <a:spcPts val="600"/>
              </a:spcBef>
              <a:spcAft>
                <a:spcPts val="0"/>
              </a:spcAft>
              <a:buNone/>
            </a:pPr>
            <a:r>
              <a:rPr lang="en-US" sz="1600">
                <a:solidFill>
                  <a:srgbClr val="F5F9FC"/>
                </a:solidFill>
              </a:rPr>
              <a:t>A definição do valor e forma de recolhimento será feita pela BHTrans.</a:t>
            </a:r>
            <a:endParaRPr sz="1600">
              <a:solidFill>
                <a:srgbClr val="F5F9FC"/>
              </a:solidFill>
            </a:endParaRPr>
          </a:p>
          <a:p>
            <a:pPr marL="0" marR="0" lvl="0" indent="0" algn="l" rtl="0">
              <a:spcBef>
                <a:spcPts val="600"/>
              </a:spcBef>
              <a:spcAft>
                <a:spcPts val="0"/>
              </a:spcAft>
              <a:buNone/>
            </a:pPr>
            <a:endParaRPr sz="1800" b="1">
              <a:solidFill>
                <a:srgbClr val="F5F9FC"/>
              </a:solidFill>
            </a:endParaRPr>
          </a:p>
          <a:p>
            <a:pPr marL="0" marR="0" lvl="0" indent="0" algn="l" rtl="0">
              <a:spcBef>
                <a:spcPts val="600"/>
              </a:spcBef>
              <a:spcAft>
                <a:spcPts val="0"/>
              </a:spcAft>
              <a:buNone/>
            </a:pPr>
            <a:endParaRPr sz="1800" b="1">
              <a:solidFill>
                <a:srgbClr val="F5F9FC"/>
              </a:solidFill>
            </a:endParaRPr>
          </a:p>
          <a:p>
            <a:pPr marL="0" lvl="0" indent="0" algn="just" rtl="0">
              <a:spcBef>
                <a:spcPts val="960"/>
              </a:spcBef>
              <a:spcAft>
                <a:spcPts val="0"/>
              </a:spcAft>
              <a:buNone/>
            </a:pPr>
            <a:endParaRPr/>
          </a:p>
          <a:p>
            <a:pPr marL="0" marR="0" lvl="0" indent="0" algn="l" rtl="0">
              <a:spcBef>
                <a:spcPts val="360"/>
              </a:spcBef>
              <a:spcAft>
                <a:spcPts val="0"/>
              </a:spcAft>
              <a:buNone/>
            </a:pPr>
            <a:endParaRPr sz="2500" b="1">
              <a:solidFill>
                <a:srgbClr val="F5F9FC"/>
              </a:solidFill>
            </a:endParaRPr>
          </a:p>
          <a:p>
            <a:pPr marL="0" marR="0" lvl="0" indent="0" algn="l" rtl="0">
              <a:spcBef>
                <a:spcPts val="600"/>
              </a:spcBef>
              <a:spcAft>
                <a:spcPts val="0"/>
              </a:spcAft>
              <a:buNone/>
            </a:pPr>
            <a:endParaRPr sz="1800">
              <a:solidFill>
                <a:srgbClr val="F5F9FC"/>
              </a:solidFill>
              <a:latin typeface="Arial"/>
              <a:ea typeface="Arial"/>
              <a:cs typeface="Arial"/>
              <a:sym typeface="Arial"/>
            </a:endParaRPr>
          </a:p>
        </p:txBody>
      </p:sp>
      <p:sp>
        <p:nvSpPr>
          <p:cNvPr id="138" name="Shape 138"/>
          <p:cNvSpPr/>
          <p:nvPr/>
        </p:nvSpPr>
        <p:spPr>
          <a:xfrm>
            <a:off x="6096000" y="0"/>
            <a:ext cx="6096000" cy="6858000"/>
          </a:xfrm>
          <a:prstGeom prst="rect">
            <a:avLst/>
          </a:prstGeom>
          <a:solidFill>
            <a:srgbClr val="976A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9" name="Shape 139"/>
          <p:cNvSpPr txBox="1"/>
          <p:nvPr/>
        </p:nvSpPr>
        <p:spPr>
          <a:xfrm>
            <a:off x="6555100" y="819850"/>
            <a:ext cx="5268300" cy="55809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500" b="1">
                <a:solidFill>
                  <a:srgbClr val="F5F9FC"/>
                </a:solidFill>
              </a:rPr>
              <a:t>Debate técnico e aprofundamento</a:t>
            </a:r>
            <a:endParaRPr sz="2500" b="1">
              <a:solidFill>
                <a:srgbClr val="F5F9FC"/>
              </a:solidFill>
            </a:endParaRPr>
          </a:p>
          <a:p>
            <a:pPr marL="0" lvl="0" indent="0" algn="just" rtl="0">
              <a:spcBef>
                <a:spcPts val="600"/>
              </a:spcBef>
              <a:spcAft>
                <a:spcPts val="0"/>
              </a:spcAft>
              <a:buNone/>
            </a:pPr>
            <a:r>
              <a:rPr lang="en-US" sz="1600">
                <a:solidFill>
                  <a:srgbClr val="F5F9FC"/>
                </a:solidFill>
              </a:rPr>
              <a:t>Nossa maior preocupação é de que a definição do preço público fique a cargo da BHTrans, visto que o órgão não possui competência para tal. Acreditamos que é crucial debater a necessidade desta cobrança, como também o seu formato. </a:t>
            </a:r>
            <a:endParaRPr sz="1600">
              <a:solidFill>
                <a:srgbClr val="F5F9FC"/>
              </a:solidFill>
            </a:endParaRPr>
          </a:p>
          <a:p>
            <a:pPr marL="0" lvl="0" indent="0" algn="just" rtl="0">
              <a:spcBef>
                <a:spcPts val="600"/>
              </a:spcBef>
              <a:spcAft>
                <a:spcPts val="0"/>
              </a:spcAft>
              <a:buNone/>
            </a:pPr>
            <a:r>
              <a:rPr lang="en-US" sz="1600">
                <a:solidFill>
                  <a:srgbClr val="F5F9FC"/>
                </a:solidFill>
              </a:rPr>
              <a:t>De acordo com o princípio da legalidade tributária, o, </a:t>
            </a:r>
            <a:r>
              <a:rPr lang="en-US" sz="1600">
                <a:solidFill>
                  <a:srgbClr val="FFFFFF"/>
                </a:solidFill>
              </a:rPr>
              <a:t>eventual tributo deve ser estabelecido por lei, sendo que esta lei deve conter todos os elementos que o definem: fato gerador, sujeitos, base de cálculo e alíquota. A BHTrans não pode ter discricionariedade para tanto. Dessa forma, sugerimos que seja retirada essa competência da BHTRANS e que seja estipulado o preço pela utilização do viário na própria Lei.</a:t>
            </a:r>
            <a:endParaRPr sz="1600">
              <a:solidFill>
                <a:srgbClr val="FFFFFF"/>
              </a:solidFill>
            </a:endParaRPr>
          </a:p>
          <a:p>
            <a:pPr marL="0" lvl="0" indent="0" algn="just" rtl="0">
              <a:spcBef>
                <a:spcPts val="600"/>
              </a:spcBef>
              <a:spcAft>
                <a:spcPts val="0"/>
              </a:spcAft>
              <a:buNone/>
            </a:pPr>
            <a:r>
              <a:rPr lang="en-US" sz="1600">
                <a:solidFill>
                  <a:srgbClr val="F5F9FC"/>
                </a:solidFill>
              </a:rPr>
              <a:t>No caso do compartilhamento de dados, deve-se criar um sistema que garanta segurança no tocante ao compartilhamento.</a:t>
            </a:r>
            <a:endParaRPr sz="1600">
              <a:solidFill>
                <a:srgbClr val="F5F9FC"/>
              </a:solidFill>
            </a:endParaRPr>
          </a:p>
          <a:p>
            <a:pPr marL="0" lvl="0" indent="0" algn="just" rtl="0">
              <a:spcBef>
                <a:spcPts val="600"/>
              </a:spcBef>
              <a:spcAft>
                <a:spcPts val="0"/>
              </a:spcAft>
              <a:buNone/>
            </a:pPr>
            <a:endParaRPr sz="1600">
              <a:solidFill>
                <a:srgbClr val="F5F9FC"/>
              </a:solidFill>
            </a:endParaRPr>
          </a:p>
          <a:p>
            <a:pPr marL="0" lvl="0" indent="0" algn="just" rtl="0">
              <a:spcBef>
                <a:spcPts val="600"/>
              </a:spcBef>
              <a:spcAft>
                <a:spcPts val="0"/>
              </a:spcAft>
              <a:buNone/>
            </a:pPr>
            <a:r>
              <a:rPr lang="en-US" sz="1600">
                <a:solidFill>
                  <a:srgbClr val="F5F9FC"/>
                </a:solidFill>
              </a:rPr>
              <a:t/>
            </a:r>
            <a:br>
              <a:rPr lang="en-US" sz="1600">
                <a:solidFill>
                  <a:srgbClr val="F5F9FC"/>
                </a:solidFill>
              </a:rPr>
            </a:br>
            <a:r>
              <a:rPr lang="en-US" sz="1600">
                <a:solidFill>
                  <a:srgbClr val="F5F9FC"/>
                </a:solidFill>
              </a:rPr>
              <a:t> </a:t>
            </a:r>
            <a:endParaRPr sz="1600">
              <a:solidFill>
                <a:srgbClr val="F5F9FC"/>
              </a:solidFill>
              <a:latin typeface="Arial"/>
              <a:ea typeface="Arial"/>
              <a:cs typeface="Arial"/>
              <a:sym typeface="Arial"/>
            </a:endParaRPr>
          </a:p>
        </p:txBody>
      </p:sp>
      <p:sp>
        <p:nvSpPr>
          <p:cNvPr id="140" name="Shape 140"/>
          <p:cNvSpPr txBox="1"/>
          <p:nvPr/>
        </p:nvSpPr>
        <p:spPr>
          <a:xfrm>
            <a:off x="0" y="137650"/>
            <a:ext cx="5996100" cy="682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2000" b="1">
                <a:solidFill>
                  <a:srgbClr val="351C75"/>
                </a:solidFill>
              </a:rPr>
              <a:t>PL 490/2018 - O que o texto enviado pela Prefeitura propõe:</a:t>
            </a:r>
            <a:endParaRPr sz="2000" b="1">
              <a:solidFill>
                <a:srgbClr val="351C75"/>
              </a:solidFill>
            </a:endParaRPr>
          </a:p>
        </p:txBody>
      </p:sp>
      <p:sp>
        <p:nvSpPr>
          <p:cNvPr id="141" name="Shape 141"/>
          <p:cNvSpPr txBox="1"/>
          <p:nvPr/>
        </p:nvSpPr>
        <p:spPr>
          <a:xfrm>
            <a:off x="6411300" y="0"/>
            <a:ext cx="5780700" cy="7719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en-US" sz="2000" b="1">
                <a:solidFill>
                  <a:srgbClr val="351C75"/>
                </a:solidFill>
              </a:rPr>
              <a:t>PL 490/2018 - O que acreditamos ser o melhor caminho para uma regulamentação justa: </a:t>
            </a:r>
            <a:endParaRPr sz="2000" b="1">
              <a:solidFill>
                <a:srgbClr val="351C75"/>
              </a:solidFill>
            </a:endParaRPr>
          </a:p>
        </p:txBody>
      </p:sp>
      <p:pic>
        <p:nvPicPr>
          <p:cNvPr id="142" name="Shape 142"/>
          <p:cNvPicPr preferRelativeResize="0"/>
          <p:nvPr/>
        </p:nvPicPr>
        <p:blipFill>
          <a:blip r:embed="rId3">
            <a:alphaModFix/>
          </a:blip>
          <a:stretch>
            <a:fillRect/>
          </a:stretch>
        </p:blipFill>
        <p:spPr>
          <a:xfrm>
            <a:off x="99900" y="2636425"/>
            <a:ext cx="5780699" cy="1528206"/>
          </a:xfrm>
          <a:prstGeom prst="rect">
            <a:avLst/>
          </a:prstGeom>
          <a:noFill/>
          <a:ln>
            <a:noFill/>
          </a:ln>
        </p:spPr>
      </p:pic>
      <p:sp>
        <p:nvSpPr>
          <p:cNvPr id="143" name="Shape 143"/>
          <p:cNvSpPr/>
          <p:nvPr/>
        </p:nvSpPr>
        <p:spPr>
          <a:xfrm>
            <a:off x="4084825" y="2804400"/>
            <a:ext cx="1086900" cy="4872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147"/>
        <p:cNvGrpSpPr/>
        <p:nvPr/>
      </p:nvGrpSpPr>
      <p:grpSpPr>
        <a:xfrm>
          <a:off x="0" y="0"/>
          <a:ext cx="0" cy="0"/>
          <a:chOff x="0" y="0"/>
          <a:chExt cx="0" cy="0"/>
        </a:xfrm>
      </p:grpSpPr>
      <p:sp>
        <p:nvSpPr>
          <p:cNvPr id="148" name="Shape 148"/>
          <p:cNvSpPr txBox="1"/>
          <p:nvPr/>
        </p:nvSpPr>
        <p:spPr>
          <a:xfrm>
            <a:off x="498900" y="976800"/>
            <a:ext cx="4998300" cy="4647300"/>
          </a:xfrm>
          <a:prstGeom prst="rect">
            <a:avLst/>
          </a:prstGeom>
          <a:noFill/>
          <a:ln>
            <a:noFill/>
          </a:ln>
        </p:spPr>
        <p:txBody>
          <a:bodyPr spcFirstLastPara="1" wrap="square" lIns="91425" tIns="45700" rIns="91425" bIns="45700" anchor="t" anchorCtr="0">
            <a:noAutofit/>
          </a:bodyPr>
          <a:lstStyle/>
          <a:p>
            <a:pPr marL="0" marR="0" lvl="0" indent="0" algn="ctr" rtl="0">
              <a:spcBef>
                <a:spcPts val="1100"/>
              </a:spcBef>
              <a:spcAft>
                <a:spcPts val="0"/>
              </a:spcAft>
              <a:buNone/>
            </a:pPr>
            <a:r>
              <a:rPr lang="en-US" sz="2500" b="1">
                <a:solidFill>
                  <a:srgbClr val="F5F9FC"/>
                </a:solidFill>
              </a:rPr>
              <a:t>Emplacamento - região metropolitana</a:t>
            </a:r>
            <a:endParaRPr sz="2500">
              <a:solidFill>
                <a:srgbClr val="F5F9FC"/>
              </a:solidFill>
              <a:latin typeface="Arial"/>
              <a:ea typeface="Arial"/>
              <a:cs typeface="Arial"/>
              <a:sym typeface="Arial"/>
            </a:endParaRPr>
          </a:p>
          <a:p>
            <a:pPr marL="0" marR="0" lvl="0" indent="0" algn="ctr" rtl="0">
              <a:spcBef>
                <a:spcPts val="600"/>
              </a:spcBef>
              <a:spcAft>
                <a:spcPts val="0"/>
              </a:spcAft>
              <a:buNone/>
            </a:pPr>
            <a:r>
              <a:rPr lang="en-US" sz="1600">
                <a:solidFill>
                  <a:srgbClr val="F5F9FC"/>
                </a:solidFill>
              </a:rPr>
              <a:t> (Art. 10, I)</a:t>
            </a:r>
            <a:endParaRPr sz="1600">
              <a:solidFill>
                <a:srgbClr val="F5F9FC"/>
              </a:solidFill>
            </a:endParaRPr>
          </a:p>
          <a:p>
            <a:pPr marL="0" marR="0" lvl="0" indent="0" algn="just" rtl="0">
              <a:spcBef>
                <a:spcPts val="600"/>
              </a:spcBef>
              <a:spcAft>
                <a:spcPts val="0"/>
              </a:spcAft>
              <a:buNone/>
            </a:pPr>
            <a:r>
              <a:rPr lang="en-US" sz="1600">
                <a:solidFill>
                  <a:srgbClr val="F5F9FC"/>
                </a:solidFill>
              </a:rPr>
              <a:t>A definição do valor e forma de recolhimento será feita pela BHTrans.</a:t>
            </a:r>
            <a:endParaRPr sz="1600">
              <a:solidFill>
                <a:srgbClr val="F5F9FC"/>
              </a:solidFill>
            </a:endParaRPr>
          </a:p>
          <a:p>
            <a:pPr marL="0" marR="0" lvl="0" indent="0" algn="l" rtl="0">
              <a:spcBef>
                <a:spcPts val="600"/>
              </a:spcBef>
              <a:spcAft>
                <a:spcPts val="0"/>
              </a:spcAft>
              <a:buNone/>
            </a:pPr>
            <a:endParaRPr sz="1800" b="1">
              <a:solidFill>
                <a:srgbClr val="F5F9FC"/>
              </a:solidFill>
            </a:endParaRPr>
          </a:p>
          <a:p>
            <a:pPr marL="0" marR="0" lvl="0" indent="0" algn="l" rtl="0">
              <a:spcBef>
                <a:spcPts val="600"/>
              </a:spcBef>
              <a:spcAft>
                <a:spcPts val="0"/>
              </a:spcAft>
              <a:buNone/>
            </a:pPr>
            <a:endParaRPr sz="1800" b="1">
              <a:solidFill>
                <a:srgbClr val="F5F9FC"/>
              </a:solidFill>
            </a:endParaRPr>
          </a:p>
          <a:p>
            <a:pPr marL="0" lvl="0" indent="0" algn="just" rtl="0">
              <a:spcBef>
                <a:spcPts val="960"/>
              </a:spcBef>
              <a:spcAft>
                <a:spcPts val="0"/>
              </a:spcAft>
              <a:buNone/>
            </a:pPr>
            <a:endParaRPr/>
          </a:p>
          <a:p>
            <a:pPr marL="0" marR="0" lvl="0" indent="0" algn="l" rtl="0">
              <a:spcBef>
                <a:spcPts val="360"/>
              </a:spcBef>
              <a:spcAft>
                <a:spcPts val="0"/>
              </a:spcAft>
              <a:buNone/>
            </a:pPr>
            <a:endParaRPr sz="2500" b="1">
              <a:solidFill>
                <a:srgbClr val="F5F9FC"/>
              </a:solidFill>
            </a:endParaRPr>
          </a:p>
          <a:p>
            <a:pPr marL="0" marR="0" lvl="0" indent="0" algn="l" rtl="0">
              <a:spcBef>
                <a:spcPts val="600"/>
              </a:spcBef>
              <a:spcAft>
                <a:spcPts val="0"/>
              </a:spcAft>
              <a:buNone/>
            </a:pPr>
            <a:endParaRPr sz="1800">
              <a:solidFill>
                <a:srgbClr val="F5F9FC"/>
              </a:solidFill>
              <a:latin typeface="Arial"/>
              <a:ea typeface="Arial"/>
              <a:cs typeface="Arial"/>
              <a:sym typeface="Arial"/>
            </a:endParaRPr>
          </a:p>
        </p:txBody>
      </p:sp>
      <p:sp>
        <p:nvSpPr>
          <p:cNvPr id="149" name="Shape 149"/>
          <p:cNvSpPr/>
          <p:nvPr/>
        </p:nvSpPr>
        <p:spPr>
          <a:xfrm>
            <a:off x="6096000" y="0"/>
            <a:ext cx="6096000" cy="6858000"/>
          </a:xfrm>
          <a:prstGeom prst="rect">
            <a:avLst/>
          </a:prstGeom>
          <a:solidFill>
            <a:srgbClr val="976A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0" name="Shape 150"/>
          <p:cNvSpPr txBox="1"/>
          <p:nvPr/>
        </p:nvSpPr>
        <p:spPr>
          <a:xfrm>
            <a:off x="6555100" y="1089150"/>
            <a:ext cx="4998300" cy="52959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500" b="1">
                <a:solidFill>
                  <a:srgbClr val="F5F9FC"/>
                </a:solidFill>
              </a:rPr>
              <a:t>Exclusão da limitação</a:t>
            </a:r>
            <a:endParaRPr sz="2500" b="1">
              <a:solidFill>
                <a:srgbClr val="F5F9FC"/>
              </a:solidFill>
            </a:endParaRPr>
          </a:p>
          <a:p>
            <a:pPr marL="0" lvl="0" indent="0" algn="just" rtl="0">
              <a:spcBef>
                <a:spcPts val="600"/>
              </a:spcBef>
              <a:spcAft>
                <a:spcPts val="0"/>
              </a:spcAft>
              <a:buNone/>
            </a:pPr>
            <a:r>
              <a:rPr lang="en-US" sz="1600">
                <a:solidFill>
                  <a:srgbClr val="F5F9FC"/>
                </a:solidFill>
              </a:rPr>
              <a:t>A liberdade de profissão é direito assegurado pela Constituição Federal. De acordo com o Código de Trânsito, os motoristas profissionais, com CNH específica para este fim, têm o direito de exercer atividade remunerada. Restrição a esse direito, sem lei que a legitime, consiste em violação clara ao art. 5º, XIII, da Constituição Federal:</a:t>
            </a:r>
            <a:br>
              <a:rPr lang="en-US" sz="1600">
                <a:solidFill>
                  <a:srgbClr val="F5F9FC"/>
                </a:solidFill>
              </a:rPr>
            </a:br>
            <a:r>
              <a:rPr lang="en-US" sz="1600">
                <a:solidFill>
                  <a:srgbClr val="F5F9FC"/>
                </a:solidFill>
              </a:rPr>
              <a:t/>
            </a:r>
            <a:br>
              <a:rPr lang="en-US" sz="1600">
                <a:solidFill>
                  <a:srgbClr val="F5F9FC"/>
                </a:solidFill>
              </a:rPr>
            </a:br>
            <a:r>
              <a:rPr lang="en-US" sz="1100">
                <a:solidFill>
                  <a:srgbClr val="F5F9FC"/>
                </a:solidFill>
              </a:rPr>
              <a:t>		“</a:t>
            </a:r>
            <a:r>
              <a:rPr lang="en-US" sz="1100" i="1">
                <a:solidFill>
                  <a:srgbClr val="F5F9FC"/>
                </a:solidFill>
              </a:rPr>
              <a:t>Art. 5º, XIII - é livre o exercício de qualquer trabalho, ofício ou profissão, atendidas as qualificações profissionais que a lei estabelecer”.</a:t>
            </a:r>
            <a:r>
              <a:rPr lang="en-US" sz="1600" i="1">
                <a:solidFill>
                  <a:srgbClr val="F5F9FC"/>
                </a:solidFill>
              </a:rPr>
              <a:t/>
            </a:r>
            <a:br>
              <a:rPr lang="en-US" sz="1600" i="1">
                <a:solidFill>
                  <a:srgbClr val="F5F9FC"/>
                </a:solidFill>
              </a:rPr>
            </a:br>
            <a:r>
              <a:rPr lang="en-US" sz="1600">
                <a:solidFill>
                  <a:srgbClr val="F5F9FC"/>
                </a:solidFill>
              </a:rPr>
              <a:t/>
            </a:r>
            <a:br>
              <a:rPr lang="en-US" sz="1600">
                <a:solidFill>
                  <a:srgbClr val="F5F9FC"/>
                </a:solidFill>
              </a:rPr>
            </a:br>
            <a:r>
              <a:rPr lang="en-US" sz="1600">
                <a:solidFill>
                  <a:srgbClr val="F5F9FC"/>
                </a:solidFill>
              </a:rPr>
              <a:t>Ademais, o Código de Trânsito Brasileiro não impede que carros e condutores fiquem circunscritos ao domicílio do prestador do serviço ou ao local onde o carro for licenciado.</a:t>
            </a:r>
            <a:endParaRPr sz="1600">
              <a:solidFill>
                <a:srgbClr val="F5F9FC"/>
              </a:solidFill>
            </a:endParaRPr>
          </a:p>
          <a:p>
            <a:pPr marL="0" lvl="0" indent="0" algn="just" rtl="0">
              <a:spcBef>
                <a:spcPts val="600"/>
              </a:spcBef>
              <a:spcAft>
                <a:spcPts val="0"/>
              </a:spcAft>
              <a:buNone/>
            </a:pPr>
            <a:r>
              <a:rPr lang="en-US" sz="1600">
                <a:solidFill>
                  <a:srgbClr val="F5F9FC"/>
                </a:solidFill>
              </a:rPr>
              <a:t>Vale mencionar</a:t>
            </a:r>
            <a:r>
              <a:rPr lang="en-US" sz="1600">
                <a:solidFill>
                  <a:srgbClr val="FFFFFF"/>
                </a:solidFill>
              </a:rPr>
              <a:t> que a </a:t>
            </a:r>
            <a:r>
              <a:rPr lang="en-US" sz="1600" u="sng">
                <a:solidFill>
                  <a:schemeClr val="hlink"/>
                </a:solidFill>
                <a:hlinkClick r:id="rId3"/>
              </a:rPr>
              <a:t>legislação federal aprovada pela Câmara dos Deputados</a:t>
            </a:r>
            <a:r>
              <a:rPr lang="en-US" sz="1600">
                <a:solidFill>
                  <a:srgbClr val="FFFFFF"/>
                </a:solidFill>
              </a:rPr>
              <a:t> na semana passada (PL 5587/16),</a:t>
            </a:r>
            <a:r>
              <a:rPr lang="en-US" sz="1600"/>
              <a:t> </a:t>
            </a:r>
            <a:r>
              <a:rPr lang="en-US" sz="1600" b="1">
                <a:solidFill>
                  <a:schemeClr val="accent1"/>
                </a:solidFill>
              </a:rPr>
              <a:t>retirou as restrições de emplacamento do texto.</a:t>
            </a:r>
            <a:r>
              <a:rPr lang="en-US" sz="1600">
                <a:solidFill>
                  <a:srgbClr val="F5F9FC"/>
                </a:solidFill>
              </a:rPr>
              <a:t/>
            </a:r>
            <a:br>
              <a:rPr lang="en-US" sz="1600">
                <a:solidFill>
                  <a:srgbClr val="F5F9FC"/>
                </a:solidFill>
              </a:rPr>
            </a:br>
            <a:r>
              <a:rPr lang="en-US" sz="1600">
                <a:solidFill>
                  <a:srgbClr val="F5F9FC"/>
                </a:solidFill>
              </a:rPr>
              <a:t> </a:t>
            </a:r>
            <a:endParaRPr sz="1600">
              <a:solidFill>
                <a:srgbClr val="F5F9FC"/>
              </a:solidFill>
              <a:latin typeface="Arial"/>
              <a:ea typeface="Arial"/>
              <a:cs typeface="Arial"/>
              <a:sym typeface="Arial"/>
            </a:endParaRPr>
          </a:p>
        </p:txBody>
      </p:sp>
      <p:sp>
        <p:nvSpPr>
          <p:cNvPr id="151" name="Shape 151"/>
          <p:cNvSpPr txBox="1"/>
          <p:nvPr/>
        </p:nvSpPr>
        <p:spPr>
          <a:xfrm>
            <a:off x="0" y="137650"/>
            <a:ext cx="5996100" cy="682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2000" b="1">
                <a:solidFill>
                  <a:srgbClr val="351C75"/>
                </a:solidFill>
              </a:rPr>
              <a:t>PL 490/2018 - O que o texto enviado pela Prefeitura propõe:</a:t>
            </a:r>
            <a:endParaRPr sz="2000" b="1">
              <a:solidFill>
                <a:srgbClr val="351C75"/>
              </a:solidFill>
            </a:endParaRPr>
          </a:p>
        </p:txBody>
      </p:sp>
      <p:sp>
        <p:nvSpPr>
          <p:cNvPr id="152" name="Shape 152"/>
          <p:cNvSpPr txBox="1"/>
          <p:nvPr/>
        </p:nvSpPr>
        <p:spPr>
          <a:xfrm>
            <a:off x="6253650" y="137650"/>
            <a:ext cx="5780700" cy="7719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en-US" sz="2000" b="1">
                <a:solidFill>
                  <a:srgbClr val="351C75"/>
                </a:solidFill>
              </a:rPr>
              <a:t>PL 490/2018 - O que acreditamos ser o melhor caminho para uma regulamentação justa: </a:t>
            </a:r>
            <a:endParaRPr sz="2000" b="1">
              <a:solidFill>
                <a:srgbClr val="351C75"/>
              </a:solidFill>
            </a:endParaRPr>
          </a:p>
        </p:txBody>
      </p:sp>
      <p:pic>
        <p:nvPicPr>
          <p:cNvPr id="153" name="Shape 153"/>
          <p:cNvPicPr preferRelativeResize="0"/>
          <p:nvPr/>
        </p:nvPicPr>
        <p:blipFill rotWithShape="1">
          <a:blip r:embed="rId4">
            <a:alphaModFix/>
          </a:blip>
          <a:srcRect b="12403"/>
          <a:stretch/>
        </p:blipFill>
        <p:spPr>
          <a:xfrm>
            <a:off x="215425" y="3182075"/>
            <a:ext cx="5673126" cy="9339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fade">
                                      <p:cBhvr>
                                        <p:cTn id="7" dur="10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157"/>
        <p:cNvGrpSpPr/>
        <p:nvPr/>
      </p:nvGrpSpPr>
      <p:grpSpPr>
        <a:xfrm>
          <a:off x="0" y="0"/>
          <a:ext cx="0" cy="0"/>
          <a:chOff x="0" y="0"/>
          <a:chExt cx="0" cy="0"/>
        </a:xfrm>
      </p:grpSpPr>
      <p:sp>
        <p:nvSpPr>
          <p:cNvPr id="158" name="Shape 158"/>
          <p:cNvSpPr/>
          <p:nvPr/>
        </p:nvSpPr>
        <p:spPr>
          <a:xfrm>
            <a:off x="2369537" y="237579"/>
            <a:ext cx="7428900" cy="803100"/>
          </a:xfrm>
          <a:prstGeom prst="rect">
            <a:avLst/>
          </a:prstGeom>
          <a:noFill/>
          <a:ln>
            <a:noFill/>
          </a:ln>
        </p:spPr>
        <p:txBody>
          <a:bodyPr spcFirstLastPara="1" wrap="square" lIns="90000" tIns="45000" rIns="90000" bIns="45000" anchor="t" anchorCtr="0">
            <a:noAutofit/>
          </a:bodyPr>
          <a:lstStyle/>
          <a:p>
            <a:pPr marL="0" marR="0" lvl="0" indent="0" algn="ctr" rtl="0">
              <a:lnSpc>
                <a:spcPct val="100000"/>
              </a:lnSpc>
              <a:spcBef>
                <a:spcPts val="0"/>
              </a:spcBef>
              <a:spcAft>
                <a:spcPts val="0"/>
              </a:spcAft>
              <a:buNone/>
            </a:pPr>
            <a:r>
              <a:rPr lang="en-US" sz="2500" b="1">
                <a:solidFill>
                  <a:srgbClr val="F5F9FC"/>
                </a:solidFill>
              </a:rPr>
              <a:t>Outros pontos de atenção no texto</a:t>
            </a:r>
            <a:r>
              <a:rPr lang="en-US" sz="3000" b="1">
                <a:solidFill>
                  <a:srgbClr val="F5F9FC"/>
                </a:solidFill>
              </a:rPr>
              <a:t> </a:t>
            </a:r>
            <a:r>
              <a:rPr lang="en-US" sz="3600" b="1">
                <a:solidFill>
                  <a:srgbClr val="FF0000"/>
                </a:solidFill>
              </a:rPr>
              <a:t>! </a:t>
            </a:r>
            <a:endParaRPr sz="3000"/>
          </a:p>
        </p:txBody>
      </p:sp>
      <p:sp>
        <p:nvSpPr>
          <p:cNvPr id="159" name="Shape 159"/>
          <p:cNvSpPr txBox="1"/>
          <p:nvPr/>
        </p:nvSpPr>
        <p:spPr>
          <a:xfrm>
            <a:off x="341125" y="2193875"/>
            <a:ext cx="5080800" cy="44883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US" sz="1800" b="1">
                <a:solidFill>
                  <a:srgbClr val="FFFFFF"/>
                </a:solidFill>
              </a:rPr>
              <a:t>Autorização Específica</a:t>
            </a:r>
            <a:r>
              <a:rPr lang="en-US" b="1">
                <a:solidFill>
                  <a:schemeClr val="accent1"/>
                </a:solidFill>
              </a:rPr>
              <a:t>* </a:t>
            </a:r>
            <a:r>
              <a:rPr lang="en-US" sz="1800" b="1">
                <a:solidFill>
                  <a:srgbClr val="FFFFFF"/>
                </a:solidFill>
              </a:rPr>
              <a:t> (Art. 11, I)</a:t>
            </a:r>
            <a:endParaRPr sz="1800" b="1">
              <a:solidFill>
                <a:srgbClr val="FFFFFF"/>
              </a:solidFill>
            </a:endParaRPr>
          </a:p>
          <a:p>
            <a:pPr marL="0" lvl="0" indent="0" algn="just">
              <a:spcBef>
                <a:spcPts val="0"/>
              </a:spcBef>
              <a:spcAft>
                <a:spcPts val="0"/>
              </a:spcAft>
              <a:buNone/>
            </a:pPr>
            <a:endParaRPr sz="1800">
              <a:solidFill>
                <a:srgbClr val="FFFFFF"/>
              </a:solidFill>
            </a:endParaRPr>
          </a:p>
          <a:p>
            <a:pPr marL="457200" lvl="0" indent="-342900" algn="just" rtl="0">
              <a:spcBef>
                <a:spcPts val="0"/>
              </a:spcBef>
              <a:spcAft>
                <a:spcPts val="0"/>
              </a:spcAft>
              <a:buClr>
                <a:srgbClr val="FFFFFF"/>
              </a:buClr>
              <a:buSzPts val="1800"/>
              <a:buChar char="●"/>
            </a:pPr>
            <a:r>
              <a:rPr lang="en-US" sz="1800">
                <a:solidFill>
                  <a:srgbClr val="FFFFFF"/>
                </a:solidFill>
              </a:rPr>
              <a:t>Em quais condições será concedida a Autorização? </a:t>
            </a:r>
            <a:endParaRPr sz="1800">
              <a:solidFill>
                <a:srgbClr val="FFFFFF"/>
              </a:solidFill>
            </a:endParaRPr>
          </a:p>
          <a:p>
            <a:pPr marL="457200" lvl="0" indent="-342900" algn="just" rtl="0">
              <a:spcBef>
                <a:spcPts val="0"/>
              </a:spcBef>
              <a:spcAft>
                <a:spcPts val="0"/>
              </a:spcAft>
              <a:buClr>
                <a:srgbClr val="FFFFFF"/>
              </a:buClr>
              <a:buSzPts val="1800"/>
              <a:buChar char="●"/>
            </a:pPr>
            <a:r>
              <a:rPr lang="en-US" sz="1800">
                <a:solidFill>
                  <a:srgbClr val="FFFFFF"/>
                </a:solidFill>
              </a:rPr>
              <a:t>Ela se opera de forma discricionária como se fosse um serviço público?</a:t>
            </a:r>
            <a:endParaRPr sz="1800">
              <a:solidFill>
                <a:srgbClr val="FFFFFF"/>
              </a:solidFill>
            </a:endParaRPr>
          </a:p>
          <a:p>
            <a:pPr marL="457200" lvl="0" indent="-342900" algn="just" rtl="0">
              <a:spcBef>
                <a:spcPts val="0"/>
              </a:spcBef>
              <a:spcAft>
                <a:spcPts val="0"/>
              </a:spcAft>
              <a:buClr>
                <a:srgbClr val="FFFFFF"/>
              </a:buClr>
              <a:buSzPts val="1800"/>
              <a:buChar char="●"/>
            </a:pPr>
            <a:r>
              <a:rPr lang="en-US" sz="1800">
                <a:solidFill>
                  <a:srgbClr val="FFFFFF"/>
                </a:solidFill>
              </a:rPr>
              <a:t>Qual o procedimento que deverá ser adotado pelo motorista para solicitar a emissão da autorização?</a:t>
            </a:r>
            <a:endParaRPr sz="1800">
              <a:solidFill>
                <a:srgbClr val="FFFFFF"/>
              </a:solidFill>
            </a:endParaRPr>
          </a:p>
          <a:p>
            <a:pPr marL="457200" lvl="0" indent="-317500" algn="just" rtl="0">
              <a:spcBef>
                <a:spcPts val="0"/>
              </a:spcBef>
              <a:spcAft>
                <a:spcPts val="0"/>
              </a:spcAft>
              <a:buClr>
                <a:srgbClr val="FFFFFF"/>
              </a:buClr>
              <a:buSzPts val="1400"/>
              <a:buChar char="●"/>
            </a:pPr>
            <a:r>
              <a:rPr lang="en-US" sz="1800">
                <a:solidFill>
                  <a:srgbClr val="FFFFFF"/>
                </a:solidFill>
              </a:rPr>
              <a:t>Há custo para emissão? </a:t>
            </a:r>
            <a:br>
              <a:rPr lang="en-US" sz="1800">
                <a:solidFill>
                  <a:srgbClr val="FFFFFF"/>
                </a:solidFill>
              </a:rPr>
            </a:br>
            <a:r>
              <a:rPr lang="en-US" sz="1800">
                <a:solidFill>
                  <a:srgbClr val="FFFFFF"/>
                </a:solidFill>
              </a:rPr>
              <a:t>Em quanto tempo será fornecida a autorização aos motoristas? </a:t>
            </a:r>
            <a:br>
              <a:rPr lang="en-US" sz="1800">
                <a:solidFill>
                  <a:srgbClr val="FFFFFF"/>
                </a:solidFill>
              </a:rPr>
            </a:br>
            <a:endParaRPr sz="1800">
              <a:solidFill>
                <a:srgbClr val="FFFFFF"/>
              </a:solidFill>
            </a:endParaRPr>
          </a:p>
          <a:p>
            <a:pPr marL="0" lvl="0" indent="0" algn="just" rtl="0">
              <a:spcBef>
                <a:spcPts val="0"/>
              </a:spcBef>
              <a:spcAft>
                <a:spcPts val="0"/>
              </a:spcAft>
              <a:buNone/>
            </a:pPr>
            <a:r>
              <a:rPr lang="en-US" sz="1800" b="1">
                <a:solidFill>
                  <a:schemeClr val="accent1"/>
                </a:solidFill>
              </a:rPr>
              <a:t>* O texto aprovado na Câmara dos Deputados </a:t>
            </a:r>
            <a:r>
              <a:rPr lang="en-US" sz="1800" b="1" u="sng">
                <a:solidFill>
                  <a:schemeClr val="accent1"/>
                </a:solidFill>
              </a:rPr>
              <a:t>retirou</a:t>
            </a:r>
            <a:r>
              <a:rPr lang="en-US" sz="1800" b="1">
                <a:solidFill>
                  <a:schemeClr val="accent1"/>
                </a:solidFill>
              </a:rPr>
              <a:t> do texto essa exigência!</a:t>
            </a:r>
            <a:endParaRPr sz="1800"/>
          </a:p>
        </p:txBody>
      </p:sp>
      <p:sp>
        <p:nvSpPr>
          <p:cNvPr id="160" name="Shape 160"/>
          <p:cNvSpPr txBox="1"/>
          <p:nvPr/>
        </p:nvSpPr>
        <p:spPr>
          <a:xfrm>
            <a:off x="5637175" y="2193875"/>
            <a:ext cx="5978400" cy="41472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1800" b="1">
                <a:solidFill>
                  <a:srgbClr val="FFFFFF"/>
                </a:solidFill>
              </a:rPr>
              <a:t>     Compartilhamento de Dados (Art. 8, VIII e IX)</a:t>
            </a:r>
            <a:endParaRPr sz="1800" b="1">
              <a:solidFill>
                <a:srgbClr val="FFFFFF"/>
              </a:solidFill>
            </a:endParaRPr>
          </a:p>
          <a:p>
            <a:pPr marL="0" marR="0" lvl="0" indent="0" algn="just" rtl="0">
              <a:lnSpc>
                <a:spcPct val="100000"/>
              </a:lnSpc>
              <a:spcBef>
                <a:spcPts val="0"/>
              </a:spcBef>
              <a:spcAft>
                <a:spcPts val="0"/>
              </a:spcAft>
              <a:buNone/>
            </a:pPr>
            <a:endParaRPr sz="1800">
              <a:solidFill>
                <a:srgbClr val="FFFFFF"/>
              </a:solidFill>
            </a:endParaRPr>
          </a:p>
          <a:p>
            <a:pPr marL="457200" marR="0" lvl="0" indent="-342900" algn="just" rtl="0">
              <a:lnSpc>
                <a:spcPct val="100000"/>
              </a:lnSpc>
              <a:spcBef>
                <a:spcPts val="0"/>
              </a:spcBef>
              <a:spcAft>
                <a:spcPts val="0"/>
              </a:spcAft>
              <a:buClr>
                <a:srgbClr val="FFFFFF"/>
              </a:buClr>
              <a:buSzPts val="1800"/>
              <a:buChar char="●"/>
            </a:pPr>
            <a:r>
              <a:rPr lang="en-US" sz="1800">
                <a:solidFill>
                  <a:srgbClr val="FFFFFF"/>
                </a:solidFill>
              </a:rPr>
              <a:t>Como será feito o envio à Prefeitura das informações relativas aos motoristas prestadores de serviços, tendo em vista o disposto no Marco Civil da Internet (art. 11). </a:t>
            </a:r>
            <a:endParaRPr sz="1800">
              <a:solidFill>
                <a:srgbClr val="FFFFFF"/>
              </a:solidFill>
            </a:endParaRPr>
          </a:p>
          <a:p>
            <a:pPr marL="457200" marR="0" lvl="0" indent="-342900" algn="just" rtl="0">
              <a:lnSpc>
                <a:spcPct val="100000"/>
              </a:lnSpc>
              <a:spcBef>
                <a:spcPts val="0"/>
              </a:spcBef>
              <a:spcAft>
                <a:spcPts val="0"/>
              </a:spcAft>
              <a:buClr>
                <a:srgbClr val="FFFFFF"/>
              </a:buClr>
              <a:buSzPts val="1800"/>
              <a:buChar char="●"/>
            </a:pPr>
            <a:r>
              <a:rPr lang="en-US" sz="1800">
                <a:solidFill>
                  <a:srgbClr val="FFFFFF"/>
                </a:solidFill>
              </a:rPr>
              <a:t>A Lei determina que em qualquer operação de coleta, armazenamento, guarda e tratamento de registros, de dados pessoais ou de comunicações por provedores de conexão e de aplicações de internet, deverão ser obrigatoriamente respeitados a legislação brasileira e os direitos à privacidade, à proteção dos dados pessoais e ao sigilo das comunicações privadas e dos registros.</a:t>
            </a:r>
            <a:endParaRPr/>
          </a:p>
        </p:txBody>
      </p:sp>
      <p:pic>
        <p:nvPicPr>
          <p:cNvPr id="161" name="Shape 161"/>
          <p:cNvPicPr preferRelativeResize="0"/>
          <p:nvPr/>
        </p:nvPicPr>
        <p:blipFill rotWithShape="1">
          <a:blip r:embed="rId3">
            <a:alphaModFix/>
          </a:blip>
          <a:srcRect/>
          <a:stretch/>
        </p:blipFill>
        <p:spPr>
          <a:xfrm>
            <a:off x="2369527" y="1215714"/>
            <a:ext cx="825300" cy="803100"/>
          </a:xfrm>
          <a:prstGeom prst="rect">
            <a:avLst/>
          </a:prstGeom>
          <a:noFill/>
          <a:ln>
            <a:noFill/>
          </a:ln>
        </p:spPr>
      </p:pic>
      <p:pic>
        <p:nvPicPr>
          <p:cNvPr id="162" name="Shape 162"/>
          <p:cNvPicPr preferRelativeResize="0"/>
          <p:nvPr/>
        </p:nvPicPr>
        <p:blipFill rotWithShape="1">
          <a:blip r:embed="rId4">
            <a:alphaModFix/>
          </a:blip>
          <a:srcRect/>
          <a:stretch/>
        </p:blipFill>
        <p:spPr>
          <a:xfrm>
            <a:off x="8200262" y="1215737"/>
            <a:ext cx="600900" cy="803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33560"/>
        </a:solidFill>
        <a:effectLst/>
      </p:bgPr>
    </p:bg>
    <p:spTree>
      <p:nvGrpSpPr>
        <p:cNvPr id="1" name="Shape 166"/>
        <p:cNvGrpSpPr/>
        <p:nvPr/>
      </p:nvGrpSpPr>
      <p:grpSpPr>
        <a:xfrm>
          <a:off x="0" y="0"/>
          <a:ext cx="0" cy="0"/>
          <a:chOff x="0" y="0"/>
          <a:chExt cx="0" cy="0"/>
        </a:xfrm>
      </p:grpSpPr>
      <p:pic>
        <p:nvPicPr>
          <p:cNvPr id="167" name="Shape 167"/>
          <p:cNvPicPr preferRelativeResize="0"/>
          <p:nvPr/>
        </p:nvPicPr>
        <p:blipFill rotWithShape="1">
          <a:blip r:embed="rId3">
            <a:alphaModFix/>
          </a:blip>
          <a:srcRect/>
          <a:stretch/>
        </p:blipFill>
        <p:spPr>
          <a:xfrm>
            <a:off x="11329108" y="5922405"/>
            <a:ext cx="166500" cy="210600"/>
          </a:xfrm>
          <a:prstGeom prst="rect">
            <a:avLst/>
          </a:prstGeom>
          <a:noFill/>
          <a:ln>
            <a:noFill/>
          </a:ln>
        </p:spPr>
      </p:pic>
      <p:sp>
        <p:nvSpPr>
          <p:cNvPr id="168" name="Shape 168"/>
          <p:cNvSpPr txBox="1"/>
          <p:nvPr/>
        </p:nvSpPr>
        <p:spPr>
          <a:xfrm>
            <a:off x="2035499" y="1499024"/>
            <a:ext cx="8452500" cy="1386600"/>
          </a:xfrm>
          <a:prstGeom prst="rect">
            <a:avLst/>
          </a:prstGeom>
          <a:noFill/>
          <a:ln>
            <a:noFill/>
          </a:ln>
        </p:spPr>
        <p:txBody>
          <a:bodyPr spcFirstLastPara="1" wrap="square" lIns="91425" tIns="45700" rIns="91425" bIns="45700" anchor="ctr" anchorCtr="0">
            <a:noAutofit/>
          </a:bodyPr>
          <a:lstStyle/>
          <a:p>
            <a:pPr marL="15875" marR="0" lvl="0" indent="-3175" algn="ctr" rtl="0">
              <a:lnSpc>
                <a:spcPct val="90000"/>
              </a:lnSpc>
              <a:spcBef>
                <a:spcPts val="0"/>
              </a:spcBef>
              <a:spcAft>
                <a:spcPts val="0"/>
              </a:spcAft>
              <a:buClr>
                <a:schemeClr val="lt1"/>
              </a:buClr>
              <a:buFont typeface="Arial"/>
              <a:buNone/>
            </a:pPr>
            <a:endParaRPr sz="3000" b="1" i="1">
              <a:solidFill>
                <a:schemeClr val="lt1"/>
              </a:solidFill>
              <a:latin typeface="Muli"/>
              <a:ea typeface="Muli"/>
              <a:cs typeface="Muli"/>
              <a:sym typeface="Muli"/>
            </a:endParaRPr>
          </a:p>
        </p:txBody>
      </p:sp>
      <p:sp>
        <p:nvSpPr>
          <p:cNvPr id="169" name="Shape 169"/>
          <p:cNvSpPr txBox="1"/>
          <p:nvPr/>
        </p:nvSpPr>
        <p:spPr>
          <a:xfrm>
            <a:off x="610400" y="478750"/>
            <a:ext cx="10646100" cy="6014100"/>
          </a:xfrm>
          <a:prstGeom prst="rect">
            <a:avLst/>
          </a:prstGeom>
          <a:noFill/>
          <a:ln>
            <a:noFill/>
          </a:ln>
        </p:spPr>
        <p:txBody>
          <a:bodyPr spcFirstLastPara="1" wrap="square" lIns="91425" tIns="91425" rIns="91425" bIns="91425" anchor="ctr" anchorCtr="0">
            <a:noAutofit/>
          </a:bodyPr>
          <a:lstStyle/>
          <a:p>
            <a:pPr marL="0" lvl="0" indent="0" algn="just" rtl="0">
              <a:lnSpc>
                <a:spcPct val="115000"/>
              </a:lnSpc>
              <a:spcBef>
                <a:spcPts val="0"/>
              </a:spcBef>
              <a:spcAft>
                <a:spcPts val="0"/>
              </a:spcAft>
              <a:buNone/>
            </a:pPr>
            <a:r>
              <a:rPr lang="en-US" sz="2400">
                <a:solidFill>
                  <a:srgbClr val="FFFFFF"/>
                </a:solidFill>
              </a:rPr>
              <a:t>Diante do exposto, acreditamos que seja de vital importância não apenas para o setor, mas principalmente para o usuário e a população de Belo Horizonte, que haja estabilidade no sistema normativo aplicável ao serviço. </a:t>
            </a:r>
            <a:endParaRPr sz="2400">
              <a:solidFill>
                <a:srgbClr val="FFFFFF"/>
              </a:solidFill>
            </a:endParaRPr>
          </a:p>
          <a:p>
            <a:pPr marL="0" lvl="0" indent="0" algn="just" rtl="0">
              <a:lnSpc>
                <a:spcPct val="115000"/>
              </a:lnSpc>
              <a:spcBef>
                <a:spcPts val="0"/>
              </a:spcBef>
              <a:spcAft>
                <a:spcPts val="0"/>
              </a:spcAft>
              <a:buNone/>
            </a:pPr>
            <a:endParaRPr sz="2400">
              <a:solidFill>
                <a:srgbClr val="FFFFFF"/>
              </a:solidFill>
            </a:endParaRPr>
          </a:p>
          <a:p>
            <a:pPr marL="0" lvl="0" indent="0" algn="just" rtl="0">
              <a:lnSpc>
                <a:spcPct val="115000"/>
              </a:lnSpc>
              <a:spcBef>
                <a:spcPts val="0"/>
              </a:spcBef>
              <a:spcAft>
                <a:spcPts val="0"/>
              </a:spcAft>
              <a:buNone/>
            </a:pPr>
            <a:r>
              <a:rPr lang="en-US" sz="2400">
                <a:solidFill>
                  <a:srgbClr val="FFFFFF"/>
                </a:solidFill>
              </a:rPr>
              <a:t>As exigências previstas em lei, a</a:t>
            </a:r>
            <a:r>
              <a:rPr lang="en-US" sz="2400" b="1">
                <a:solidFill>
                  <a:srgbClr val="FFFFFF"/>
                </a:solidFill>
              </a:rPr>
              <a:t>lém de prejudicarem os usuários, reduzindo a oferta de serviços e a sua eficiência, influenciarão, por exemplo, na redução de renda para diversos motoristas parceiros, que, em período de crise buscam alternativas para sustentar suas famílias.</a:t>
            </a:r>
            <a:endParaRPr sz="2400" b="1">
              <a:solidFill>
                <a:srgbClr val="FFFFFF"/>
              </a:solidFill>
            </a:endParaRPr>
          </a:p>
          <a:p>
            <a:pPr marL="0" lvl="0" indent="0" algn="just" rtl="0">
              <a:lnSpc>
                <a:spcPct val="115000"/>
              </a:lnSpc>
              <a:spcBef>
                <a:spcPts val="0"/>
              </a:spcBef>
              <a:spcAft>
                <a:spcPts val="0"/>
              </a:spcAft>
              <a:buNone/>
            </a:pPr>
            <a:endParaRPr sz="2400" b="1">
              <a:solidFill>
                <a:srgbClr val="FFFFFF"/>
              </a:solidFill>
            </a:endParaRPr>
          </a:p>
          <a:p>
            <a:pPr marL="0" lvl="0" indent="0" algn="just" rtl="0">
              <a:lnSpc>
                <a:spcPct val="115000"/>
              </a:lnSpc>
              <a:spcBef>
                <a:spcPts val="0"/>
              </a:spcBef>
              <a:spcAft>
                <a:spcPts val="0"/>
              </a:spcAft>
              <a:buNone/>
            </a:pPr>
            <a:r>
              <a:rPr lang="en-US" sz="2400">
                <a:solidFill>
                  <a:srgbClr val="FFFFFF"/>
                </a:solidFill>
              </a:rPr>
              <a:t>Assim, as sugestões apresentadas ao texto contribuirão para a construção de uma Lei que leve em conta os interesses dos usuários, dos motoristas parceiros, sem perder de vista a redução da burocracia e a melhoria da eficiência do sistema.</a:t>
            </a:r>
            <a:endParaRPr sz="2400">
              <a:solidFill>
                <a:srgbClr val="FFFF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865BF4"/>
        </a:solidFill>
        <a:effectLst/>
      </p:bgPr>
    </p:bg>
    <p:spTree>
      <p:nvGrpSpPr>
        <p:cNvPr id="1" name="Shape 173"/>
        <p:cNvGrpSpPr/>
        <p:nvPr/>
      </p:nvGrpSpPr>
      <p:grpSpPr>
        <a:xfrm>
          <a:off x="0" y="0"/>
          <a:ext cx="0" cy="0"/>
          <a:chOff x="0" y="0"/>
          <a:chExt cx="0" cy="0"/>
        </a:xfrm>
      </p:grpSpPr>
      <p:pic>
        <p:nvPicPr>
          <p:cNvPr id="174" name="Shape 174"/>
          <p:cNvPicPr preferRelativeResize="0"/>
          <p:nvPr/>
        </p:nvPicPr>
        <p:blipFill rotWithShape="1">
          <a:blip r:embed="rId3">
            <a:alphaModFix/>
          </a:blip>
          <a:srcRect/>
          <a:stretch/>
        </p:blipFill>
        <p:spPr>
          <a:xfrm>
            <a:off x="5489396" y="2786478"/>
            <a:ext cx="1213208" cy="1285043"/>
          </a:xfrm>
          <a:prstGeom prst="rect">
            <a:avLst/>
          </a:prstGeom>
          <a:noFill/>
          <a:ln>
            <a:noFill/>
          </a:ln>
        </p:spPr>
      </p:pic>
      <p:pic>
        <p:nvPicPr>
          <p:cNvPr id="175" name="Shape 175"/>
          <p:cNvPicPr preferRelativeResize="0"/>
          <p:nvPr/>
        </p:nvPicPr>
        <p:blipFill>
          <a:blip r:embed="rId4">
            <a:alphaModFix/>
          </a:blip>
          <a:stretch>
            <a:fillRect/>
          </a:stretch>
        </p:blipFill>
        <p:spPr>
          <a:xfrm>
            <a:off x="270900" y="152400"/>
            <a:ext cx="11693674" cy="6705601"/>
          </a:xfrm>
          <a:prstGeom prst="rect">
            <a:avLst/>
          </a:prstGeom>
          <a:noFill/>
          <a:ln>
            <a:noFill/>
          </a:ln>
        </p:spPr>
      </p:pic>
      <p:sp>
        <p:nvSpPr>
          <p:cNvPr id="176" name="Shape 176"/>
          <p:cNvSpPr txBox="1"/>
          <p:nvPr/>
        </p:nvSpPr>
        <p:spPr>
          <a:xfrm>
            <a:off x="915600" y="748025"/>
            <a:ext cx="7522200" cy="646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sz="2400" b="1">
              <a:solidFill>
                <a:srgbClr val="FFFFFF"/>
              </a:solidFill>
              <a:latin typeface="Muli"/>
              <a:ea typeface="Muli"/>
              <a:cs typeface="Muli"/>
              <a:sym typeface="Muli"/>
            </a:endParaRPr>
          </a:p>
        </p:txBody>
      </p:sp>
      <p:sp>
        <p:nvSpPr>
          <p:cNvPr id="177" name="Shape 177"/>
          <p:cNvSpPr txBox="1"/>
          <p:nvPr/>
        </p:nvSpPr>
        <p:spPr>
          <a:xfrm>
            <a:off x="2764750" y="227400"/>
            <a:ext cx="6858000" cy="9873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US" sz="4800">
                <a:solidFill>
                  <a:srgbClr val="FFFFFF"/>
                </a:solidFill>
              </a:rPr>
              <a:t>Obrigada!  ¡Gracias!</a:t>
            </a:r>
            <a:endParaRPr sz="4800">
              <a:solidFill>
                <a:srgbClr val="FFFFFF"/>
              </a:solidFill>
            </a:endParaRPr>
          </a:p>
        </p:txBody>
      </p:sp>
    </p:spTree>
  </p:cSld>
  <p:clrMapOvr>
    <a:masterClrMapping/>
  </p:clrMapOvr>
</p:sld>
</file>

<file path=ppt/theme/theme1.xml><?xml version="1.0" encoding="utf-8"?>
<a:theme xmlns:a="http://schemas.openxmlformats.org/drawingml/2006/main" name="Tema de Office">
  <a:themeElements>
    <a:clrScheme name="Cabify Colores NEW">
      <a:dk1>
        <a:srgbClr val="2E2445"/>
      </a:dk1>
      <a:lt1>
        <a:srgbClr val="FFFFFF"/>
      </a:lt1>
      <a:dk2>
        <a:srgbClr val="6F36FF"/>
      </a:dk2>
      <a:lt2>
        <a:srgbClr val="C1B2FF"/>
      </a:lt2>
      <a:accent1>
        <a:srgbClr val="FF7CA6"/>
      </a:accent1>
      <a:accent2>
        <a:srgbClr val="98DEFF"/>
      </a:accent2>
      <a:accent3>
        <a:srgbClr val="F0EEFE"/>
      </a:accent3>
      <a:accent4>
        <a:srgbClr val="2E2445"/>
      </a:accent4>
      <a:accent5>
        <a:srgbClr val="FFBB8C"/>
      </a:accent5>
      <a:accent6>
        <a:srgbClr val="FAFAFE"/>
      </a:accent6>
      <a:hlink>
        <a:srgbClr val="FAFAFE"/>
      </a:hlink>
      <a:folHlink>
        <a:srgbClr val="FAFAF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979</Words>
  <Application>Microsoft Office PowerPoint</Application>
  <PresentationFormat>Personalizar</PresentationFormat>
  <Paragraphs>75</Paragraphs>
  <Slides>10</Slides>
  <Notes>10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10</vt:i4>
      </vt:variant>
    </vt:vector>
  </HeadingPairs>
  <TitlesOfParts>
    <vt:vector size="14" baseType="lpstr">
      <vt:lpstr>Arial</vt:lpstr>
      <vt:lpstr>Calibri</vt:lpstr>
      <vt:lpstr>Muli</vt:lpstr>
      <vt:lpstr>Tema de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Ana Paula da Silva Maia</dc:creator>
  <cp:lastModifiedBy>Ana Paula da Silva Maia</cp:lastModifiedBy>
  <cp:revision>1</cp:revision>
  <dcterms:modified xsi:type="dcterms:W3CDTF">2018-03-07T13:07:08Z</dcterms:modified>
</cp:coreProperties>
</file>