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347" r:id="rId2"/>
    <p:sldId id="431" r:id="rId3"/>
    <p:sldId id="422" r:id="rId4"/>
    <p:sldId id="390" r:id="rId5"/>
    <p:sldId id="353" r:id="rId6"/>
    <p:sldId id="354" r:id="rId7"/>
    <p:sldId id="356" r:id="rId8"/>
    <p:sldId id="355" r:id="rId9"/>
    <p:sldId id="348" r:id="rId10"/>
    <p:sldId id="359" r:id="rId11"/>
    <p:sldId id="361" r:id="rId12"/>
    <p:sldId id="357" r:id="rId13"/>
    <p:sldId id="358" r:id="rId14"/>
    <p:sldId id="362" r:id="rId15"/>
    <p:sldId id="363" r:id="rId16"/>
    <p:sldId id="364" r:id="rId17"/>
    <p:sldId id="365" r:id="rId18"/>
    <p:sldId id="366" r:id="rId19"/>
    <p:sldId id="367" r:id="rId20"/>
    <p:sldId id="368" r:id="rId21"/>
    <p:sldId id="369" r:id="rId22"/>
    <p:sldId id="370" r:id="rId23"/>
    <p:sldId id="371" r:id="rId24"/>
    <p:sldId id="372" r:id="rId25"/>
    <p:sldId id="373" r:id="rId26"/>
    <p:sldId id="374" r:id="rId27"/>
    <p:sldId id="375" r:id="rId28"/>
    <p:sldId id="376" r:id="rId29"/>
    <p:sldId id="377" r:id="rId30"/>
    <p:sldId id="378" r:id="rId31"/>
    <p:sldId id="380" r:id="rId32"/>
    <p:sldId id="435" r:id="rId33"/>
    <p:sldId id="436" r:id="rId34"/>
    <p:sldId id="434" r:id="rId35"/>
    <p:sldId id="379" r:id="rId36"/>
    <p:sldId id="432" r:id="rId37"/>
    <p:sldId id="433" r:id="rId38"/>
    <p:sldId id="382" r:id="rId39"/>
    <p:sldId id="384" r:id="rId40"/>
    <p:sldId id="386" r:id="rId41"/>
    <p:sldId id="388" r:id="rId42"/>
    <p:sldId id="389" r:id="rId43"/>
    <p:sldId id="391" r:id="rId44"/>
    <p:sldId id="392" r:id="rId45"/>
    <p:sldId id="393" r:id="rId46"/>
    <p:sldId id="394" r:id="rId47"/>
    <p:sldId id="395" r:id="rId48"/>
    <p:sldId id="396" r:id="rId49"/>
    <p:sldId id="397" r:id="rId50"/>
    <p:sldId id="398" r:id="rId51"/>
    <p:sldId id="399" r:id="rId52"/>
    <p:sldId id="400" r:id="rId53"/>
    <p:sldId id="401" r:id="rId54"/>
    <p:sldId id="402" r:id="rId55"/>
    <p:sldId id="403" r:id="rId56"/>
    <p:sldId id="404" r:id="rId57"/>
    <p:sldId id="405" r:id="rId58"/>
    <p:sldId id="406" r:id="rId59"/>
    <p:sldId id="407" r:id="rId60"/>
    <p:sldId id="408" r:id="rId61"/>
    <p:sldId id="409" r:id="rId62"/>
    <p:sldId id="410" r:id="rId63"/>
    <p:sldId id="411" r:id="rId64"/>
    <p:sldId id="412" r:id="rId65"/>
    <p:sldId id="413" r:id="rId66"/>
    <p:sldId id="414" r:id="rId67"/>
    <p:sldId id="415" r:id="rId68"/>
    <p:sldId id="416" r:id="rId69"/>
    <p:sldId id="417" r:id="rId70"/>
    <p:sldId id="418" r:id="rId71"/>
    <p:sldId id="419" r:id="rId72"/>
    <p:sldId id="420" r:id="rId73"/>
    <p:sldId id="421" r:id="rId74"/>
    <p:sldId id="426" r:id="rId75"/>
    <p:sldId id="427" r:id="rId76"/>
    <p:sldId id="428" r:id="rId77"/>
    <p:sldId id="429" r:id="rId78"/>
    <p:sldId id="430" r:id="rId7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556" autoAdjust="0"/>
  </p:normalViewPr>
  <p:slideViewPr>
    <p:cSldViewPr>
      <p:cViewPr varScale="1">
        <p:scale>
          <a:sx n="84" d="100"/>
          <a:sy n="84" d="100"/>
        </p:scale>
        <p:origin x="-11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55396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69698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26574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21796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18564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16201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07808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688344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453284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28411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348601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9/19/2018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33150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7E7E7E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9/19/2018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77107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C5FF-72AA-480F-919B-747A2A20AE3C}" type="datetimeFigureOut">
              <a:rPr lang="pt-BR" smtClean="0"/>
              <a:pPr/>
              <a:t>19/09/2018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B460D-31C1-45DF-A636-79FC18D3816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40083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5.jpeg"/><Relationship Id="rId7" Type="http://schemas.openxmlformats.org/officeDocument/2006/relationships/image" Target="../media/image4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46.jpeg"/><Relationship Id="rId4" Type="http://schemas.microsoft.com/office/2007/relationships/hdphoto" Target="../media/hdphoto1.wdp"/><Relationship Id="rId9" Type="http://schemas.openxmlformats.org/officeDocument/2006/relationships/image" Target="../media/image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11" Type="http://schemas.openxmlformats.org/officeDocument/2006/relationships/image" Target="../media/image2.jpeg"/><Relationship Id="rId5" Type="http://schemas.openxmlformats.org/officeDocument/2006/relationships/image" Target="../media/image55.png"/><Relationship Id="rId10" Type="http://schemas.openxmlformats.org/officeDocument/2006/relationships/image" Target="../media/image60.jpeg"/><Relationship Id="rId4" Type="http://schemas.openxmlformats.org/officeDocument/2006/relationships/image" Target="../media/image54.png"/><Relationship Id="rId9" Type="http://schemas.openxmlformats.org/officeDocument/2006/relationships/image" Target="../media/image5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10" Type="http://schemas.openxmlformats.org/officeDocument/2006/relationships/image" Target="../media/image2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Relationship Id="rId9" Type="http://schemas.openxmlformats.org/officeDocument/2006/relationships/image" Target="../media/image2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95.jpeg"/><Relationship Id="rId7" Type="http://schemas.openxmlformats.org/officeDocument/2006/relationships/image" Target="../media/image99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13" Type="http://schemas.openxmlformats.org/officeDocument/2006/relationships/image" Target="../media/image2.jpeg"/><Relationship Id="rId3" Type="http://schemas.openxmlformats.org/officeDocument/2006/relationships/image" Target="../media/image104.png"/><Relationship Id="rId7" Type="http://schemas.openxmlformats.org/officeDocument/2006/relationships/image" Target="../media/image108.jpeg"/><Relationship Id="rId12" Type="http://schemas.openxmlformats.org/officeDocument/2006/relationships/image" Target="../media/image113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11" Type="http://schemas.openxmlformats.org/officeDocument/2006/relationships/image" Target="../media/image112.jpeg"/><Relationship Id="rId5" Type="http://schemas.openxmlformats.org/officeDocument/2006/relationships/image" Target="../media/image106.png"/><Relationship Id="rId10" Type="http://schemas.openxmlformats.org/officeDocument/2006/relationships/image" Target="../media/image111.png"/><Relationship Id="rId4" Type="http://schemas.openxmlformats.org/officeDocument/2006/relationships/image" Target="../media/image105.png"/><Relationship Id="rId9" Type="http://schemas.openxmlformats.org/officeDocument/2006/relationships/image" Target="../media/image110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7" Type="http://schemas.openxmlformats.org/officeDocument/2006/relationships/image" Target="../media/image2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2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7" Type="http://schemas.openxmlformats.org/officeDocument/2006/relationships/image" Target="../media/image2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jpeg"/><Relationship Id="rId5" Type="http://schemas.microsoft.com/office/2007/relationships/hdphoto" Target="../media/hdphoto2.wdp"/><Relationship Id="rId4" Type="http://schemas.openxmlformats.org/officeDocument/2006/relationships/image" Target="../media/image128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jpeg"/><Relationship Id="rId4" Type="http://schemas.openxmlformats.org/officeDocument/2006/relationships/image" Target="../media/image138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1.emf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558608" cy="1656183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      AUDIÊNCIA PÚBLICA – CMBH</a:t>
            </a:r>
            <a:br>
              <a:rPr lang="pt-BR" b="1" dirty="0" smtClean="0">
                <a:solidFill>
                  <a:srgbClr val="FF0000"/>
                </a:solidFill>
              </a:rPr>
            </a:br>
            <a:r>
              <a:rPr lang="pt-BR" b="1" dirty="0" smtClean="0">
                <a:solidFill>
                  <a:srgbClr val="FF0000"/>
                </a:solidFill>
              </a:rPr>
              <a:t>18-09-18</a:t>
            </a:r>
            <a:r>
              <a:rPr lang="pt-BR" dirty="0" smtClean="0">
                <a:solidFill>
                  <a:srgbClr val="FF0000"/>
                </a:solidFill>
              </a:rPr>
              <a:t/>
            </a:r>
            <a:br>
              <a:rPr lang="pt-BR" dirty="0" smtClean="0">
                <a:solidFill>
                  <a:srgbClr val="FF0000"/>
                </a:solidFill>
              </a:rPr>
            </a:br>
            <a:r>
              <a:rPr lang="pt-BR" sz="2700" b="1" dirty="0" smtClean="0">
                <a:solidFill>
                  <a:srgbClr val="FF0000"/>
                </a:solidFill>
              </a:rPr>
              <a:t>PLANO DE FECHAMENTO DA MINERAÇÃO LAGOA SECA</a:t>
            </a:r>
            <a:endParaRPr lang="pt-BR" sz="27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081024"/>
            <a:ext cx="9143999" cy="4776976"/>
          </a:xfrm>
          <a:prstGeom prst="rect">
            <a:avLst/>
          </a:prstGeom>
        </p:spPr>
      </p:pic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7457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558608" cy="1656183"/>
          </a:xfrm>
        </p:spPr>
        <p:txBody>
          <a:bodyPr>
            <a:normAutofit/>
          </a:bodyPr>
          <a:lstStyle/>
          <a:p>
            <a:endParaRPr lang="pt-BR" sz="27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357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558608" cy="1656183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   </a:t>
            </a:r>
            <a:endParaRPr lang="pt-BR" sz="27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27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3798" y="476250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8916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558608" cy="1656183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AUDIÊNCIA PÚBLICA – CMBH</a:t>
            </a:r>
            <a:br>
              <a:rPr lang="pt-BR" b="1" dirty="0" smtClean="0">
                <a:solidFill>
                  <a:srgbClr val="FF0000"/>
                </a:solidFill>
              </a:rPr>
            </a:br>
            <a:r>
              <a:rPr lang="pt-BR" b="1" dirty="0" smtClean="0">
                <a:solidFill>
                  <a:srgbClr val="FF0000"/>
                </a:solidFill>
              </a:rPr>
              <a:t>18-09-18</a:t>
            </a:r>
            <a:r>
              <a:rPr lang="pt-BR" dirty="0" smtClean="0">
                <a:solidFill>
                  <a:srgbClr val="FF0000"/>
                </a:solidFill>
              </a:rPr>
              <a:t/>
            </a:r>
            <a:br>
              <a:rPr lang="pt-BR" dirty="0" smtClean="0">
                <a:solidFill>
                  <a:srgbClr val="FF0000"/>
                </a:solidFill>
              </a:rPr>
            </a:br>
            <a:r>
              <a:rPr lang="pt-BR" sz="2700" b="1" dirty="0" smtClean="0">
                <a:solidFill>
                  <a:srgbClr val="FF0000"/>
                </a:solidFill>
              </a:rPr>
              <a:t>PLANO DE FECHAMENTO DA MINERAÇÃO LAGOA SECA</a:t>
            </a:r>
            <a:endParaRPr lang="pt-BR" sz="27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5" name="Picture 2" descr="C:\Users\peixotoad\Documents\Meus documentos\ASSUNTOS GERAIS\ECOAVIS\PROJETOS\PARQUE MUNICIPAL LAGOA SÊCA\APRESENTAÇÃO PARA BIODIVERSITAS - 14-04-14\FOTOS VISÃO DE 2009\A - 24-01-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039600" y="-9029700"/>
            <a:ext cx="33223200" cy="2491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9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710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558608" cy="1656183"/>
          </a:xfrm>
        </p:spPr>
        <p:txBody>
          <a:bodyPr>
            <a:normAutofit/>
          </a:bodyPr>
          <a:lstStyle/>
          <a:p>
            <a:endParaRPr lang="pt-BR" sz="27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64704"/>
            <a:ext cx="9144000" cy="6093296"/>
          </a:xfrm>
          <a:prstGeom prst="rect">
            <a:avLst/>
          </a:prstGeom>
        </p:spPr>
      </p:pic>
      <p:pic>
        <p:nvPicPr>
          <p:cNvPr id="8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018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7896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558608" cy="1656183"/>
          </a:xfrm>
        </p:spPr>
        <p:txBody>
          <a:bodyPr>
            <a:normAutofit/>
          </a:bodyPr>
          <a:lstStyle/>
          <a:p>
            <a:endParaRPr lang="pt-BR" sz="27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8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1494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Espaço Reservado para Conteúdo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17178"/>
            <a:ext cx="9144000" cy="7075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062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558608" cy="1656183"/>
          </a:xfrm>
        </p:spPr>
        <p:txBody>
          <a:bodyPr>
            <a:normAutofit/>
          </a:bodyPr>
          <a:lstStyle/>
          <a:p>
            <a:endParaRPr lang="pt-BR" sz="27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8955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558608" cy="1656183"/>
          </a:xfrm>
        </p:spPr>
        <p:txBody>
          <a:bodyPr>
            <a:normAutofit/>
          </a:bodyPr>
          <a:lstStyle/>
          <a:p>
            <a:endParaRPr lang="pt-BR" sz="2700" b="1" dirty="0">
              <a:solidFill>
                <a:srgbClr val="FF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7" name="Espaço Reservado para Conteúdo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0511"/>
            <a:ext cx="9144000" cy="6888511"/>
          </a:xfrm>
          <a:prstGeom prst="rect">
            <a:avLst/>
          </a:prstGeom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0511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6220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HISTÓRIA DO MOVIMENTO PRO PARQUE LAGOA SECA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4" name="Imagem 3" descr="Resultado de imagem para Projeto Burle Marx - Belvede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2973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1520" y="116633"/>
            <a:ext cx="8640960" cy="1584175"/>
          </a:xfrm>
        </p:spPr>
        <p:txBody>
          <a:bodyPr>
            <a:normAutofit/>
          </a:bodyPr>
          <a:lstStyle/>
          <a:p>
            <a:r>
              <a:rPr lang="pt-BR" sz="2800" dirty="0" smtClean="0"/>
              <a:t>           MP </a:t>
            </a:r>
            <a:r>
              <a:rPr lang="pt-BR" sz="2800" dirty="0"/>
              <a:t>AGE EM DEFESA DA NÃO REVOGAÇÃO DAS CONDICIONANTES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57" y="98216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peixotoad\Documents\Meus documentos\ASSUNTOS GERAIS\ECOAVIS\PROJETOS\PARQUE MUNICIPAL LAGOA SÊCA\DOCUMENTOS\MINISTÉRIO PÚBLICO MG\Recomendação ao COMAM\Ministerio Publico 2 (2).T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1354" y="1340768"/>
            <a:ext cx="6391046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2179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400" dirty="0" smtClean="0"/>
              <a:t>MP AGE EM DEFESA DA NÃO REVOGAÇÃO DAS CONDICIONANTES</a:t>
            </a:r>
            <a:endParaRPr lang="pt-BR" sz="2400" dirty="0"/>
          </a:p>
        </p:txBody>
      </p:sp>
      <p:pic>
        <p:nvPicPr>
          <p:cNvPr id="6" name="Espaço Reservado para Conteúdo 5" descr="E:\Meus documentos\ASSUNTOS GERAIS\ECOAVIS\PROJETOS\PARQUE MUNICIPAL LAGOA SÊCA\DOCUMENTOS\MINISTÉRIO PÚBLICO MG\Recomendação ao COMAM\Ministerio Publico 1.TIF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84784"/>
            <a:ext cx="5616624" cy="5373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57" y="98216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8030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HISTÓRIA DO MOVIMENTO PRO PARQUE LAGOA SECA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0580"/>
            <a:ext cx="9144000" cy="6868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6146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HISTÓRIA DO MOVIMENTO PRO PARQUE LAGOA SECA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18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8713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HISTÓRIA DO MOVIMENTO PRO PARQUE LAGOA SECA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Picture 2" descr="E:\Meus documentos\ASSUNTOS GERAIS\Fotos\Fotos 5 Encontro Pro Parque Lagoa Seca - 27-03-11\DSC095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54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715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HISTÓRIA DO MOVIMENTO PRO PARQUE LAGOA SECA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8393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HISTÓRIA DO MOVIMENTO PRO PARQUE LAGOA SECA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Picture 2" descr="E:\Meus documentos\ASSUNTOS GERAIS\Fotos\Fotos 6 Encontro Pro Parque Lagoa Seca - 22-05-11\DSC009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3767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r>
              <a:rPr lang="pt-BR" sz="3200" b="1" dirty="0"/>
              <a:t>AUDIÊNCIA NA CMBH</a:t>
            </a:r>
            <a:r>
              <a:rPr lang="pt-BR" sz="3200" dirty="0"/>
              <a:t/>
            </a:r>
            <a:br>
              <a:rPr lang="pt-BR" sz="3200" dirty="0"/>
            </a:br>
            <a:r>
              <a:rPr lang="pt-BR" sz="1800" dirty="0"/>
              <a:t>24/02/11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8052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Picture 2" descr="E:\Meus documentos\ASSUNTOS GERAIS\ECOAVIS\PROJETOS\PARQUE MUNICIPAL LAGOA SÊCA\DOCUMENTOS\REPORTAGEM JORNAL ESTADO DE MINAS - 21-04-11\DSC001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414"/>
            <a:ext cx="9144000" cy="6953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837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88640"/>
            <a:ext cx="9144000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4943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6479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01961"/>
            <a:ext cx="9143999" cy="5656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418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4804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8667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9381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7901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276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0202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endParaRPr lang="pt-BR" sz="18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8807"/>
            <a:ext cx="9144000" cy="6866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3831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PRÊMIO HUGO WERNECK</a:t>
            </a:r>
            <a:r>
              <a:rPr lang="pt-BR" sz="1800" b="1" dirty="0" smtClean="0"/>
              <a:t/>
            </a:r>
            <a:br>
              <a:rPr lang="pt-BR" sz="1800" b="1" dirty="0" smtClean="0"/>
            </a:br>
            <a:r>
              <a:rPr lang="pt-BR" sz="1800" b="1" dirty="0" smtClean="0"/>
              <a:t>2012</a:t>
            </a:r>
            <a:endParaRPr lang="pt-BR" sz="18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587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7050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PRÊMIO GENTILEZA URBANA</a:t>
            </a:r>
            <a:r>
              <a:rPr lang="pt-BR" sz="1800" b="1" dirty="0" smtClean="0"/>
              <a:t/>
            </a:r>
            <a:br>
              <a:rPr lang="pt-BR" sz="1800" b="1" dirty="0" smtClean="0"/>
            </a:br>
            <a:r>
              <a:rPr lang="pt-BR" sz="1800" b="1" dirty="0" smtClean="0"/>
              <a:t>IAB - 2012</a:t>
            </a:r>
            <a:endParaRPr lang="pt-BR" sz="18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8" name="Picture 2" descr="C:\Users\peixotoad\Documents\Meus documentos\ASSUNTOS GERAIS\ECOAVIS\PROJETOS\PARQUE MUNICIPAL LAGOA SÊCA\FOTOS\Fotos Prêmio Gentileza Urbana - IAB - 15-12-11\IMG_06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3999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7542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COMENDA DAS ÁGUAS DE SÃO LOURENÇO</a:t>
            </a:r>
            <a:br>
              <a:rPr lang="pt-BR" sz="2400" b="1" dirty="0" smtClean="0"/>
            </a:br>
            <a:r>
              <a:rPr lang="pt-BR" sz="2400" b="1" dirty="0" smtClean="0"/>
              <a:t>2013</a:t>
            </a:r>
            <a:r>
              <a:rPr lang="pt-BR" sz="1800" b="1" dirty="0" smtClean="0"/>
              <a:t/>
            </a:r>
            <a:br>
              <a:rPr lang="pt-BR" sz="1800" b="1" dirty="0" smtClean="0"/>
            </a:br>
            <a:endParaRPr lang="pt-BR" sz="18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5998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r>
              <a:rPr lang="pt-BR" sz="1800" b="1" dirty="0" smtClean="0"/>
              <a:t/>
            </a:r>
            <a:br>
              <a:rPr lang="pt-BR" sz="1800" b="1" dirty="0" smtClean="0"/>
            </a:br>
            <a:endParaRPr lang="pt-BR" sz="18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87424"/>
            <a:ext cx="9144000" cy="9465934"/>
          </a:xfrm>
          <a:prstGeom prst="rect">
            <a:avLst/>
          </a:prstGeom>
        </p:spPr>
      </p:pic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4045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5007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r>
              <a:rPr lang="pt-BR" sz="1800" b="1" dirty="0" smtClean="0"/>
              <a:t/>
            </a:r>
            <a:br>
              <a:rPr lang="pt-BR" sz="1800" b="1" dirty="0" smtClean="0"/>
            </a:br>
            <a:endParaRPr lang="pt-BR" sz="18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6786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r>
              <a:rPr lang="pt-BR" sz="1800" b="1" dirty="0" smtClean="0"/>
              <a:t/>
            </a:r>
            <a:br>
              <a:rPr lang="pt-BR" sz="1800" b="1" dirty="0" smtClean="0"/>
            </a:br>
            <a:endParaRPr lang="pt-BR" sz="18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503" y="1"/>
            <a:ext cx="9144000" cy="8973616"/>
          </a:xfrm>
          <a:prstGeom prst="rect">
            <a:avLst/>
          </a:prstGeom>
        </p:spPr>
      </p:pic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503" y="4717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017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r>
              <a:rPr lang="pt-BR" sz="1800" b="1" dirty="0" smtClean="0"/>
              <a:t/>
            </a:r>
            <a:br>
              <a:rPr lang="pt-BR" sz="1800" b="1" dirty="0" smtClean="0"/>
            </a:br>
            <a:endParaRPr lang="pt-BR" sz="18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0941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40767"/>
          </a:xfrm>
        </p:spPr>
        <p:txBody>
          <a:bodyPr>
            <a:normAutofit/>
          </a:bodyPr>
          <a:lstStyle/>
          <a:p>
            <a:r>
              <a:rPr lang="pt-BR" sz="1800" b="1" dirty="0" smtClean="0"/>
              <a:t/>
            </a:r>
            <a:br>
              <a:rPr lang="pt-BR" sz="1800" b="1" dirty="0" smtClean="0"/>
            </a:br>
            <a:endParaRPr lang="pt-BR" sz="18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RESUMO</a:t>
            </a:r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729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8203396"/>
          </a:xfrm>
        </p:spPr>
      </p:pic>
      <p:pic>
        <p:nvPicPr>
          <p:cNvPr id="6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4002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043608"/>
            <a:ext cx="9144000" cy="12097344"/>
          </a:xfrm>
        </p:spPr>
      </p:pic>
      <p:pic>
        <p:nvPicPr>
          <p:cNvPr id="6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7095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54360" y="1052736"/>
            <a:ext cx="8435280" cy="2592288"/>
          </a:xfrm>
        </p:spPr>
        <p:txBody>
          <a:bodyPr anchor="ctr" anchorCtr="0">
            <a:normAutofit/>
          </a:bodyPr>
          <a:lstStyle/>
          <a:p>
            <a:pPr algn="ctr"/>
            <a:r>
              <a:rPr lang="pt-BR" sz="6000" b="1" dirty="0" smtClean="0"/>
              <a:t>PARQUE LAGOA</a:t>
            </a:r>
            <a:br>
              <a:rPr lang="pt-BR" sz="6000" b="1" dirty="0" smtClean="0"/>
            </a:br>
            <a:r>
              <a:rPr lang="pt-BR" sz="6000" b="1" dirty="0" smtClean="0"/>
              <a:t>SECA</a:t>
            </a:r>
            <a:endParaRPr lang="pt-BR" sz="60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95400" y="4077072"/>
            <a:ext cx="6553200" cy="936104"/>
          </a:xfrm>
        </p:spPr>
        <p:txBody>
          <a:bodyPr>
            <a:normAutofit/>
          </a:bodyPr>
          <a:lstStyle/>
          <a:p>
            <a:pPr algn="ctr"/>
            <a:r>
              <a:rPr lang="pt-BR" sz="1600" dirty="0" smtClean="0"/>
              <a:t>ARQUITETA MARIANA LIMA </a:t>
            </a:r>
          </a:p>
          <a:p>
            <a:pPr algn="ctr"/>
            <a:r>
              <a:rPr lang="pt-BR" sz="1600" dirty="0" smtClean="0"/>
              <a:t>movimento pró parque lagoa seca</a:t>
            </a:r>
          </a:p>
          <a:p>
            <a:pPr algn="ctr"/>
            <a:endParaRPr lang="pt-BR" sz="1600" dirty="0"/>
          </a:p>
        </p:txBody>
      </p:sp>
      <p:pic>
        <p:nvPicPr>
          <p:cNvPr id="11266" name="Picture 2" descr="Resultado de imagem para MOV PRO PARQUE LAGOA SE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1793" y="5253972"/>
            <a:ext cx="1318286" cy="1197867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518736" y="5253293"/>
            <a:ext cx="2483652" cy="119854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C:\Users\Mariana\Desktop\LOGO\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4520" y="5253970"/>
            <a:ext cx="1197868" cy="1197868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LOGO PRO LAGOA SECA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598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ângulo 2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86534"/>
            <a:ext cx="5791200" cy="694194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                  Área DE ESTUDO</a:t>
            </a:r>
            <a:endParaRPr lang="pt-BR" b="1" dirty="0"/>
          </a:p>
        </p:txBody>
      </p:sp>
      <p:pic>
        <p:nvPicPr>
          <p:cNvPr id="8" name="Picture 2" descr="C:\Users\Mar\Desktop\Mariana\TCA\TC-A\TCa Gabriela e Sofia\gabriela coelho\BAIRROS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621" t="474" r="10976" b="28615"/>
          <a:stretch/>
        </p:blipFill>
        <p:spPr bwMode="auto">
          <a:xfrm>
            <a:off x="5174920" y="3341607"/>
            <a:ext cx="3740376" cy="33281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2"/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" name="Imagem 8" descr="C:\Users\Mar\Desktop\Mariana\TCA\TC-A\TCa Gabriela e Sofia\gabriela coelho\INSERÇÃO REGIONAL.png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79" t="4283" r="52184" b="6269"/>
          <a:stretch/>
        </p:blipFill>
        <p:spPr bwMode="auto">
          <a:xfrm>
            <a:off x="7374180" y="830124"/>
            <a:ext cx="1541116" cy="23120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17" name="Conector reto 16"/>
          <p:cNvCxnSpPr/>
          <p:nvPr/>
        </p:nvCxnSpPr>
        <p:spPr>
          <a:xfrm flipH="1">
            <a:off x="5364088" y="2492896"/>
            <a:ext cx="2664296" cy="84871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>
            <a:off x="8748464" y="2492896"/>
            <a:ext cx="166832" cy="115212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339" t="21192" r="10033" b="12254"/>
          <a:stretch/>
        </p:blipFill>
        <p:spPr bwMode="auto">
          <a:xfrm>
            <a:off x="391887" y="3341607"/>
            <a:ext cx="4325170" cy="33281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Canto dobrado 28"/>
          <p:cNvSpPr/>
          <p:nvPr/>
        </p:nvSpPr>
        <p:spPr>
          <a:xfrm>
            <a:off x="391886" y="2008014"/>
            <a:ext cx="3388026" cy="1134183"/>
          </a:xfrm>
          <a:prstGeom prst="foldedCorner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lang="pt-BR" sz="1600" spc="-22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-	</a:t>
            </a:r>
            <a:r>
              <a:rPr lang="pt-BR" sz="1600" spc="3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Área </a:t>
            </a:r>
            <a:r>
              <a:rPr lang="pt-BR" sz="1600" spc="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de mais de</a:t>
            </a:r>
            <a:r>
              <a:rPr lang="pt-BR" sz="1600" spc="-245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 </a:t>
            </a:r>
            <a:r>
              <a:rPr lang="pt-BR" sz="1600" spc="-16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1.700.0000 </a:t>
            </a:r>
            <a:r>
              <a:rPr lang="pt-BR" sz="1600" spc="-22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m²</a:t>
            </a:r>
            <a:endParaRPr lang="pt-BR" sz="1600" dirty="0" smtClean="0">
              <a:solidFill>
                <a:schemeClr val="tx1">
                  <a:lumMod val="85000"/>
                  <a:lumOff val="15000"/>
                </a:schemeClr>
              </a:solidFill>
              <a:cs typeface="Verdana"/>
            </a:endParaRPr>
          </a:p>
          <a:p>
            <a:pPr marL="299085" marR="5080" indent="-286385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lang="pt-BR" sz="1600" spc="25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Localizada </a:t>
            </a:r>
            <a:r>
              <a:rPr lang="pt-BR" sz="1600" spc="15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na região</a:t>
            </a:r>
            <a:r>
              <a:rPr lang="pt-BR" sz="1600" spc="-47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         </a:t>
            </a:r>
            <a:r>
              <a:rPr lang="pt-BR" sz="1600" spc="-5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 Centro </a:t>
            </a:r>
            <a:r>
              <a:rPr lang="pt-BR" sz="1600" spc="-18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Sul </a:t>
            </a:r>
            <a:r>
              <a:rPr lang="pt-BR" sz="1600" spc="1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de </a:t>
            </a:r>
            <a:r>
              <a:rPr lang="pt-BR" sz="1600" spc="-4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Belo</a:t>
            </a:r>
            <a:r>
              <a:rPr lang="pt-BR" sz="1600" spc="-37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 </a:t>
            </a:r>
            <a:r>
              <a:rPr lang="pt-BR" sz="1600" spc="-65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Horizonte</a:t>
            </a:r>
            <a:endParaRPr lang="pt-BR" sz="1600" dirty="0" smtClean="0">
              <a:solidFill>
                <a:schemeClr val="tx1">
                  <a:lumMod val="85000"/>
                  <a:lumOff val="15000"/>
                </a:schemeClr>
              </a:solidFill>
              <a:cs typeface="Verdana"/>
            </a:endParaRPr>
          </a:p>
          <a:p>
            <a:pPr marL="299085" indent="-286385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lang="pt-BR" sz="1600" spc="-8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Divisa </a:t>
            </a:r>
            <a:r>
              <a:rPr lang="pt-BR" sz="1600" spc="8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com </a:t>
            </a:r>
            <a:r>
              <a:rPr lang="pt-BR" sz="1600" spc="4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Nova </a:t>
            </a:r>
            <a:r>
              <a:rPr lang="pt-BR" sz="1600" spc="-49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        </a:t>
            </a:r>
            <a:r>
              <a:rPr lang="pt-BR" sz="1600" spc="-55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Verdana"/>
              </a:rPr>
              <a:t>Lima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  <a:cs typeface="Verdana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7322614" y="5980638"/>
            <a:ext cx="9765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50" b="1" dirty="0" smtClean="0"/>
              <a:t>NOVA LIMA</a:t>
            </a:r>
            <a:endParaRPr lang="pt-BR" sz="105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6896012" y="4883073"/>
            <a:ext cx="41229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800" b="1" dirty="0" smtClean="0"/>
              <a:t>VAM</a:t>
            </a:r>
            <a:endParaRPr lang="pt-BR" sz="1400" b="1" dirty="0"/>
          </a:p>
        </p:txBody>
      </p:sp>
      <p:pic>
        <p:nvPicPr>
          <p:cNvPr id="12" name="Picture 3" descr="LOGO PRO LAGOA SEC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1878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ângulo 20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Mineração Lagora Seca - Serra do Curral by Nelson CL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106" y="1448344"/>
            <a:ext cx="2414802" cy="1811102"/>
          </a:xfrm>
          <a:prstGeom prst="rect">
            <a:avLst/>
          </a:prstGeom>
          <a:ln w="127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Mineração Lagoa Seca - Felizmente a concessão está terminando!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1335" y="3819118"/>
            <a:ext cx="2463961" cy="1643443"/>
          </a:xfrm>
          <a:prstGeom prst="rect">
            <a:avLst/>
          </a:prstGeom>
          <a:ln w="127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static.panoramio.com/photos/large/9114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4997" y="1415893"/>
            <a:ext cx="2450299" cy="1837724"/>
          </a:xfrm>
          <a:prstGeom prst="rect">
            <a:avLst/>
          </a:prstGeom>
          <a:ln w="127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3570308" cy="2774379"/>
          </a:xfrm>
          <a:prstGeom prst="rect">
            <a:avLst/>
          </a:prstGeom>
          <a:ln w="127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6205368" y="3284984"/>
            <a:ext cx="2759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400" dirty="0" smtClean="0"/>
              <a:t>Cava minerada remanescente</a:t>
            </a:r>
            <a:endParaRPr lang="pt-BR" sz="1400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6464997" y="5532283"/>
            <a:ext cx="2450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400" dirty="0" smtClean="0"/>
              <a:t>Processamento do mineral e depósito de estéreis</a:t>
            </a:r>
            <a:endParaRPr lang="pt-BR" sz="1400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103106" y="3284984"/>
            <a:ext cx="24148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Mineração subterrânea de Dolomita desativada</a:t>
            </a:r>
            <a:endParaRPr lang="pt-BR" sz="1400" dirty="0"/>
          </a:p>
        </p:txBody>
      </p:sp>
      <p:sp>
        <p:nvSpPr>
          <p:cNvPr id="20" name="CaixaDeTexto 19"/>
          <p:cNvSpPr txBox="1"/>
          <p:nvPr/>
        </p:nvSpPr>
        <p:spPr>
          <a:xfrm>
            <a:off x="103106" y="5560203"/>
            <a:ext cx="2452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Entrada da mineração, sedes administrativas</a:t>
            </a:r>
            <a:endParaRPr lang="pt-BR" sz="1400" dirty="0"/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96" t="26162" r="29431" b="31810"/>
          <a:stretch/>
        </p:blipFill>
        <p:spPr bwMode="auto">
          <a:xfrm>
            <a:off x="88538" y="3875666"/>
            <a:ext cx="2467238" cy="1643442"/>
          </a:xfrm>
          <a:prstGeom prst="rect">
            <a:avLst/>
          </a:prstGeom>
          <a:ln w="127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8" name="Conector de seta reta 7"/>
          <p:cNvCxnSpPr/>
          <p:nvPr/>
        </p:nvCxnSpPr>
        <p:spPr>
          <a:xfrm>
            <a:off x="3536272" y="5187350"/>
            <a:ext cx="145718" cy="10499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3114208" y="6324602"/>
            <a:ext cx="11737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Área verde</a:t>
            </a:r>
            <a:endParaRPr lang="pt-BR" sz="1400" dirty="0"/>
          </a:p>
        </p:txBody>
      </p:sp>
      <p:sp>
        <p:nvSpPr>
          <p:cNvPr id="22" name="Título 1"/>
          <p:cNvSpPr txBox="1">
            <a:spLocks/>
          </p:cNvSpPr>
          <p:nvPr/>
        </p:nvSpPr>
        <p:spPr>
          <a:xfrm>
            <a:off x="-1" y="286534"/>
            <a:ext cx="7141047" cy="6941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                  Caracterização da área</a:t>
            </a:r>
            <a:endParaRPr lang="pt-BR" b="1" dirty="0"/>
          </a:p>
        </p:txBody>
      </p:sp>
      <p:cxnSp>
        <p:nvCxnSpPr>
          <p:cNvPr id="7" name="Conector de seta reta 6"/>
          <p:cNvCxnSpPr>
            <a:endCxn id="3082" idx="1"/>
          </p:cNvCxnSpPr>
          <p:nvPr/>
        </p:nvCxnSpPr>
        <p:spPr>
          <a:xfrm flipV="1">
            <a:off x="5631969" y="2334755"/>
            <a:ext cx="833028" cy="41536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1" name="Conector de seta reta 10"/>
          <p:cNvCxnSpPr>
            <a:endCxn id="3080" idx="1"/>
          </p:cNvCxnSpPr>
          <p:nvPr/>
        </p:nvCxnSpPr>
        <p:spPr>
          <a:xfrm>
            <a:off x="5220072" y="3429000"/>
            <a:ext cx="1231263" cy="12118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3" name="Conector de seta reta 22"/>
          <p:cNvCxnSpPr>
            <a:endCxn id="3083" idx="3"/>
          </p:cNvCxnSpPr>
          <p:nvPr/>
        </p:nvCxnSpPr>
        <p:spPr>
          <a:xfrm flipH="1">
            <a:off x="2555776" y="3592761"/>
            <a:ext cx="1512553" cy="110462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6" name="Conector de seta reta 35"/>
          <p:cNvCxnSpPr>
            <a:endCxn id="3078" idx="3"/>
          </p:cNvCxnSpPr>
          <p:nvPr/>
        </p:nvCxnSpPr>
        <p:spPr>
          <a:xfrm flipH="1" flipV="1">
            <a:off x="2517908" y="2353895"/>
            <a:ext cx="2204891" cy="9055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51" name="Picture 6" descr="Imagem relacionada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727"/>
          <a:stretch/>
        </p:blipFill>
        <p:spPr bwMode="auto">
          <a:xfrm>
            <a:off x="3114208" y="4573377"/>
            <a:ext cx="2825944" cy="1668465"/>
          </a:xfrm>
          <a:prstGeom prst="rect">
            <a:avLst/>
          </a:prstGeom>
          <a:ln w="12700" cap="sq">
            <a:solidFill>
              <a:schemeClr val="bg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47" name="Conector de seta reta 46"/>
          <p:cNvCxnSpPr/>
          <p:nvPr/>
        </p:nvCxnSpPr>
        <p:spPr>
          <a:xfrm>
            <a:off x="4484946" y="3406258"/>
            <a:ext cx="97810" cy="14924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24" name="Picture 3" descr="LOGO PRO LAGOA SECA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0976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79512" y="2004166"/>
            <a:ext cx="1296144" cy="220238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400" cap="none" dirty="0" smtClean="0">
                <a:solidFill>
                  <a:schemeClr val="tx1"/>
                </a:solidFill>
              </a:rPr>
              <a:t/>
            </a:r>
            <a:br>
              <a:rPr lang="pt-BR" sz="1400" cap="none" dirty="0" smtClean="0">
                <a:solidFill>
                  <a:schemeClr val="tx1"/>
                </a:solidFill>
              </a:rPr>
            </a:br>
            <a:r>
              <a:rPr lang="pt-BR" sz="1200" cap="none" dirty="0" smtClean="0">
                <a:solidFill>
                  <a:schemeClr val="tx1"/>
                </a:solidFill>
              </a:rPr>
              <a:t>início da atividade mineratória pela Mineração Lagoa Seca em lavra a céu aberto</a:t>
            </a:r>
            <a:endParaRPr lang="pt-BR" sz="1400" cap="none" dirty="0">
              <a:solidFill>
                <a:schemeClr val="tx1"/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475656" y="2004166"/>
            <a:ext cx="1655816" cy="221692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400" dirty="0" smtClean="0"/>
          </a:p>
          <a:p>
            <a:r>
              <a:rPr lang="pt-BR" sz="1200" dirty="0" smtClean="0"/>
              <a:t>Prazo de encerramento da mineração </a:t>
            </a:r>
          </a:p>
          <a:p>
            <a:r>
              <a:rPr lang="pt-BR" sz="1200" dirty="0" smtClean="0"/>
              <a:t>e consequente pedido de renovação da Licença de Operação</a:t>
            </a:r>
            <a:endParaRPr lang="pt-BR" sz="11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131471" y="2018433"/>
            <a:ext cx="1672585" cy="218811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400" dirty="0" smtClean="0"/>
          </a:p>
          <a:p>
            <a:r>
              <a:rPr lang="pt-BR" sz="1200" dirty="0" smtClean="0"/>
              <a:t>Renovação da LO pelo COMAM por mais 7 anos incorporando 36 condicionantes</a:t>
            </a:r>
            <a:endParaRPr lang="pt-BR" sz="12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4804057" y="2004166"/>
            <a:ext cx="1588376" cy="220238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200" dirty="0"/>
          </a:p>
          <a:p>
            <a:r>
              <a:rPr lang="pt-BR" sz="1200" dirty="0" smtClean="0"/>
              <a:t>MLS protocola pedido junto ao COMAM de alteração do texto </a:t>
            </a:r>
            <a:r>
              <a:rPr lang="pt-BR" sz="1200" dirty="0"/>
              <a:t>das </a:t>
            </a:r>
            <a:r>
              <a:rPr lang="pt-BR" sz="1200" dirty="0" smtClean="0"/>
              <a:t>condicionantes   28  e 29</a:t>
            </a:r>
            <a:endParaRPr lang="pt-BR" sz="1200" dirty="0"/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7380312" y="2004165"/>
            <a:ext cx="1440160" cy="220238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200" dirty="0" smtClean="0"/>
          </a:p>
          <a:p>
            <a:endParaRPr lang="pt-BR" sz="1200" dirty="0"/>
          </a:p>
          <a:p>
            <a:r>
              <a:rPr lang="pt-BR" sz="1200" dirty="0" smtClean="0"/>
              <a:t>Apresentação para a mídia do </a:t>
            </a:r>
            <a:r>
              <a:rPr lang="pt-BR" sz="1200" dirty="0" err="1" smtClean="0"/>
              <a:t>Empreendimen-to</a:t>
            </a:r>
            <a:r>
              <a:rPr lang="pt-BR" sz="1200" dirty="0" smtClean="0"/>
              <a:t> Park Burle Marx pelas </a:t>
            </a:r>
            <a:r>
              <a:rPr lang="pt-BR" sz="1200" dirty="0" err="1" smtClean="0"/>
              <a:t>incorporado-ras</a:t>
            </a:r>
            <a:r>
              <a:rPr lang="pt-BR" sz="1200" dirty="0" smtClean="0"/>
              <a:t> </a:t>
            </a:r>
            <a:r>
              <a:rPr lang="pt-BR" sz="1200" dirty="0" err="1" smtClean="0"/>
              <a:t>Patrimar</a:t>
            </a:r>
            <a:r>
              <a:rPr lang="pt-BR" sz="1200" dirty="0" smtClean="0"/>
              <a:t> e Caparaó</a:t>
            </a:r>
            <a:br>
              <a:rPr lang="pt-BR" sz="1200" dirty="0" smtClean="0"/>
            </a:br>
            <a:endParaRPr lang="pt-BR" sz="1200" dirty="0"/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6372200" y="2004166"/>
            <a:ext cx="991264" cy="221692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200" dirty="0" smtClean="0"/>
          </a:p>
          <a:p>
            <a:r>
              <a:rPr lang="pt-BR" sz="1200" dirty="0" smtClean="0"/>
              <a:t>Criação do </a:t>
            </a:r>
            <a:r>
              <a:rPr lang="pt-BR" sz="1200" dirty="0" err="1" smtClean="0"/>
              <a:t>Movimen-to</a:t>
            </a:r>
            <a:r>
              <a:rPr lang="pt-BR" sz="1200" dirty="0" smtClean="0"/>
              <a:t> Pró Parque Lagoa Seca</a:t>
            </a:r>
            <a:endParaRPr lang="pt-BR" sz="1200" dirty="0"/>
          </a:p>
        </p:txBody>
      </p:sp>
      <p:sp>
        <p:nvSpPr>
          <p:cNvPr id="21" name="Seta circular 20"/>
          <p:cNvSpPr/>
          <p:nvPr/>
        </p:nvSpPr>
        <p:spPr>
          <a:xfrm>
            <a:off x="1260369" y="1556792"/>
            <a:ext cx="719343" cy="864096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869007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550778" y="2060848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1951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2019669" y="2051556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2005</a:t>
            </a:r>
          </a:p>
        </p:txBody>
      </p:sp>
      <p:sp>
        <p:nvSpPr>
          <p:cNvPr id="25" name="Retângulo 24"/>
          <p:cNvSpPr/>
          <p:nvPr/>
        </p:nvSpPr>
        <p:spPr>
          <a:xfrm>
            <a:off x="3647122" y="2051556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2005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5285411" y="2055080"/>
            <a:ext cx="704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2006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27" name="Retângulo 26"/>
          <p:cNvSpPr/>
          <p:nvPr/>
        </p:nvSpPr>
        <p:spPr>
          <a:xfrm>
            <a:off x="6679882" y="2060848"/>
            <a:ext cx="704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2009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28" name="Retângulo 27"/>
          <p:cNvSpPr/>
          <p:nvPr/>
        </p:nvSpPr>
        <p:spPr>
          <a:xfrm>
            <a:off x="7967602" y="2071238"/>
            <a:ext cx="704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2011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29" name="Seta circular 28"/>
          <p:cNvSpPr/>
          <p:nvPr/>
        </p:nvSpPr>
        <p:spPr>
          <a:xfrm>
            <a:off x="2783026" y="1556792"/>
            <a:ext cx="696903" cy="837141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0" name="Seta circular 29"/>
          <p:cNvSpPr/>
          <p:nvPr/>
        </p:nvSpPr>
        <p:spPr>
          <a:xfrm>
            <a:off x="4433845" y="1556792"/>
            <a:ext cx="740424" cy="889419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1" name="Seta circular 30"/>
          <p:cNvSpPr/>
          <p:nvPr/>
        </p:nvSpPr>
        <p:spPr>
          <a:xfrm>
            <a:off x="5989450" y="1484784"/>
            <a:ext cx="805967" cy="968152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2" name="Seta circular 31"/>
          <p:cNvSpPr/>
          <p:nvPr/>
        </p:nvSpPr>
        <p:spPr>
          <a:xfrm>
            <a:off x="7236296" y="1556791"/>
            <a:ext cx="792833" cy="952375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4" name="Canto dobrado 33"/>
          <p:cNvSpPr/>
          <p:nvPr/>
        </p:nvSpPr>
        <p:spPr>
          <a:xfrm>
            <a:off x="4433846" y="5013176"/>
            <a:ext cx="4463618" cy="144016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pt-BR" sz="1400" b="1" dirty="0" smtClean="0">
              <a:solidFill>
                <a:schemeClr val="accent2"/>
              </a:solidFill>
            </a:endParaRPr>
          </a:p>
          <a:p>
            <a:pPr algn="just"/>
            <a:r>
              <a:rPr lang="pt-BR" sz="1400" b="1" dirty="0" smtClean="0">
                <a:solidFill>
                  <a:schemeClr val="accent2"/>
                </a:solidFill>
              </a:rPr>
              <a:t>Condicionante</a:t>
            </a:r>
            <a:r>
              <a:rPr lang="pt-BR" sz="1400" dirty="0" smtClean="0">
                <a:solidFill>
                  <a:schemeClr val="accent2"/>
                </a:solidFill>
              </a:rPr>
              <a:t> </a:t>
            </a:r>
            <a:r>
              <a:rPr lang="pt-BR" sz="1400" b="1" dirty="0">
                <a:solidFill>
                  <a:schemeClr val="accent2"/>
                </a:solidFill>
              </a:rPr>
              <a:t>28</a:t>
            </a:r>
            <a:r>
              <a:rPr lang="pt-BR" sz="1400" dirty="0">
                <a:solidFill>
                  <a:schemeClr val="accent2"/>
                </a:solidFill>
              </a:rPr>
              <a:t> – Apresentar diretrizes e escopo de </a:t>
            </a:r>
            <a:r>
              <a:rPr lang="pt-BR" sz="1400" dirty="0" smtClean="0">
                <a:solidFill>
                  <a:schemeClr val="accent2"/>
                </a:solidFill>
              </a:rPr>
              <a:t>projeto para </a:t>
            </a:r>
            <a:r>
              <a:rPr lang="pt-BR" sz="1400" dirty="0">
                <a:solidFill>
                  <a:schemeClr val="accent2"/>
                </a:solidFill>
              </a:rPr>
              <a:t>destinação de uso coletivo futuro da </a:t>
            </a:r>
            <a:r>
              <a:rPr lang="pt-BR" sz="1400" dirty="0" smtClean="0">
                <a:solidFill>
                  <a:schemeClr val="accent2"/>
                </a:solidFill>
              </a:rPr>
              <a:t>área</a:t>
            </a:r>
          </a:p>
          <a:p>
            <a:pPr algn="just"/>
            <a:r>
              <a:rPr lang="pt-BR" sz="1400" b="1" dirty="0">
                <a:solidFill>
                  <a:schemeClr val="accent2"/>
                </a:solidFill>
              </a:rPr>
              <a:t>Condicionante </a:t>
            </a:r>
            <a:r>
              <a:rPr lang="pt-BR" sz="1400" b="1" dirty="0" smtClean="0">
                <a:solidFill>
                  <a:schemeClr val="accent2"/>
                </a:solidFill>
              </a:rPr>
              <a:t>29 </a:t>
            </a:r>
            <a:r>
              <a:rPr lang="pt-BR" sz="1400" dirty="0">
                <a:solidFill>
                  <a:schemeClr val="accent2"/>
                </a:solidFill>
              </a:rPr>
              <a:t>– </a:t>
            </a:r>
            <a:r>
              <a:rPr lang="pt-BR" sz="1400" dirty="0" smtClean="0">
                <a:solidFill>
                  <a:schemeClr val="accent2"/>
                </a:solidFill>
              </a:rPr>
              <a:t>Apresentar </a:t>
            </a:r>
            <a:r>
              <a:rPr lang="pt-BR" sz="1400" dirty="0">
                <a:solidFill>
                  <a:schemeClr val="accent2"/>
                </a:solidFill>
              </a:rPr>
              <a:t>projetos básico e executivo final, </a:t>
            </a:r>
            <a:r>
              <a:rPr lang="pt-BR" sz="1400" dirty="0" smtClean="0">
                <a:solidFill>
                  <a:schemeClr val="accent2"/>
                </a:solidFill>
              </a:rPr>
              <a:t>com cronograma </a:t>
            </a:r>
            <a:r>
              <a:rPr lang="pt-BR" sz="1400" dirty="0">
                <a:solidFill>
                  <a:schemeClr val="accent2"/>
                </a:solidFill>
              </a:rPr>
              <a:t>de </a:t>
            </a:r>
            <a:r>
              <a:rPr lang="pt-BR" sz="1400" dirty="0" smtClean="0">
                <a:solidFill>
                  <a:schemeClr val="accent2"/>
                </a:solidFill>
              </a:rPr>
              <a:t>execução para </a:t>
            </a:r>
            <a:r>
              <a:rPr lang="pt-BR" sz="1400" dirty="0">
                <a:solidFill>
                  <a:schemeClr val="accent2"/>
                </a:solidFill>
              </a:rPr>
              <a:t>destinação do uso coletivo futuro da </a:t>
            </a:r>
            <a:r>
              <a:rPr lang="pt-BR" sz="1400" dirty="0" smtClean="0">
                <a:solidFill>
                  <a:schemeClr val="accent2"/>
                </a:solidFill>
              </a:rPr>
              <a:t>área </a:t>
            </a:r>
            <a:endParaRPr lang="pt-BR" sz="1400" dirty="0">
              <a:solidFill>
                <a:schemeClr val="accent2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924899" y="3906096"/>
            <a:ext cx="1375293" cy="84325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Magnesita obtém LO em lavra subterrânea</a:t>
            </a:r>
            <a:endParaRPr lang="pt-BR" sz="1200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815238" y="5129897"/>
            <a:ext cx="2937449" cy="13234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indent="-342900">
              <a:defRPr sz="16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pt-BR" dirty="0"/>
              <a:t>Após mais de 50 anos de exploração mineral a área será  finalmente devolvida para a  cidade</a:t>
            </a:r>
          </a:p>
          <a:p>
            <a:endParaRPr lang="pt-BR" dirty="0"/>
          </a:p>
        </p:txBody>
      </p:sp>
      <p:sp>
        <p:nvSpPr>
          <p:cNvPr id="35" name="Retângulo 34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Título 1"/>
          <p:cNvSpPr txBox="1">
            <a:spLocks/>
          </p:cNvSpPr>
          <p:nvPr/>
        </p:nvSpPr>
        <p:spPr>
          <a:xfrm>
            <a:off x="-1" y="286534"/>
            <a:ext cx="7141047" cy="6941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                                   HISTÓRICO</a:t>
            </a:r>
            <a:endParaRPr lang="pt-BR" b="1" dirty="0"/>
          </a:p>
        </p:txBody>
      </p:sp>
      <p:pic>
        <p:nvPicPr>
          <p:cNvPr id="7170" name="Picture 2" descr="Resultado de imagem para MOV PRO PARQUE LAGOA SE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7760" y="3938951"/>
            <a:ext cx="938663" cy="81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8305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tângulo 3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2504341" y="1700808"/>
            <a:ext cx="3921434" cy="307777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Área urbana usada para extração mineral </a:t>
            </a:r>
            <a:endParaRPr lang="pt-BR" sz="14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3005757" y="2304413"/>
            <a:ext cx="2725069" cy="307777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Fim da atividade mineratória</a:t>
            </a:r>
            <a:endParaRPr lang="pt-BR" sz="1400" dirty="0"/>
          </a:p>
        </p:txBody>
      </p:sp>
      <p:sp>
        <p:nvSpPr>
          <p:cNvPr id="9" name="CaixaDeTexto 8"/>
          <p:cNvSpPr txBox="1"/>
          <p:nvPr/>
        </p:nvSpPr>
        <p:spPr>
          <a:xfrm>
            <a:off x="1915316" y="2913798"/>
            <a:ext cx="1619704" cy="276999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Vocação do local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5276673" y="2913797"/>
            <a:ext cx="1887615" cy="276999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/>
              <a:t>Recuperação da área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408071" y="3417854"/>
            <a:ext cx="1936188" cy="523220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/>
              <a:t>Como recuperar a área degradada?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3422694" y="4190778"/>
            <a:ext cx="1949569" cy="523220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/>
              <a:t>Como devolver a área para cidade?</a:t>
            </a:r>
          </a:p>
        </p:txBody>
      </p:sp>
      <p:cxnSp>
        <p:nvCxnSpPr>
          <p:cNvPr id="13" name="Conector de seta reta 12"/>
          <p:cNvCxnSpPr/>
          <p:nvPr/>
        </p:nvCxnSpPr>
        <p:spPr>
          <a:xfrm>
            <a:off x="4368292" y="2008585"/>
            <a:ext cx="0" cy="24360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/>
          <p:nvPr/>
        </p:nvCxnSpPr>
        <p:spPr>
          <a:xfrm flipH="1">
            <a:off x="3146526" y="2553758"/>
            <a:ext cx="280006" cy="28330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/>
          <p:nvPr/>
        </p:nvCxnSpPr>
        <p:spPr>
          <a:xfrm>
            <a:off x="4360376" y="3129822"/>
            <a:ext cx="0" cy="24360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de seta reta 15"/>
          <p:cNvCxnSpPr/>
          <p:nvPr/>
        </p:nvCxnSpPr>
        <p:spPr>
          <a:xfrm flipH="1">
            <a:off x="4368292" y="2481750"/>
            <a:ext cx="15747" cy="398321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/>
          <p:nvPr/>
        </p:nvCxnSpPr>
        <p:spPr>
          <a:xfrm>
            <a:off x="5163647" y="2553758"/>
            <a:ext cx="318654" cy="24161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>
            <a:off x="4401025" y="3980566"/>
            <a:ext cx="0" cy="24360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aixaDeTexto 5"/>
          <p:cNvSpPr txBox="1"/>
          <p:nvPr/>
        </p:nvSpPr>
        <p:spPr>
          <a:xfrm>
            <a:off x="3647838" y="2913798"/>
            <a:ext cx="1506373" cy="276999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Interesses diversos</a:t>
            </a:r>
          </a:p>
        </p:txBody>
      </p:sp>
      <p:sp>
        <p:nvSpPr>
          <p:cNvPr id="22" name="Texto explicativo retangular com cantos arredondados 21"/>
          <p:cNvSpPr/>
          <p:nvPr/>
        </p:nvSpPr>
        <p:spPr>
          <a:xfrm>
            <a:off x="2009276" y="4930021"/>
            <a:ext cx="4788024" cy="1368152"/>
          </a:xfrm>
          <a:prstGeom prst="wedgeRoundRectCallout">
            <a:avLst>
              <a:gd name="adj1" fmla="val -20833"/>
              <a:gd name="adj2" fmla="val 6958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42900"/>
            <a:r>
              <a:rPr lang="pt-BR" sz="1600" dirty="0" smtClean="0"/>
              <a:t>Dada a </a:t>
            </a:r>
            <a:r>
              <a:rPr lang="pt-BR" b="1" dirty="0" smtClean="0"/>
              <a:t>importância</a:t>
            </a:r>
            <a:r>
              <a:rPr lang="pt-BR" dirty="0" smtClean="0"/>
              <a:t> </a:t>
            </a:r>
            <a:r>
              <a:rPr lang="pt-BR" sz="1600" dirty="0"/>
              <a:t>da </a:t>
            </a:r>
            <a:r>
              <a:rPr lang="pt-BR" b="1" dirty="0"/>
              <a:t>mineração</a:t>
            </a:r>
            <a:r>
              <a:rPr lang="pt-BR" dirty="0"/>
              <a:t> </a:t>
            </a:r>
            <a:r>
              <a:rPr lang="pt-BR" sz="1600" dirty="0"/>
              <a:t>no cenário </a:t>
            </a:r>
            <a:r>
              <a:rPr lang="pt-BR" sz="1600" dirty="0" smtClean="0"/>
              <a:t>atual (e em </a:t>
            </a:r>
            <a:r>
              <a:rPr lang="pt-BR" sz="1600" b="1" dirty="0" smtClean="0">
                <a:solidFill>
                  <a:schemeClr val="tx2">
                    <a:lumMod val="75000"/>
                  </a:schemeClr>
                </a:solidFill>
              </a:rPr>
              <a:t>MINAS</a:t>
            </a:r>
            <a:r>
              <a:rPr lang="pt-BR" sz="1600" dirty="0" smtClean="0"/>
              <a:t> </a:t>
            </a:r>
            <a:r>
              <a:rPr lang="pt-BR" sz="1600" b="1" dirty="0" smtClean="0">
                <a:solidFill>
                  <a:schemeClr val="tx2">
                    <a:lumMod val="75000"/>
                  </a:schemeClr>
                </a:solidFill>
              </a:rPr>
              <a:t>Gerais</a:t>
            </a:r>
            <a:r>
              <a:rPr lang="pt-BR" sz="1600" dirty="0" smtClean="0"/>
              <a:t>) por que não tornar o Estado uma </a:t>
            </a:r>
            <a:r>
              <a:rPr lang="pt-BR" b="1" dirty="0" smtClean="0"/>
              <a:t>referência</a:t>
            </a:r>
            <a:r>
              <a:rPr lang="pt-BR" dirty="0" smtClean="0"/>
              <a:t> </a:t>
            </a:r>
            <a:r>
              <a:rPr lang="pt-BR" sz="1600" dirty="0"/>
              <a:t>de </a:t>
            </a:r>
            <a:r>
              <a:rPr lang="pt-BR" b="1" dirty="0"/>
              <a:t>aproveitamento</a:t>
            </a:r>
            <a:r>
              <a:rPr lang="pt-BR" dirty="0"/>
              <a:t> </a:t>
            </a:r>
            <a:r>
              <a:rPr lang="pt-BR" sz="1600" dirty="0"/>
              <a:t>da área </a:t>
            </a:r>
            <a:r>
              <a:rPr lang="pt-BR" sz="1600" dirty="0" smtClean="0"/>
              <a:t>degradada?</a:t>
            </a:r>
            <a:endParaRPr lang="pt-BR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089" t="69103" r="63394" b="17198"/>
          <a:stretch/>
        </p:blipFill>
        <p:spPr bwMode="auto">
          <a:xfrm>
            <a:off x="5739007" y="4491580"/>
            <a:ext cx="686768" cy="621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0514" y="4334213"/>
            <a:ext cx="431552" cy="634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Título 1"/>
          <p:cNvSpPr txBox="1">
            <a:spLocks/>
          </p:cNvSpPr>
          <p:nvPr/>
        </p:nvSpPr>
        <p:spPr>
          <a:xfrm>
            <a:off x="-1" y="286534"/>
            <a:ext cx="7141047" cy="6941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/>
              <a:t>                           QUESTÃO CENTRAL</a:t>
            </a:r>
            <a:endParaRPr lang="pt-BR" b="1" dirty="0"/>
          </a:p>
        </p:txBody>
      </p:sp>
      <p:pic>
        <p:nvPicPr>
          <p:cNvPr id="20" name="Picture 3" descr="LOGO PRO LAGOA SECA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9736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sultado de imagem para estÃ¡dio braga portug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7443" y="4669213"/>
            <a:ext cx="2877853" cy="187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tângulo 3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Título 1"/>
          <p:cNvSpPr txBox="1">
            <a:spLocks/>
          </p:cNvSpPr>
          <p:nvPr/>
        </p:nvSpPr>
        <p:spPr>
          <a:xfrm>
            <a:off x="-1" y="286534"/>
            <a:ext cx="7141047" cy="6941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REFERÊNCIAS</a:t>
            </a:r>
            <a:endParaRPr lang="pt-BR" dirty="0"/>
          </a:p>
        </p:txBody>
      </p:sp>
      <p:pic>
        <p:nvPicPr>
          <p:cNvPr id="2" name="Picture 2" descr="Resultado de imagem para UNILIVR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3683"/>
          <a:stretch/>
        </p:blipFill>
        <p:spPr bwMode="auto">
          <a:xfrm>
            <a:off x="6058218" y="1169368"/>
            <a:ext cx="2857078" cy="1849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Resultado de imagem para UNILIV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AutoShape 6" descr="Resultado de imagem para UNILIVR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97" t="48086" r="52661" b="17315"/>
          <a:stretch/>
        </p:blipFill>
        <p:spPr bwMode="auto">
          <a:xfrm>
            <a:off x="6058219" y="3018972"/>
            <a:ext cx="2857078" cy="168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9" descr="Resultado de imagem para opera de aram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9" name="AutoShape 11" descr="Resultado de imagem para opera de arame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48" t="38493" r="49254" b="18168"/>
          <a:stretch/>
        </p:blipFill>
        <p:spPr bwMode="auto">
          <a:xfrm>
            <a:off x="3367185" y="1169369"/>
            <a:ext cx="2698673" cy="1849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 descr="Resultado de imagem para opera de aram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67185" y="3018971"/>
            <a:ext cx="2698673" cy="168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55" t="23249" r="42371" b="16375"/>
          <a:stretch/>
        </p:blipFill>
        <p:spPr bwMode="auto">
          <a:xfrm>
            <a:off x="562420" y="1169369"/>
            <a:ext cx="2804765" cy="1849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7" descr="Resultado de imagem para HIGH LINE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45"/>
          <a:stretch/>
        </p:blipFill>
        <p:spPr bwMode="auto">
          <a:xfrm>
            <a:off x="562419" y="3018973"/>
            <a:ext cx="2804765" cy="168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http://www.contemporist.com/photos/red_ribbon_0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419" y="4700281"/>
            <a:ext cx="2804765" cy="1869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Resultado de imagem para Gasworks Park-Seattl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69564" y="4672573"/>
            <a:ext cx="2696294" cy="189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CaixaDeTexto 19"/>
          <p:cNvSpPr txBox="1"/>
          <p:nvPr/>
        </p:nvSpPr>
        <p:spPr>
          <a:xfrm>
            <a:off x="733534" y="988706"/>
            <a:ext cx="2212465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Madrid Rio - Madrid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5" name="CaixaDeTexto 34"/>
          <p:cNvSpPr txBox="1"/>
          <p:nvPr/>
        </p:nvSpPr>
        <p:spPr>
          <a:xfrm>
            <a:off x="733535" y="2834305"/>
            <a:ext cx="1592103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High </a:t>
            </a:r>
            <a:r>
              <a:rPr lang="pt-BR" sz="16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Line</a:t>
            </a:r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NY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CaixaDeTexto 35"/>
          <p:cNvSpPr txBox="1"/>
          <p:nvPr/>
        </p:nvSpPr>
        <p:spPr>
          <a:xfrm>
            <a:off x="827584" y="4533353"/>
            <a:ext cx="2173800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6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</a:t>
            </a:r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sz="16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Ribbon</a:t>
            </a:r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China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7" name="CaixaDeTexto 36"/>
          <p:cNvSpPr txBox="1"/>
          <p:nvPr/>
        </p:nvSpPr>
        <p:spPr>
          <a:xfrm>
            <a:off x="3491880" y="2849696"/>
            <a:ext cx="2373598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Ópera de Arame - PR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0" name="CaixaDeTexto 39"/>
          <p:cNvSpPr txBox="1"/>
          <p:nvPr/>
        </p:nvSpPr>
        <p:spPr>
          <a:xfrm>
            <a:off x="6588224" y="2834305"/>
            <a:ext cx="1396536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Unilivre- PR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491880" y="4503296"/>
            <a:ext cx="2514471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Gasworks</a:t>
            </a:r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Park-Seattle</a:t>
            </a:r>
          </a:p>
        </p:txBody>
      </p:sp>
      <p:sp>
        <p:nvSpPr>
          <p:cNvPr id="41" name="Retângulo 40"/>
          <p:cNvSpPr/>
          <p:nvPr/>
        </p:nvSpPr>
        <p:spPr>
          <a:xfrm>
            <a:off x="6156176" y="4531004"/>
            <a:ext cx="2694392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Estádio Braga - Portugal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2" name="CaixaDeTexto 41"/>
          <p:cNvSpPr txBox="1"/>
          <p:nvPr/>
        </p:nvSpPr>
        <p:spPr>
          <a:xfrm>
            <a:off x="3524111" y="977874"/>
            <a:ext cx="2373598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Ópera de Arame - PR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3" name="CaixaDeTexto 42"/>
          <p:cNvSpPr txBox="1"/>
          <p:nvPr/>
        </p:nvSpPr>
        <p:spPr>
          <a:xfrm>
            <a:off x="6782878" y="988706"/>
            <a:ext cx="1396536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Unilivre- PR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6" name="Picture 3" descr="LOGO PRO LAGOA SECA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749" y="33485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327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7"/>
          <p:cNvSpPr/>
          <p:nvPr/>
        </p:nvSpPr>
        <p:spPr>
          <a:xfrm>
            <a:off x="20150" y="3"/>
            <a:ext cx="9143999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9215">
              <a:spcBef>
                <a:spcPts val="105"/>
              </a:spcBef>
            </a:pPr>
            <a:r>
              <a:rPr lang="pt-BR" b="1" spc="-17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                           PARQUE </a:t>
            </a:r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LAGOA</a:t>
            </a:r>
            <a:r>
              <a:rPr lang="pt-BR" b="1" spc="155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pt-BR" b="1" spc="-11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SECA</a:t>
            </a:r>
            <a:endParaRPr lang="pt-BR" b="1" spc="-11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5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3900" y="3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1427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tângulo 3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Título 1"/>
          <p:cNvSpPr txBox="1">
            <a:spLocks/>
          </p:cNvSpPr>
          <p:nvPr/>
        </p:nvSpPr>
        <p:spPr>
          <a:xfrm>
            <a:off x="-1" y="286534"/>
            <a:ext cx="7141047" cy="69419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Proposta fundamental</a:t>
            </a:r>
            <a:endParaRPr lang="pt-BR" dirty="0"/>
          </a:p>
        </p:txBody>
      </p:sp>
      <p:sp>
        <p:nvSpPr>
          <p:cNvPr id="20" name="object 7"/>
          <p:cNvSpPr txBox="1"/>
          <p:nvPr/>
        </p:nvSpPr>
        <p:spPr>
          <a:xfrm>
            <a:off x="1048613" y="1801748"/>
            <a:ext cx="707135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365" dirty="0">
                <a:solidFill>
                  <a:srgbClr val="585858"/>
                </a:solidFill>
                <a:latin typeface="Verdana"/>
                <a:cs typeface="Verdana"/>
              </a:rPr>
              <a:t>UTILIZAR </a:t>
            </a:r>
            <a:r>
              <a:rPr lang="pt-BR" sz="1800" b="1" spc="-365" dirty="0" smtClean="0">
                <a:solidFill>
                  <a:srgbClr val="585858"/>
                </a:solidFill>
                <a:latin typeface="Verdana"/>
                <a:cs typeface="Verdana"/>
              </a:rPr>
              <a:t> </a:t>
            </a:r>
            <a:r>
              <a:rPr sz="1800" b="1" spc="-204" dirty="0" smtClean="0">
                <a:solidFill>
                  <a:srgbClr val="585858"/>
                </a:solidFill>
                <a:latin typeface="Verdana"/>
                <a:cs typeface="Verdana"/>
              </a:rPr>
              <a:t>AS </a:t>
            </a:r>
            <a:r>
              <a:rPr sz="1800" b="1" spc="-300" dirty="0">
                <a:solidFill>
                  <a:srgbClr val="585858"/>
                </a:solidFill>
                <a:latin typeface="Verdana"/>
                <a:cs typeface="Verdana"/>
              </a:rPr>
              <a:t>PRINCIPAIS </a:t>
            </a:r>
            <a:r>
              <a:rPr lang="pt-BR" sz="1800" b="1" spc="-300" dirty="0" smtClean="0">
                <a:solidFill>
                  <a:srgbClr val="585858"/>
                </a:solidFill>
                <a:latin typeface="Verdana"/>
                <a:cs typeface="Verdana"/>
              </a:rPr>
              <a:t> </a:t>
            </a:r>
            <a:r>
              <a:rPr sz="1800" b="1" spc="-265" dirty="0" smtClean="0">
                <a:solidFill>
                  <a:srgbClr val="CD921B"/>
                </a:solidFill>
                <a:latin typeface="Verdana"/>
                <a:cs typeface="Verdana"/>
              </a:rPr>
              <a:t>FRAGILIDADES </a:t>
            </a:r>
            <a:r>
              <a:rPr lang="pt-BR" sz="1800" b="1" spc="-265" dirty="0" smtClean="0">
                <a:solidFill>
                  <a:srgbClr val="CD921B"/>
                </a:solidFill>
                <a:latin typeface="Verdana"/>
                <a:cs typeface="Verdana"/>
              </a:rPr>
              <a:t> </a:t>
            </a:r>
            <a:r>
              <a:rPr sz="1800" b="1" spc="-10" dirty="0" smtClean="0">
                <a:solidFill>
                  <a:srgbClr val="585858"/>
                </a:solidFill>
                <a:latin typeface="Verdana"/>
                <a:cs typeface="Verdana"/>
              </a:rPr>
              <a:t>COMO</a:t>
            </a:r>
            <a:r>
              <a:rPr sz="1800" b="1" spc="-340" dirty="0" smtClean="0">
                <a:solidFill>
                  <a:srgbClr val="585858"/>
                </a:solidFill>
                <a:latin typeface="Verdana"/>
                <a:cs typeface="Verdana"/>
              </a:rPr>
              <a:t> </a:t>
            </a:r>
            <a:r>
              <a:rPr sz="1800" b="1" spc="-254" dirty="0">
                <a:solidFill>
                  <a:srgbClr val="89853B"/>
                </a:solidFill>
                <a:latin typeface="Verdana"/>
                <a:cs typeface="Verdana"/>
              </a:rPr>
              <a:t>POTENCIALIDADES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21" name="object 8"/>
          <p:cNvSpPr/>
          <p:nvPr/>
        </p:nvSpPr>
        <p:spPr>
          <a:xfrm>
            <a:off x="827582" y="2209545"/>
            <a:ext cx="3024505" cy="2612390"/>
          </a:xfrm>
          <a:custGeom>
            <a:avLst/>
            <a:gdLst/>
            <a:ahLst/>
            <a:cxnLst/>
            <a:rect l="l" t="t" r="r" b="b"/>
            <a:pathLst>
              <a:path w="3024504" h="2612390">
                <a:moveTo>
                  <a:pt x="3024327" y="211327"/>
                </a:moveTo>
                <a:lnTo>
                  <a:pt x="0" y="211327"/>
                </a:lnTo>
                <a:lnTo>
                  <a:pt x="0" y="2612009"/>
                </a:lnTo>
                <a:lnTo>
                  <a:pt x="3024327" y="2612009"/>
                </a:lnTo>
                <a:lnTo>
                  <a:pt x="3024327" y="211327"/>
                </a:lnTo>
                <a:close/>
              </a:path>
              <a:path w="3024504" h="2612390">
                <a:moveTo>
                  <a:pt x="2704541" y="0"/>
                </a:moveTo>
                <a:lnTo>
                  <a:pt x="1764233" y="211327"/>
                </a:lnTo>
                <a:lnTo>
                  <a:pt x="2520264" y="211327"/>
                </a:lnTo>
                <a:lnTo>
                  <a:pt x="2704541" y="0"/>
                </a:lnTo>
                <a:close/>
              </a:path>
            </a:pathLst>
          </a:custGeom>
          <a:solidFill>
            <a:srgbClr val="CD921B">
              <a:alpha val="6705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9"/>
          <p:cNvSpPr txBox="1"/>
          <p:nvPr/>
        </p:nvSpPr>
        <p:spPr>
          <a:xfrm>
            <a:off x="906576" y="2450084"/>
            <a:ext cx="203962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spc="-20" dirty="0">
                <a:solidFill>
                  <a:srgbClr val="5A5154"/>
                </a:solidFill>
                <a:latin typeface="Verdana"/>
                <a:cs typeface="Verdana"/>
              </a:rPr>
              <a:t>Áreas</a:t>
            </a:r>
            <a:r>
              <a:rPr sz="1500" spc="-180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b="1" spc="-85" dirty="0">
                <a:solidFill>
                  <a:srgbClr val="5A5154"/>
                </a:solidFill>
                <a:latin typeface="Verdana"/>
                <a:cs typeface="Verdana"/>
              </a:rPr>
              <a:t>degradadas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24" name="object 10"/>
          <p:cNvSpPr txBox="1"/>
          <p:nvPr/>
        </p:nvSpPr>
        <p:spPr>
          <a:xfrm>
            <a:off x="906576" y="2907284"/>
            <a:ext cx="255651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spc="-20" dirty="0">
                <a:solidFill>
                  <a:srgbClr val="5A5154"/>
                </a:solidFill>
                <a:latin typeface="Verdana"/>
                <a:cs typeface="Verdana"/>
              </a:rPr>
              <a:t>Áreas </a:t>
            </a:r>
            <a:r>
              <a:rPr sz="1500" spc="-30" dirty="0">
                <a:solidFill>
                  <a:srgbClr val="5A5154"/>
                </a:solidFill>
                <a:latin typeface="Verdana"/>
                <a:cs typeface="Verdana"/>
              </a:rPr>
              <a:t>verdes</a:t>
            </a:r>
            <a:r>
              <a:rPr sz="1500" spc="-300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b="1" spc="-120" dirty="0">
                <a:solidFill>
                  <a:srgbClr val="5A5154"/>
                </a:solidFill>
                <a:latin typeface="Verdana"/>
                <a:cs typeface="Verdana"/>
              </a:rPr>
              <a:t>protegidas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25" name="object 11"/>
          <p:cNvSpPr txBox="1"/>
          <p:nvPr/>
        </p:nvSpPr>
        <p:spPr>
          <a:xfrm>
            <a:off x="906576" y="3364484"/>
            <a:ext cx="259778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dirty="0">
                <a:solidFill>
                  <a:srgbClr val="5A5154"/>
                </a:solidFill>
                <a:latin typeface="Verdana"/>
                <a:cs typeface="Verdana"/>
              </a:rPr>
              <a:t>Presença </a:t>
            </a:r>
            <a:r>
              <a:rPr sz="1500" spc="110" dirty="0">
                <a:solidFill>
                  <a:srgbClr val="5A5154"/>
                </a:solidFill>
                <a:latin typeface="Verdana"/>
                <a:cs typeface="Verdana"/>
              </a:rPr>
              <a:t>da</a:t>
            </a:r>
            <a:r>
              <a:rPr sz="1500" spc="-265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b="1" spc="-105" dirty="0">
                <a:solidFill>
                  <a:srgbClr val="5A5154"/>
                </a:solidFill>
                <a:latin typeface="Verdana"/>
                <a:cs typeface="Verdana"/>
              </a:rPr>
              <a:t>Vila </a:t>
            </a:r>
            <a:r>
              <a:rPr sz="1500" spc="114" dirty="0">
                <a:solidFill>
                  <a:srgbClr val="5A5154"/>
                </a:solidFill>
                <a:latin typeface="Verdana"/>
                <a:cs typeface="Verdana"/>
              </a:rPr>
              <a:t>Acaba</a:t>
            </a:r>
            <a:endParaRPr sz="1500">
              <a:latin typeface="Verdana"/>
              <a:cs typeface="Verdana"/>
            </a:endParaRPr>
          </a:p>
          <a:p>
            <a:pPr marL="299085">
              <a:lnSpc>
                <a:spcPct val="100000"/>
              </a:lnSpc>
            </a:pPr>
            <a:r>
              <a:rPr sz="1500" spc="35" dirty="0">
                <a:solidFill>
                  <a:srgbClr val="5A5154"/>
                </a:solidFill>
                <a:latin typeface="Verdana"/>
                <a:cs typeface="Verdana"/>
              </a:rPr>
              <a:t>Mundo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26" name="object 12"/>
          <p:cNvSpPr txBox="1"/>
          <p:nvPr/>
        </p:nvSpPr>
        <p:spPr>
          <a:xfrm>
            <a:off x="906576" y="4050538"/>
            <a:ext cx="285813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dirty="0">
                <a:solidFill>
                  <a:srgbClr val="5A5154"/>
                </a:solidFill>
                <a:latin typeface="Verdana"/>
                <a:cs typeface="Verdana"/>
              </a:rPr>
              <a:t>Saturação </a:t>
            </a:r>
            <a:r>
              <a:rPr sz="1500" spc="105" dirty="0">
                <a:solidFill>
                  <a:srgbClr val="5A5154"/>
                </a:solidFill>
                <a:latin typeface="Verdana"/>
                <a:cs typeface="Verdana"/>
              </a:rPr>
              <a:t>da</a:t>
            </a:r>
            <a:r>
              <a:rPr sz="1500" spc="-240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spc="-65" dirty="0">
                <a:solidFill>
                  <a:srgbClr val="5A5154"/>
                </a:solidFill>
                <a:latin typeface="Verdana"/>
                <a:cs typeface="Verdana"/>
              </a:rPr>
              <a:t>infraestrutura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27" name="object 13"/>
          <p:cNvSpPr txBox="1"/>
          <p:nvPr/>
        </p:nvSpPr>
        <p:spPr>
          <a:xfrm>
            <a:off x="906576" y="4507738"/>
            <a:ext cx="200215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b="1" spc="-195" dirty="0">
                <a:solidFill>
                  <a:srgbClr val="5A5154"/>
                </a:solidFill>
                <a:latin typeface="Verdana"/>
                <a:cs typeface="Verdana"/>
              </a:rPr>
              <a:t>Interesses</a:t>
            </a:r>
            <a:r>
              <a:rPr sz="1500" b="1" spc="-100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spc="-65" dirty="0">
                <a:solidFill>
                  <a:srgbClr val="5A5154"/>
                </a:solidFill>
                <a:latin typeface="Verdana"/>
                <a:cs typeface="Verdana"/>
              </a:rPr>
              <a:t>diversos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29" name="object 14"/>
          <p:cNvSpPr/>
          <p:nvPr/>
        </p:nvSpPr>
        <p:spPr>
          <a:xfrm>
            <a:off x="4932045" y="2201417"/>
            <a:ext cx="3384550" cy="2620645"/>
          </a:xfrm>
          <a:custGeom>
            <a:avLst/>
            <a:gdLst/>
            <a:ahLst/>
            <a:cxnLst/>
            <a:rect l="l" t="t" r="r" b="b"/>
            <a:pathLst>
              <a:path w="3384550" h="2620645">
                <a:moveTo>
                  <a:pt x="3384423" y="219456"/>
                </a:moveTo>
                <a:lnTo>
                  <a:pt x="0" y="219456"/>
                </a:lnTo>
                <a:lnTo>
                  <a:pt x="0" y="2620137"/>
                </a:lnTo>
                <a:lnTo>
                  <a:pt x="3384423" y="2620137"/>
                </a:lnTo>
                <a:lnTo>
                  <a:pt x="3384423" y="219456"/>
                </a:lnTo>
                <a:close/>
              </a:path>
              <a:path w="3384550" h="2620645">
                <a:moveTo>
                  <a:pt x="2930905" y="0"/>
                </a:moveTo>
                <a:lnTo>
                  <a:pt x="1974214" y="219456"/>
                </a:lnTo>
                <a:lnTo>
                  <a:pt x="2820288" y="219456"/>
                </a:lnTo>
                <a:lnTo>
                  <a:pt x="2930905" y="0"/>
                </a:lnTo>
                <a:close/>
              </a:path>
            </a:pathLst>
          </a:custGeom>
          <a:solidFill>
            <a:srgbClr val="89853B">
              <a:alpha val="6195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15"/>
          <p:cNvSpPr txBox="1"/>
          <p:nvPr/>
        </p:nvSpPr>
        <p:spPr>
          <a:xfrm>
            <a:off x="5011673" y="2575940"/>
            <a:ext cx="154749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spc="25" dirty="0">
                <a:solidFill>
                  <a:srgbClr val="5A5154"/>
                </a:solidFill>
                <a:latin typeface="Verdana"/>
                <a:cs typeface="Verdana"/>
              </a:rPr>
              <a:t>Área</a:t>
            </a:r>
            <a:r>
              <a:rPr sz="1500" spc="-175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b="1" spc="-135" dirty="0">
                <a:solidFill>
                  <a:srgbClr val="5A5154"/>
                </a:solidFill>
                <a:latin typeface="Verdana"/>
                <a:cs typeface="Verdana"/>
              </a:rPr>
              <a:t>extensa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31" name="object 16"/>
          <p:cNvSpPr txBox="1"/>
          <p:nvPr/>
        </p:nvSpPr>
        <p:spPr>
          <a:xfrm>
            <a:off x="5011673" y="3033140"/>
            <a:ext cx="227457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dirty="0">
                <a:solidFill>
                  <a:srgbClr val="5A5154"/>
                </a:solidFill>
                <a:latin typeface="Verdana"/>
                <a:cs typeface="Verdana"/>
              </a:rPr>
              <a:t>Muita</a:t>
            </a:r>
            <a:r>
              <a:rPr sz="1500" spc="-150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b="1" spc="-110" dirty="0">
                <a:solidFill>
                  <a:srgbClr val="5A5154"/>
                </a:solidFill>
                <a:latin typeface="Verdana"/>
                <a:cs typeface="Verdana"/>
              </a:rPr>
              <a:t>biodiversidade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32" name="object 17"/>
          <p:cNvSpPr txBox="1"/>
          <p:nvPr/>
        </p:nvSpPr>
        <p:spPr>
          <a:xfrm>
            <a:off x="5011673" y="3490417"/>
            <a:ext cx="315087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spc="-10" dirty="0">
                <a:solidFill>
                  <a:srgbClr val="5A5154"/>
                </a:solidFill>
                <a:latin typeface="Verdana"/>
                <a:cs typeface="Verdana"/>
              </a:rPr>
              <a:t>Locais </a:t>
            </a:r>
            <a:r>
              <a:rPr sz="1500" spc="80" dirty="0">
                <a:solidFill>
                  <a:srgbClr val="5A5154"/>
                </a:solidFill>
                <a:latin typeface="Verdana"/>
                <a:cs typeface="Verdana"/>
              </a:rPr>
              <a:t>c/</a:t>
            </a:r>
            <a:r>
              <a:rPr sz="1500" spc="-390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spc="20" dirty="0">
                <a:solidFill>
                  <a:srgbClr val="5A5154"/>
                </a:solidFill>
                <a:latin typeface="Verdana"/>
                <a:cs typeface="Verdana"/>
              </a:rPr>
              <a:t>potencial </a:t>
            </a:r>
            <a:r>
              <a:rPr sz="1500" b="1" spc="-155" dirty="0">
                <a:solidFill>
                  <a:srgbClr val="5A5154"/>
                </a:solidFill>
                <a:latin typeface="Verdana"/>
                <a:cs typeface="Verdana"/>
              </a:rPr>
              <a:t>construtivo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33" name="object 18"/>
          <p:cNvSpPr txBox="1"/>
          <p:nvPr/>
        </p:nvSpPr>
        <p:spPr>
          <a:xfrm>
            <a:off x="5011673" y="3947921"/>
            <a:ext cx="261048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dirty="0">
                <a:solidFill>
                  <a:srgbClr val="5A5154"/>
                </a:solidFill>
                <a:latin typeface="Verdana"/>
                <a:cs typeface="Verdana"/>
              </a:rPr>
              <a:t>Presença </a:t>
            </a:r>
            <a:r>
              <a:rPr sz="1500" b="1" spc="-175" dirty="0">
                <a:solidFill>
                  <a:srgbClr val="5A5154"/>
                </a:solidFill>
                <a:latin typeface="Verdana"/>
                <a:cs typeface="Verdana"/>
              </a:rPr>
              <a:t>Serra </a:t>
            </a:r>
            <a:r>
              <a:rPr sz="1500" spc="75" dirty="0">
                <a:solidFill>
                  <a:srgbClr val="5A5154"/>
                </a:solidFill>
                <a:latin typeface="Verdana"/>
                <a:cs typeface="Verdana"/>
              </a:rPr>
              <a:t>do</a:t>
            </a:r>
            <a:r>
              <a:rPr sz="1500" spc="-210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b="1" spc="-135" dirty="0">
                <a:solidFill>
                  <a:srgbClr val="5A5154"/>
                </a:solidFill>
                <a:latin typeface="Verdana"/>
                <a:cs typeface="Verdana"/>
              </a:rPr>
              <a:t>Curral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34" name="object 19"/>
          <p:cNvSpPr txBox="1"/>
          <p:nvPr/>
        </p:nvSpPr>
        <p:spPr>
          <a:xfrm>
            <a:off x="5011673" y="4405121"/>
            <a:ext cx="272542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</a:tabLst>
            </a:pPr>
            <a:r>
              <a:rPr sz="1500" spc="-185" dirty="0">
                <a:solidFill>
                  <a:srgbClr val="5A5154"/>
                </a:solidFill>
                <a:latin typeface="Verdana"/>
                <a:cs typeface="Verdana"/>
              </a:rPr>
              <a:t>-	</a:t>
            </a:r>
            <a:r>
              <a:rPr sz="1500" spc="5" dirty="0">
                <a:solidFill>
                  <a:srgbClr val="5A5154"/>
                </a:solidFill>
                <a:latin typeface="Verdana"/>
                <a:cs typeface="Verdana"/>
              </a:rPr>
              <a:t>Parque</a:t>
            </a:r>
            <a:r>
              <a:rPr sz="1500" spc="-130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spc="110" dirty="0">
                <a:solidFill>
                  <a:srgbClr val="5A5154"/>
                </a:solidFill>
                <a:latin typeface="Verdana"/>
                <a:cs typeface="Verdana"/>
              </a:rPr>
              <a:t>da</a:t>
            </a:r>
            <a:r>
              <a:rPr sz="1500" spc="-135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spc="-95" dirty="0">
                <a:solidFill>
                  <a:srgbClr val="5A5154"/>
                </a:solidFill>
                <a:latin typeface="Verdana"/>
                <a:cs typeface="Verdana"/>
              </a:rPr>
              <a:t>Serra</a:t>
            </a:r>
            <a:r>
              <a:rPr sz="1500" spc="-130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spc="80" dirty="0">
                <a:solidFill>
                  <a:srgbClr val="5A5154"/>
                </a:solidFill>
                <a:latin typeface="Verdana"/>
                <a:cs typeface="Verdana"/>
              </a:rPr>
              <a:t>do</a:t>
            </a:r>
            <a:r>
              <a:rPr sz="1500" spc="-135" dirty="0">
                <a:solidFill>
                  <a:srgbClr val="5A5154"/>
                </a:solidFill>
                <a:latin typeface="Verdana"/>
                <a:cs typeface="Verdana"/>
              </a:rPr>
              <a:t> </a:t>
            </a:r>
            <a:r>
              <a:rPr sz="1500" spc="-40" dirty="0">
                <a:solidFill>
                  <a:srgbClr val="5A5154"/>
                </a:solidFill>
                <a:latin typeface="Verdana"/>
                <a:cs typeface="Verdana"/>
              </a:rPr>
              <a:t>Curral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35" name="object 20"/>
          <p:cNvSpPr txBox="1"/>
          <p:nvPr/>
        </p:nvSpPr>
        <p:spPr>
          <a:xfrm>
            <a:off x="396506" y="5157190"/>
            <a:ext cx="8496300" cy="1077595"/>
          </a:xfrm>
          <a:prstGeom prst="rect">
            <a:avLst/>
          </a:prstGeom>
          <a:solidFill>
            <a:srgbClr val="CACE81"/>
          </a:solidFill>
        </p:spPr>
        <p:txBody>
          <a:bodyPr vert="horz" wrap="square" lIns="0" tIns="43180" rIns="0" bIns="0" rtlCol="0">
            <a:spAutoFit/>
          </a:bodyPr>
          <a:lstStyle/>
          <a:p>
            <a:pPr marL="377825" indent="-286385">
              <a:lnSpc>
                <a:spcPct val="100000"/>
              </a:lnSpc>
              <a:spcBef>
                <a:spcPts val="340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600" spc="55" dirty="0">
                <a:latin typeface="Verdana"/>
                <a:cs typeface="Verdana"/>
              </a:rPr>
              <a:t>Criação</a:t>
            </a:r>
            <a:r>
              <a:rPr sz="1600" spc="-110" dirty="0">
                <a:latin typeface="Verdana"/>
                <a:cs typeface="Verdana"/>
              </a:rPr>
              <a:t> </a:t>
            </a:r>
            <a:r>
              <a:rPr sz="1600" spc="85" dirty="0">
                <a:latin typeface="Verdana"/>
                <a:cs typeface="Verdana"/>
              </a:rPr>
              <a:t>de</a:t>
            </a:r>
            <a:r>
              <a:rPr sz="1600" spc="-130" dirty="0">
                <a:latin typeface="Verdana"/>
                <a:cs typeface="Verdana"/>
              </a:rPr>
              <a:t> </a:t>
            </a:r>
            <a:r>
              <a:rPr sz="1600" spc="-55" dirty="0">
                <a:latin typeface="Verdana"/>
                <a:cs typeface="Verdana"/>
              </a:rPr>
              <a:t>um</a:t>
            </a:r>
            <a:r>
              <a:rPr sz="1600" spc="-120" dirty="0">
                <a:latin typeface="Verdana"/>
                <a:cs typeface="Verdana"/>
              </a:rPr>
              <a:t> </a:t>
            </a:r>
            <a:r>
              <a:rPr sz="1600" spc="20" dirty="0">
                <a:latin typeface="Verdana"/>
                <a:cs typeface="Verdana"/>
              </a:rPr>
              <a:t>parque</a:t>
            </a:r>
            <a:r>
              <a:rPr sz="1600" spc="-110" dirty="0">
                <a:latin typeface="Verdana"/>
                <a:cs typeface="Verdana"/>
              </a:rPr>
              <a:t> </a:t>
            </a:r>
            <a:r>
              <a:rPr sz="1600" b="1" spc="-110" dirty="0">
                <a:latin typeface="Verdana"/>
                <a:cs typeface="Verdana"/>
              </a:rPr>
              <a:t>coletivo</a:t>
            </a:r>
            <a:r>
              <a:rPr sz="1600" b="1" spc="-75" dirty="0">
                <a:latin typeface="Verdana"/>
                <a:cs typeface="Verdana"/>
              </a:rPr>
              <a:t> </a:t>
            </a:r>
            <a:r>
              <a:rPr sz="1600" spc="80" dirty="0">
                <a:latin typeface="Verdana"/>
                <a:cs typeface="Verdana"/>
              </a:rPr>
              <a:t>e</a:t>
            </a:r>
            <a:r>
              <a:rPr sz="1600" spc="-125" dirty="0">
                <a:latin typeface="Verdana"/>
                <a:cs typeface="Verdana"/>
              </a:rPr>
              <a:t> </a:t>
            </a:r>
            <a:r>
              <a:rPr sz="1600" b="1" spc="-114" dirty="0">
                <a:latin typeface="Verdana"/>
                <a:cs typeface="Verdana"/>
              </a:rPr>
              <a:t>temático</a:t>
            </a:r>
            <a:r>
              <a:rPr sz="1600" b="1" spc="-90" dirty="0">
                <a:latin typeface="Verdana"/>
                <a:cs typeface="Verdana"/>
              </a:rPr>
              <a:t> </a:t>
            </a:r>
            <a:r>
              <a:rPr sz="1600" spc="-40" dirty="0">
                <a:latin typeface="Verdana"/>
                <a:cs typeface="Verdana"/>
              </a:rPr>
              <a:t>(Biodiversidade</a:t>
            </a:r>
            <a:r>
              <a:rPr sz="1600" spc="-80" dirty="0">
                <a:latin typeface="Verdana"/>
                <a:cs typeface="Verdana"/>
              </a:rPr>
              <a:t> </a:t>
            </a:r>
            <a:r>
              <a:rPr sz="1600" spc="80" dirty="0">
                <a:latin typeface="Verdana"/>
                <a:cs typeface="Verdana"/>
              </a:rPr>
              <a:t>do</a:t>
            </a:r>
            <a:r>
              <a:rPr sz="1600" spc="-110" dirty="0">
                <a:latin typeface="Verdana"/>
                <a:cs typeface="Verdana"/>
              </a:rPr>
              <a:t> </a:t>
            </a:r>
            <a:r>
              <a:rPr sz="1600" dirty="0">
                <a:latin typeface="Verdana"/>
                <a:cs typeface="Verdana"/>
              </a:rPr>
              <a:t>Cerrado)</a:t>
            </a:r>
          </a:p>
          <a:p>
            <a:pPr marL="377825" indent="-28638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600" spc="10" dirty="0">
                <a:latin typeface="Verdana"/>
                <a:cs typeface="Verdana"/>
              </a:rPr>
              <a:t>Baseado</a:t>
            </a:r>
            <a:r>
              <a:rPr sz="1600" spc="-105" dirty="0">
                <a:latin typeface="Verdana"/>
                <a:cs typeface="Verdana"/>
              </a:rPr>
              <a:t> </a:t>
            </a:r>
            <a:r>
              <a:rPr sz="1600" spc="45" dirty="0">
                <a:latin typeface="Verdana"/>
                <a:cs typeface="Verdana"/>
              </a:rPr>
              <a:t>na</a:t>
            </a:r>
            <a:r>
              <a:rPr sz="1600" spc="-120" dirty="0">
                <a:latin typeface="Verdana"/>
                <a:cs typeface="Verdana"/>
              </a:rPr>
              <a:t> </a:t>
            </a:r>
            <a:r>
              <a:rPr sz="1600" b="1" spc="-105" dirty="0">
                <a:latin typeface="Verdana"/>
                <a:cs typeface="Verdana"/>
              </a:rPr>
              <a:t>Ecogênese</a:t>
            </a:r>
            <a:r>
              <a:rPr sz="1600" b="1" spc="-75" dirty="0">
                <a:latin typeface="Verdana"/>
                <a:cs typeface="Verdana"/>
              </a:rPr>
              <a:t> </a:t>
            </a:r>
            <a:r>
              <a:rPr sz="1600" spc="30" dirty="0">
                <a:latin typeface="Verdana"/>
                <a:cs typeface="Verdana"/>
              </a:rPr>
              <a:t>(recuperação</a:t>
            </a:r>
            <a:r>
              <a:rPr sz="1600" spc="-75" dirty="0">
                <a:latin typeface="Verdana"/>
                <a:cs typeface="Verdana"/>
              </a:rPr>
              <a:t> </a:t>
            </a:r>
            <a:r>
              <a:rPr sz="1600" spc="85" dirty="0">
                <a:latin typeface="Verdana"/>
                <a:cs typeface="Verdana"/>
              </a:rPr>
              <a:t>de</a:t>
            </a:r>
            <a:r>
              <a:rPr sz="1600" spc="-114" dirty="0">
                <a:latin typeface="Verdana"/>
                <a:cs typeface="Verdana"/>
              </a:rPr>
              <a:t> </a:t>
            </a:r>
            <a:r>
              <a:rPr sz="1600" spc="10" dirty="0">
                <a:latin typeface="Verdana"/>
                <a:cs typeface="Verdana"/>
              </a:rPr>
              <a:t>uma</a:t>
            </a:r>
            <a:r>
              <a:rPr sz="1600" spc="-125" dirty="0">
                <a:latin typeface="Verdana"/>
                <a:cs typeface="Verdana"/>
              </a:rPr>
              <a:t> </a:t>
            </a:r>
            <a:r>
              <a:rPr sz="1600" spc="15" dirty="0">
                <a:latin typeface="Verdana"/>
                <a:cs typeface="Verdana"/>
              </a:rPr>
              <a:t>ou</a:t>
            </a:r>
            <a:r>
              <a:rPr sz="1600" spc="-105" dirty="0">
                <a:latin typeface="Verdana"/>
                <a:cs typeface="Verdana"/>
              </a:rPr>
              <a:t> </a:t>
            </a:r>
            <a:r>
              <a:rPr sz="1600" spc="-65" dirty="0">
                <a:latin typeface="Verdana"/>
                <a:cs typeface="Verdana"/>
              </a:rPr>
              <a:t>mais</a:t>
            </a:r>
            <a:r>
              <a:rPr sz="1600" spc="-125" dirty="0">
                <a:latin typeface="Verdana"/>
                <a:cs typeface="Verdana"/>
              </a:rPr>
              <a:t> </a:t>
            </a:r>
            <a:r>
              <a:rPr sz="1600" spc="-5" dirty="0">
                <a:latin typeface="Verdana"/>
                <a:cs typeface="Verdana"/>
              </a:rPr>
              <a:t>funções</a:t>
            </a:r>
            <a:r>
              <a:rPr sz="1600" spc="-100" dirty="0">
                <a:latin typeface="Verdana"/>
                <a:cs typeface="Verdana"/>
              </a:rPr>
              <a:t> </a:t>
            </a:r>
            <a:r>
              <a:rPr sz="1600" spc="80" dirty="0">
                <a:latin typeface="Verdana"/>
                <a:cs typeface="Verdana"/>
              </a:rPr>
              <a:t>do</a:t>
            </a:r>
            <a:r>
              <a:rPr sz="1600" spc="-95" dirty="0">
                <a:latin typeface="Verdana"/>
                <a:cs typeface="Verdana"/>
              </a:rPr>
              <a:t> </a:t>
            </a:r>
            <a:r>
              <a:rPr sz="1600" spc="-45" dirty="0">
                <a:latin typeface="Verdana"/>
                <a:cs typeface="Verdana"/>
              </a:rPr>
              <a:t>ecossistema)</a:t>
            </a:r>
            <a:endParaRPr sz="1600" dirty="0">
              <a:latin typeface="Verdana"/>
              <a:cs typeface="Verdana"/>
            </a:endParaRPr>
          </a:p>
          <a:p>
            <a:pPr marL="377825" indent="-286385">
              <a:lnSpc>
                <a:spcPct val="100000"/>
              </a:lnSpc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600" spc="-30" dirty="0">
                <a:latin typeface="Verdana"/>
                <a:cs typeface="Verdana"/>
              </a:rPr>
              <a:t>Princípio</a:t>
            </a:r>
            <a:r>
              <a:rPr sz="1600" spc="-120" dirty="0">
                <a:latin typeface="Verdana"/>
                <a:cs typeface="Verdana"/>
              </a:rPr>
              <a:t> </a:t>
            </a:r>
            <a:r>
              <a:rPr sz="1600" spc="80" dirty="0">
                <a:latin typeface="Verdana"/>
                <a:cs typeface="Verdana"/>
              </a:rPr>
              <a:t>é</a:t>
            </a:r>
            <a:r>
              <a:rPr sz="1600" spc="-120" dirty="0">
                <a:latin typeface="Verdana"/>
                <a:cs typeface="Verdana"/>
              </a:rPr>
              <a:t> </a:t>
            </a:r>
            <a:r>
              <a:rPr sz="1600" spc="70" dirty="0">
                <a:latin typeface="Verdana"/>
                <a:cs typeface="Verdana"/>
              </a:rPr>
              <a:t>o</a:t>
            </a:r>
            <a:r>
              <a:rPr sz="1600" spc="-120" dirty="0">
                <a:latin typeface="Verdana"/>
                <a:cs typeface="Verdana"/>
              </a:rPr>
              <a:t> </a:t>
            </a:r>
            <a:r>
              <a:rPr sz="1600" spc="55" dirty="0">
                <a:latin typeface="Verdana"/>
                <a:cs typeface="Verdana"/>
              </a:rPr>
              <a:t>cuidado</a:t>
            </a:r>
            <a:r>
              <a:rPr sz="1600" spc="-100" dirty="0">
                <a:latin typeface="Verdana"/>
                <a:cs typeface="Verdana"/>
              </a:rPr>
              <a:t> </a:t>
            </a:r>
            <a:r>
              <a:rPr sz="1600" spc="70" dirty="0">
                <a:latin typeface="Verdana"/>
                <a:cs typeface="Verdana"/>
              </a:rPr>
              <a:t>com</a:t>
            </a:r>
            <a:r>
              <a:rPr sz="1600" spc="-125" dirty="0">
                <a:latin typeface="Verdana"/>
                <a:cs typeface="Verdana"/>
              </a:rPr>
              <a:t> </a:t>
            </a:r>
            <a:r>
              <a:rPr sz="1600" spc="-45" dirty="0">
                <a:latin typeface="Verdana"/>
                <a:cs typeface="Verdana"/>
              </a:rPr>
              <a:t>as</a:t>
            </a:r>
            <a:r>
              <a:rPr sz="1600" spc="-120" dirty="0">
                <a:latin typeface="Verdana"/>
                <a:cs typeface="Verdana"/>
              </a:rPr>
              <a:t> </a:t>
            </a:r>
            <a:r>
              <a:rPr sz="1600" spc="-20" dirty="0">
                <a:latin typeface="Verdana"/>
                <a:cs typeface="Verdana"/>
              </a:rPr>
              <a:t>áreas</a:t>
            </a:r>
            <a:r>
              <a:rPr sz="1600" spc="-120" dirty="0">
                <a:latin typeface="Verdana"/>
                <a:cs typeface="Verdana"/>
              </a:rPr>
              <a:t> </a:t>
            </a:r>
            <a:r>
              <a:rPr sz="1600" b="1" spc="-95" dirty="0">
                <a:latin typeface="Verdana"/>
                <a:cs typeface="Verdana"/>
              </a:rPr>
              <a:t>degradadas</a:t>
            </a:r>
            <a:endParaRPr sz="1600" dirty="0">
              <a:latin typeface="Verdana"/>
              <a:cs typeface="Verdana"/>
            </a:endParaRPr>
          </a:p>
          <a:p>
            <a:pPr marL="377825" indent="-286385">
              <a:lnSpc>
                <a:spcPct val="100000"/>
              </a:lnSpc>
              <a:buFont typeface="Arial"/>
              <a:buChar char="•"/>
              <a:tabLst>
                <a:tab pos="377825" algn="l"/>
                <a:tab pos="378460" algn="l"/>
              </a:tabLst>
            </a:pPr>
            <a:r>
              <a:rPr sz="1600" spc="30" dirty="0">
                <a:latin typeface="Verdana"/>
                <a:cs typeface="Verdana"/>
              </a:rPr>
              <a:t>Recomposição</a:t>
            </a:r>
            <a:r>
              <a:rPr sz="1600" spc="-90" dirty="0">
                <a:latin typeface="Verdana"/>
                <a:cs typeface="Verdana"/>
              </a:rPr>
              <a:t> </a:t>
            </a:r>
            <a:r>
              <a:rPr sz="1600" spc="110" dirty="0">
                <a:latin typeface="Verdana"/>
                <a:cs typeface="Verdana"/>
              </a:rPr>
              <a:t>da</a:t>
            </a:r>
            <a:r>
              <a:rPr sz="1600" spc="-120" dirty="0">
                <a:latin typeface="Verdana"/>
                <a:cs typeface="Verdana"/>
              </a:rPr>
              <a:t> </a:t>
            </a:r>
            <a:r>
              <a:rPr sz="1600" b="1" spc="-105" dirty="0">
                <a:latin typeface="Verdana"/>
                <a:cs typeface="Verdana"/>
              </a:rPr>
              <a:t>paisagem</a:t>
            </a:r>
            <a:r>
              <a:rPr sz="1600" b="1" spc="-85" dirty="0">
                <a:latin typeface="Verdana"/>
                <a:cs typeface="Verdana"/>
              </a:rPr>
              <a:t> </a:t>
            </a:r>
            <a:r>
              <a:rPr sz="1600" spc="-15" dirty="0">
                <a:latin typeface="Verdana"/>
                <a:cs typeface="Verdana"/>
              </a:rPr>
              <a:t>montam</a:t>
            </a:r>
            <a:r>
              <a:rPr sz="1600" spc="-105" dirty="0">
                <a:latin typeface="Verdana"/>
                <a:cs typeface="Verdana"/>
              </a:rPr>
              <a:t> </a:t>
            </a:r>
            <a:r>
              <a:rPr sz="1600" spc="125" dirty="0">
                <a:latin typeface="Verdana"/>
                <a:cs typeface="Verdana"/>
              </a:rPr>
              <a:t>a</a:t>
            </a:r>
            <a:r>
              <a:rPr sz="1600" spc="-125" dirty="0">
                <a:latin typeface="Verdana"/>
                <a:cs typeface="Verdana"/>
              </a:rPr>
              <a:t> </a:t>
            </a:r>
            <a:r>
              <a:rPr sz="1600" b="1" spc="-95" dirty="0">
                <a:latin typeface="Verdana"/>
                <a:cs typeface="Verdana"/>
              </a:rPr>
              <a:t>dinâmica</a:t>
            </a:r>
            <a:r>
              <a:rPr sz="1600" b="1" spc="-75" dirty="0">
                <a:latin typeface="Verdana"/>
                <a:cs typeface="Verdana"/>
              </a:rPr>
              <a:t> </a:t>
            </a:r>
            <a:r>
              <a:rPr sz="1600" spc="80" dirty="0">
                <a:latin typeface="Verdana"/>
                <a:cs typeface="Verdana"/>
              </a:rPr>
              <a:t>do</a:t>
            </a:r>
            <a:r>
              <a:rPr sz="1600" spc="-110" dirty="0">
                <a:latin typeface="Verdana"/>
                <a:cs typeface="Verdana"/>
              </a:rPr>
              <a:t> </a:t>
            </a:r>
            <a:r>
              <a:rPr sz="1600" spc="5" dirty="0">
                <a:latin typeface="Verdana"/>
                <a:cs typeface="Verdana"/>
              </a:rPr>
              <a:t>Parque</a:t>
            </a:r>
            <a:endParaRPr sz="1600" dirty="0">
              <a:latin typeface="Verdana"/>
              <a:cs typeface="Verdana"/>
            </a:endParaRPr>
          </a:p>
        </p:txBody>
      </p:sp>
      <p:pic>
        <p:nvPicPr>
          <p:cNvPr id="18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0000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8"/>
          <p:cNvSpPr/>
          <p:nvPr/>
        </p:nvSpPr>
        <p:spPr>
          <a:xfrm>
            <a:off x="25896" y="116586"/>
            <a:ext cx="9118103" cy="674141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  USO </a:t>
            </a:r>
            <a:r>
              <a:rPr lang="pt-BR" dirty="0"/>
              <a:t>E  </a:t>
            </a:r>
            <a:r>
              <a:rPr lang="pt-BR" dirty="0" smtClean="0"/>
              <a:t>OCUPAÇÃO</a:t>
            </a:r>
            <a:endParaRPr lang="pt-BR" dirty="0"/>
          </a:p>
        </p:txBody>
      </p:sp>
      <p:pic>
        <p:nvPicPr>
          <p:cNvPr id="6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586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7259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 REABILITAÇÃO DA ÁREA</a:t>
            </a:r>
            <a:endParaRPr lang="pt-BR" dirty="0"/>
          </a:p>
        </p:txBody>
      </p:sp>
      <p:sp>
        <p:nvSpPr>
          <p:cNvPr id="10" name="object 7"/>
          <p:cNvSpPr/>
          <p:nvPr/>
        </p:nvSpPr>
        <p:spPr>
          <a:xfrm>
            <a:off x="3175380" y="1700796"/>
            <a:ext cx="5645150" cy="41676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8"/>
          <p:cNvSpPr/>
          <p:nvPr/>
        </p:nvSpPr>
        <p:spPr>
          <a:xfrm>
            <a:off x="6221857" y="3007105"/>
            <a:ext cx="534035" cy="538480"/>
          </a:xfrm>
          <a:custGeom>
            <a:avLst/>
            <a:gdLst/>
            <a:ahLst/>
            <a:cxnLst/>
            <a:rect l="l" t="t" r="r" b="b"/>
            <a:pathLst>
              <a:path w="534034" h="538479">
                <a:moveTo>
                  <a:pt x="462407" y="0"/>
                </a:moveTo>
                <a:lnTo>
                  <a:pt x="170179" y="116078"/>
                </a:lnTo>
                <a:lnTo>
                  <a:pt x="0" y="328803"/>
                </a:lnTo>
                <a:lnTo>
                  <a:pt x="95884" y="538353"/>
                </a:lnTo>
                <a:lnTo>
                  <a:pt x="296290" y="411988"/>
                </a:lnTo>
                <a:lnTo>
                  <a:pt x="477773" y="217170"/>
                </a:lnTo>
                <a:lnTo>
                  <a:pt x="533781" y="74422"/>
                </a:lnTo>
                <a:lnTo>
                  <a:pt x="520572" y="72898"/>
                </a:lnTo>
                <a:lnTo>
                  <a:pt x="462407" y="0"/>
                </a:lnTo>
                <a:close/>
              </a:path>
            </a:pathLst>
          </a:custGeom>
          <a:solidFill>
            <a:srgbClr val="E1978B">
              <a:alpha val="7215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9"/>
          <p:cNvSpPr/>
          <p:nvPr/>
        </p:nvSpPr>
        <p:spPr>
          <a:xfrm>
            <a:off x="5565647" y="3987038"/>
            <a:ext cx="1043940" cy="586105"/>
          </a:xfrm>
          <a:custGeom>
            <a:avLst/>
            <a:gdLst/>
            <a:ahLst/>
            <a:cxnLst/>
            <a:rect l="l" t="t" r="r" b="b"/>
            <a:pathLst>
              <a:path w="1043940" h="586104">
                <a:moveTo>
                  <a:pt x="1043812" y="0"/>
                </a:moveTo>
                <a:lnTo>
                  <a:pt x="828548" y="35051"/>
                </a:lnTo>
                <a:lnTo>
                  <a:pt x="738377" y="70866"/>
                </a:lnTo>
                <a:lnTo>
                  <a:pt x="590296" y="152526"/>
                </a:lnTo>
                <a:lnTo>
                  <a:pt x="346582" y="217169"/>
                </a:lnTo>
                <a:lnTo>
                  <a:pt x="114426" y="240664"/>
                </a:lnTo>
                <a:lnTo>
                  <a:pt x="0" y="345567"/>
                </a:lnTo>
                <a:lnTo>
                  <a:pt x="48387" y="514095"/>
                </a:lnTo>
                <a:lnTo>
                  <a:pt x="258825" y="586105"/>
                </a:lnTo>
                <a:lnTo>
                  <a:pt x="628903" y="535305"/>
                </a:lnTo>
                <a:lnTo>
                  <a:pt x="936625" y="330835"/>
                </a:lnTo>
                <a:lnTo>
                  <a:pt x="1040383" y="120395"/>
                </a:lnTo>
                <a:lnTo>
                  <a:pt x="1043812" y="0"/>
                </a:lnTo>
                <a:close/>
              </a:path>
            </a:pathLst>
          </a:custGeom>
          <a:solidFill>
            <a:srgbClr val="E1978B">
              <a:alpha val="7215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0"/>
          <p:cNvSpPr txBox="1"/>
          <p:nvPr/>
        </p:nvSpPr>
        <p:spPr>
          <a:xfrm>
            <a:off x="339343" y="2161794"/>
            <a:ext cx="225107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70" dirty="0">
                <a:latin typeface="Verdana"/>
                <a:cs typeface="Verdana"/>
              </a:rPr>
              <a:t>- </a:t>
            </a:r>
            <a:r>
              <a:rPr sz="1400" spc="55" dirty="0">
                <a:latin typeface="Verdana"/>
                <a:cs typeface="Verdana"/>
              </a:rPr>
              <a:t>Contenção </a:t>
            </a:r>
            <a:r>
              <a:rPr sz="1400" spc="80" dirty="0">
                <a:latin typeface="Verdana"/>
                <a:cs typeface="Verdana"/>
              </a:rPr>
              <a:t>de</a:t>
            </a:r>
            <a:r>
              <a:rPr sz="1400" spc="-280" dirty="0">
                <a:latin typeface="Verdana"/>
                <a:cs typeface="Verdana"/>
              </a:rPr>
              <a:t> </a:t>
            </a:r>
            <a:r>
              <a:rPr sz="1400" spc="-10" dirty="0">
                <a:latin typeface="Verdana"/>
                <a:cs typeface="Verdana"/>
              </a:rPr>
              <a:t>encostas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4" name="object 11"/>
          <p:cNvSpPr txBox="1"/>
          <p:nvPr/>
        </p:nvSpPr>
        <p:spPr>
          <a:xfrm>
            <a:off x="457200" y="1752574"/>
            <a:ext cx="1216025" cy="410845"/>
          </a:xfrm>
          <a:prstGeom prst="rect">
            <a:avLst/>
          </a:prstGeom>
          <a:solidFill>
            <a:srgbClr val="E1978B"/>
          </a:solidFill>
        </p:spPr>
        <p:txBody>
          <a:bodyPr vert="horz" wrap="square" lIns="0" tIns="41910" rIns="0" bIns="0" rtlCol="0">
            <a:spAutoFit/>
          </a:bodyPr>
          <a:lstStyle/>
          <a:p>
            <a:pPr marL="205740">
              <a:lnSpc>
                <a:spcPct val="100000"/>
              </a:lnSpc>
              <a:spcBef>
                <a:spcPts val="330"/>
              </a:spcBef>
            </a:pPr>
            <a:r>
              <a:rPr sz="1800" spc="15" dirty="0">
                <a:solidFill>
                  <a:srgbClr val="554A3B"/>
                </a:solidFill>
                <a:latin typeface="Verdana"/>
                <a:cs typeface="Verdana"/>
              </a:rPr>
              <a:t>Etapa</a:t>
            </a:r>
            <a:r>
              <a:rPr sz="1800" spc="-160" dirty="0">
                <a:solidFill>
                  <a:srgbClr val="554A3B"/>
                </a:solidFill>
                <a:latin typeface="Verdana"/>
                <a:cs typeface="Verdana"/>
              </a:rPr>
              <a:t> </a:t>
            </a:r>
            <a:r>
              <a:rPr sz="1800" spc="-150" dirty="0">
                <a:solidFill>
                  <a:srgbClr val="554A3B"/>
                </a:solidFill>
                <a:latin typeface="Verdana"/>
                <a:cs typeface="Verdana"/>
              </a:rPr>
              <a:t>1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2"/>
          <p:cNvSpPr txBox="1"/>
          <p:nvPr/>
        </p:nvSpPr>
        <p:spPr>
          <a:xfrm>
            <a:off x="367995" y="2954274"/>
            <a:ext cx="2079625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spc="-170" dirty="0">
                <a:latin typeface="Verdana"/>
                <a:cs typeface="Verdana"/>
              </a:rPr>
              <a:t>- </a:t>
            </a:r>
            <a:r>
              <a:rPr sz="1400" spc="-20" dirty="0">
                <a:latin typeface="Verdana"/>
                <a:cs typeface="Verdana"/>
              </a:rPr>
              <a:t>Dessalinização </a:t>
            </a:r>
            <a:r>
              <a:rPr sz="1400" spc="75" dirty="0">
                <a:latin typeface="Verdana"/>
                <a:cs typeface="Verdana"/>
              </a:rPr>
              <a:t>do</a:t>
            </a:r>
            <a:r>
              <a:rPr sz="1400" spc="-225" dirty="0">
                <a:latin typeface="Verdana"/>
                <a:cs typeface="Verdana"/>
              </a:rPr>
              <a:t> </a:t>
            </a:r>
            <a:r>
              <a:rPr sz="1400" spc="-40" dirty="0">
                <a:latin typeface="Verdana"/>
                <a:cs typeface="Verdana"/>
              </a:rPr>
              <a:t>solo  </a:t>
            </a:r>
            <a:r>
              <a:rPr sz="1400" dirty="0">
                <a:latin typeface="Verdana"/>
                <a:cs typeface="Verdana"/>
              </a:rPr>
              <a:t>depósito </a:t>
            </a:r>
            <a:r>
              <a:rPr sz="1400" spc="80" dirty="0">
                <a:latin typeface="Verdana"/>
                <a:cs typeface="Verdana"/>
              </a:rPr>
              <a:t>de </a:t>
            </a:r>
            <a:r>
              <a:rPr sz="1400" spc="-75" dirty="0">
                <a:latin typeface="Verdana"/>
                <a:cs typeface="Verdana"/>
              </a:rPr>
              <a:t>estéril </a:t>
            </a:r>
            <a:r>
              <a:rPr sz="1400" spc="75" dirty="0">
                <a:latin typeface="Verdana"/>
                <a:cs typeface="Verdana"/>
              </a:rPr>
              <a:t>e  </a:t>
            </a:r>
            <a:r>
              <a:rPr sz="1400" spc="-5" dirty="0">
                <a:latin typeface="Verdana"/>
                <a:cs typeface="Verdana"/>
              </a:rPr>
              <a:t>processamento</a:t>
            </a:r>
            <a:r>
              <a:rPr sz="1400" spc="-160" dirty="0">
                <a:latin typeface="Verdana"/>
                <a:cs typeface="Verdana"/>
              </a:rPr>
              <a:t> </a:t>
            </a:r>
            <a:r>
              <a:rPr sz="1400" spc="-45" dirty="0">
                <a:latin typeface="Verdana"/>
                <a:cs typeface="Verdana"/>
              </a:rPr>
              <a:t>mineral</a:t>
            </a:r>
            <a:endParaRPr sz="1400" dirty="0">
              <a:latin typeface="Verdana"/>
              <a:cs typeface="Verdana"/>
            </a:endParaRPr>
          </a:p>
        </p:txBody>
      </p:sp>
      <p:sp>
        <p:nvSpPr>
          <p:cNvPr id="16" name="object 13"/>
          <p:cNvSpPr txBox="1"/>
          <p:nvPr/>
        </p:nvSpPr>
        <p:spPr>
          <a:xfrm>
            <a:off x="469404" y="2604681"/>
            <a:ext cx="1203960" cy="320675"/>
          </a:xfrm>
          <a:prstGeom prst="rect">
            <a:avLst/>
          </a:prstGeom>
          <a:solidFill>
            <a:srgbClr val="B5AD52"/>
          </a:solidFill>
        </p:spPr>
        <p:txBody>
          <a:bodyPr vert="horz" wrap="square" lIns="0" tIns="0" rIns="0" bIns="0" rtlCol="0">
            <a:spAutoFit/>
          </a:bodyPr>
          <a:lstStyle/>
          <a:p>
            <a:pPr marL="205104">
              <a:lnSpc>
                <a:spcPts val="2060"/>
              </a:lnSpc>
            </a:pPr>
            <a:r>
              <a:rPr sz="1800" spc="15" dirty="0">
                <a:solidFill>
                  <a:srgbClr val="554A3B"/>
                </a:solidFill>
                <a:latin typeface="Verdana"/>
                <a:cs typeface="Verdana"/>
              </a:rPr>
              <a:t>Etapa</a:t>
            </a:r>
            <a:r>
              <a:rPr sz="1800" spc="-155" dirty="0">
                <a:solidFill>
                  <a:srgbClr val="554A3B"/>
                </a:solidFill>
                <a:latin typeface="Verdana"/>
                <a:cs typeface="Verdana"/>
              </a:rPr>
              <a:t> </a:t>
            </a:r>
            <a:r>
              <a:rPr sz="1800" spc="-150" dirty="0">
                <a:solidFill>
                  <a:srgbClr val="554A3B"/>
                </a:solidFill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4"/>
          <p:cNvSpPr/>
          <p:nvPr/>
        </p:nvSpPr>
        <p:spPr>
          <a:xfrm>
            <a:off x="5886830" y="3719321"/>
            <a:ext cx="372745" cy="335915"/>
          </a:xfrm>
          <a:custGeom>
            <a:avLst/>
            <a:gdLst/>
            <a:ahLst/>
            <a:cxnLst/>
            <a:rect l="l" t="t" r="r" b="b"/>
            <a:pathLst>
              <a:path w="372745" h="335914">
                <a:moveTo>
                  <a:pt x="102997" y="0"/>
                </a:moveTo>
                <a:lnTo>
                  <a:pt x="15875" y="0"/>
                </a:lnTo>
                <a:lnTo>
                  <a:pt x="0" y="134746"/>
                </a:lnTo>
                <a:lnTo>
                  <a:pt x="79248" y="253619"/>
                </a:lnTo>
                <a:lnTo>
                  <a:pt x="103235" y="281114"/>
                </a:lnTo>
                <a:lnTo>
                  <a:pt x="115127" y="294945"/>
                </a:lnTo>
                <a:lnTo>
                  <a:pt x="126746" y="308990"/>
                </a:lnTo>
                <a:lnTo>
                  <a:pt x="130673" y="315059"/>
                </a:lnTo>
                <a:lnTo>
                  <a:pt x="134064" y="321532"/>
                </a:lnTo>
                <a:lnTo>
                  <a:pt x="137765" y="327671"/>
                </a:lnTo>
                <a:lnTo>
                  <a:pt x="142621" y="332739"/>
                </a:lnTo>
                <a:lnTo>
                  <a:pt x="146812" y="335914"/>
                </a:lnTo>
                <a:lnTo>
                  <a:pt x="153162" y="332739"/>
                </a:lnTo>
                <a:lnTo>
                  <a:pt x="158496" y="332739"/>
                </a:lnTo>
                <a:lnTo>
                  <a:pt x="308991" y="221869"/>
                </a:lnTo>
                <a:lnTo>
                  <a:pt x="372364" y="110997"/>
                </a:lnTo>
                <a:lnTo>
                  <a:pt x="324866" y="8000"/>
                </a:lnTo>
                <a:lnTo>
                  <a:pt x="205994" y="8000"/>
                </a:lnTo>
                <a:lnTo>
                  <a:pt x="102997" y="0"/>
                </a:lnTo>
                <a:close/>
              </a:path>
            </a:pathLst>
          </a:custGeom>
          <a:solidFill>
            <a:srgbClr val="B5AD52">
              <a:alpha val="6588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5"/>
          <p:cNvSpPr/>
          <p:nvPr/>
        </p:nvSpPr>
        <p:spPr>
          <a:xfrm>
            <a:off x="3242691" y="2234692"/>
            <a:ext cx="4371340" cy="3288665"/>
          </a:xfrm>
          <a:custGeom>
            <a:avLst/>
            <a:gdLst/>
            <a:ahLst/>
            <a:cxnLst/>
            <a:rect l="l" t="t" r="r" b="b"/>
            <a:pathLst>
              <a:path w="4371340" h="3288665">
                <a:moveTo>
                  <a:pt x="1465833" y="356488"/>
                </a:moveTo>
                <a:lnTo>
                  <a:pt x="1901570" y="435737"/>
                </a:lnTo>
                <a:lnTo>
                  <a:pt x="2033650" y="713105"/>
                </a:lnTo>
                <a:lnTo>
                  <a:pt x="2112898" y="831977"/>
                </a:lnTo>
                <a:lnTo>
                  <a:pt x="2178938" y="1003554"/>
                </a:lnTo>
                <a:lnTo>
                  <a:pt x="2152522" y="1413002"/>
                </a:lnTo>
                <a:lnTo>
                  <a:pt x="2046858" y="1624203"/>
                </a:lnTo>
                <a:lnTo>
                  <a:pt x="2218435" y="1426210"/>
                </a:lnTo>
                <a:lnTo>
                  <a:pt x="2324099" y="1373378"/>
                </a:lnTo>
                <a:lnTo>
                  <a:pt x="2495804" y="1241298"/>
                </a:lnTo>
                <a:lnTo>
                  <a:pt x="2693923" y="1280922"/>
                </a:lnTo>
                <a:lnTo>
                  <a:pt x="2535428" y="1082802"/>
                </a:lnTo>
                <a:lnTo>
                  <a:pt x="2482596" y="871601"/>
                </a:lnTo>
                <a:lnTo>
                  <a:pt x="2522220" y="620649"/>
                </a:lnTo>
                <a:lnTo>
                  <a:pt x="2693923" y="528193"/>
                </a:lnTo>
                <a:lnTo>
                  <a:pt x="2878709" y="356488"/>
                </a:lnTo>
                <a:lnTo>
                  <a:pt x="3037205" y="250952"/>
                </a:lnTo>
                <a:lnTo>
                  <a:pt x="3274949" y="118872"/>
                </a:lnTo>
                <a:lnTo>
                  <a:pt x="3565398" y="0"/>
                </a:lnTo>
                <a:lnTo>
                  <a:pt x="3684269" y="79248"/>
                </a:lnTo>
                <a:lnTo>
                  <a:pt x="3723893" y="448945"/>
                </a:lnTo>
                <a:lnTo>
                  <a:pt x="3789933" y="699897"/>
                </a:lnTo>
                <a:lnTo>
                  <a:pt x="3974845" y="898017"/>
                </a:lnTo>
                <a:lnTo>
                  <a:pt x="4172838" y="1188466"/>
                </a:lnTo>
                <a:lnTo>
                  <a:pt x="4225670" y="1241298"/>
                </a:lnTo>
                <a:lnTo>
                  <a:pt x="4225670" y="1545082"/>
                </a:lnTo>
                <a:lnTo>
                  <a:pt x="4370958" y="1663827"/>
                </a:lnTo>
                <a:lnTo>
                  <a:pt x="4291710" y="1769491"/>
                </a:lnTo>
                <a:lnTo>
                  <a:pt x="4133214" y="1835531"/>
                </a:lnTo>
                <a:lnTo>
                  <a:pt x="4067302" y="1980819"/>
                </a:lnTo>
                <a:lnTo>
                  <a:pt x="4159630" y="2086483"/>
                </a:lnTo>
                <a:lnTo>
                  <a:pt x="4067302" y="2218563"/>
                </a:lnTo>
                <a:lnTo>
                  <a:pt x="3842765" y="2350516"/>
                </a:lnTo>
                <a:lnTo>
                  <a:pt x="3446653" y="2588260"/>
                </a:lnTo>
                <a:lnTo>
                  <a:pt x="3248533" y="2720340"/>
                </a:lnTo>
                <a:lnTo>
                  <a:pt x="2826004" y="2957957"/>
                </a:lnTo>
                <a:lnTo>
                  <a:pt x="2522220" y="3116453"/>
                </a:lnTo>
                <a:lnTo>
                  <a:pt x="2231644" y="3288157"/>
                </a:lnTo>
                <a:lnTo>
                  <a:pt x="2007234" y="3288157"/>
                </a:lnTo>
                <a:lnTo>
                  <a:pt x="1663826" y="3169285"/>
                </a:lnTo>
                <a:lnTo>
                  <a:pt x="1558289" y="3063621"/>
                </a:lnTo>
                <a:lnTo>
                  <a:pt x="1518666" y="2878709"/>
                </a:lnTo>
                <a:lnTo>
                  <a:pt x="1373378" y="2799588"/>
                </a:lnTo>
                <a:lnTo>
                  <a:pt x="1452625" y="2588260"/>
                </a:lnTo>
                <a:lnTo>
                  <a:pt x="1452625" y="2469388"/>
                </a:lnTo>
                <a:lnTo>
                  <a:pt x="1373378" y="2403348"/>
                </a:lnTo>
                <a:lnTo>
                  <a:pt x="1267713" y="2456180"/>
                </a:lnTo>
                <a:lnTo>
                  <a:pt x="1333754" y="2073275"/>
                </a:lnTo>
                <a:lnTo>
                  <a:pt x="1333754" y="1875155"/>
                </a:lnTo>
                <a:lnTo>
                  <a:pt x="1360170" y="1624203"/>
                </a:lnTo>
                <a:lnTo>
                  <a:pt x="1399794" y="1492250"/>
                </a:lnTo>
                <a:lnTo>
                  <a:pt x="1333754" y="1360170"/>
                </a:lnTo>
                <a:lnTo>
                  <a:pt x="1175258" y="1267714"/>
                </a:lnTo>
                <a:lnTo>
                  <a:pt x="805560" y="1294130"/>
                </a:lnTo>
                <a:lnTo>
                  <a:pt x="554608" y="1175258"/>
                </a:lnTo>
                <a:lnTo>
                  <a:pt x="184911" y="1228090"/>
                </a:lnTo>
                <a:lnTo>
                  <a:pt x="79247" y="1201674"/>
                </a:lnTo>
                <a:lnTo>
                  <a:pt x="79247" y="1135634"/>
                </a:lnTo>
                <a:lnTo>
                  <a:pt x="105663" y="964057"/>
                </a:lnTo>
                <a:lnTo>
                  <a:pt x="145287" y="713105"/>
                </a:lnTo>
                <a:lnTo>
                  <a:pt x="118871" y="581025"/>
                </a:lnTo>
                <a:lnTo>
                  <a:pt x="0" y="422529"/>
                </a:lnTo>
                <a:lnTo>
                  <a:pt x="198119" y="501777"/>
                </a:lnTo>
                <a:lnTo>
                  <a:pt x="356488" y="541401"/>
                </a:lnTo>
                <a:lnTo>
                  <a:pt x="475360" y="647065"/>
                </a:lnTo>
                <a:lnTo>
                  <a:pt x="633857" y="752729"/>
                </a:lnTo>
                <a:lnTo>
                  <a:pt x="818769" y="779145"/>
                </a:lnTo>
                <a:lnTo>
                  <a:pt x="1003554" y="845185"/>
                </a:lnTo>
                <a:lnTo>
                  <a:pt x="1122425" y="805561"/>
                </a:lnTo>
                <a:lnTo>
                  <a:pt x="1294130" y="686688"/>
                </a:lnTo>
                <a:lnTo>
                  <a:pt x="1360170" y="567817"/>
                </a:lnTo>
                <a:lnTo>
                  <a:pt x="1465833" y="356488"/>
                </a:lnTo>
                <a:close/>
              </a:path>
            </a:pathLst>
          </a:custGeom>
          <a:ln w="38100">
            <a:solidFill>
              <a:srgbClr val="D3DA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6"/>
          <p:cNvSpPr txBox="1"/>
          <p:nvPr/>
        </p:nvSpPr>
        <p:spPr>
          <a:xfrm>
            <a:off x="339039" y="4322521"/>
            <a:ext cx="2349500" cy="109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buChar char="-"/>
              <a:tabLst>
                <a:tab pos="121285" algn="l"/>
              </a:tabLst>
            </a:pPr>
            <a:r>
              <a:rPr sz="1400" spc="-10" dirty="0">
                <a:latin typeface="Verdana"/>
                <a:cs typeface="Verdana"/>
              </a:rPr>
              <a:t>Nivelamento </a:t>
            </a:r>
            <a:r>
              <a:rPr sz="1400" spc="75" dirty="0">
                <a:latin typeface="Verdana"/>
                <a:cs typeface="Verdana"/>
              </a:rPr>
              <a:t>do</a:t>
            </a:r>
            <a:r>
              <a:rPr sz="1400" spc="-260" dirty="0">
                <a:latin typeface="Verdana"/>
                <a:cs typeface="Verdana"/>
              </a:rPr>
              <a:t> </a:t>
            </a:r>
            <a:r>
              <a:rPr sz="1400" spc="10" dirty="0">
                <a:latin typeface="Verdana"/>
                <a:cs typeface="Verdana"/>
              </a:rPr>
              <a:t>lençol</a:t>
            </a:r>
            <a:endParaRPr sz="14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</a:pPr>
            <a:r>
              <a:rPr sz="1400" spc="5" dirty="0">
                <a:latin typeface="Verdana"/>
                <a:cs typeface="Verdana"/>
              </a:rPr>
              <a:t>freático</a:t>
            </a:r>
            <a:endParaRPr sz="1400">
              <a:latin typeface="Verdana"/>
              <a:cs typeface="Verdana"/>
            </a:endParaRPr>
          </a:p>
          <a:p>
            <a:pPr marL="12700" marR="281305">
              <a:lnSpc>
                <a:spcPct val="100000"/>
              </a:lnSpc>
              <a:buChar char="-"/>
              <a:tabLst>
                <a:tab pos="121285" algn="l"/>
              </a:tabLst>
            </a:pPr>
            <a:r>
              <a:rPr sz="1400" spc="-35" dirty="0">
                <a:latin typeface="Verdana"/>
                <a:cs typeface="Verdana"/>
              </a:rPr>
              <a:t>Tratamento </a:t>
            </a:r>
            <a:r>
              <a:rPr sz="1400" spc="-15" dirty="0">
                <a:latin typeface="Verdana"/>
                <a:cs typeface="Verdana"/>
              </a:rPr>
              <a:t>dos</a:t>
            </a:r>
            <a:r>
              <a:rPr sz="1400" spc="-225" dirty="0">
                <a:latin typeface="Verdana"/>
                <a:cs typeface="Verdana"/>
              </a:rPr>
              <a:t> </a:t>
            </a:r>
            <a:r>
              <a:rPr sz="1400" spc="-60" dirty="0">
                <a:latin typeface="Verdana"/>
                <a:cs typeface="Verdana"/>
              </a:rPr>
              <a:t>cursos  </a:t>
            </a:r>
            <a:r>
              <a:rPr sz="1400" spc="75" dirty="0">
                <a:latin typeface="Verdana"/>
                <a:cs typeface="Verdana"/>
              </a:rPr>
              <a:t>d’água e</a:t>
            </a:r>
            <a:r>
              <a:rPr sz="1400" spc="-310" dirty="0">
                <a:latin typeface="Verdana"/>
                <a:cs typeface="Verdana"/>
              </a:rPr>
              <a:t> </a:t>
            </a:r>
            <a:r>
              <a:rPr sz="1400" spc="-15" dirty="0">
                <a:latin typeface="Verdana"/>
                <a:cs typeface="Verdana"/>
              </a:rPr>
              <a:t>nascentes</a:t>
            </a:r>
            <a:endParaRPr sz="14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buChar char="-"/>
              <a:tabLst>
                <a:tab pos="121285" algn="l"/>
              </a:tabLst>
            </a:pPr>
            <a:r>
              <a:rPr sz="1400" dirty="0">
                <a:latin typeface="Verdana"/>
                <a:cs typeface="Verdana"/>
              </a:rPr>
              <a:t>Desintoxicação </a:t>
            </a:r>
            <a:r>
              <a:rPr sz="1400" spc="-15" dirty="0">
                <a:latin typeface="Verdana"/>
                <a:cs typeface="Verdana"/>
              </a:rPr>
              <a:t>dos</a:t>
            </a:r>
            <a:r>
              <a:rPr sz="1400" spc="-265" dirty="0">
                <a:latin typeface="Verdana"/>
                <a:cs typeface="Verdana"/>
              </a:rPr>
              <a:t> </a:t>
            </a:r>
            <a:r>
              <a:rPr sz="1400" spc="-10" dirty="0">
                <a:latin typeface="Verdana"/>
                <a:cs typeface="Verdana"/>
              </a:rPr>
              <a:t>lagos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0" name="object 17"/>
          <p:cNvSpPr txBox="1"/>
          <p:nvPr/>
        </p:nvSpPr>
        <p:spPr>
          <a:xfrm>
            <a:off x="469404" y="3788994"/>
            <a:ext cx="1104900" cy="403860"/>
          </a:xfrm>
          <a:prstGeom prst="rect">
            <a:avLst/>
          </a:prstGeom>
          <a:solidFill>
            <a:srgbClr val="99CCFF"/>
          </a:solidFill>
        </p:spPr>
        <p:txBody>
          <a:bodyPr vert="horz" wrap="square" lIns="0" tIns="41910" rIns="0" bIns="0" rtlCol="0">
            <a:spAutoFit/>
          </a:bodyPr>
          <a:lstStyle/>
          <a:p>
            <a:pPr marL="205104">
              <a:lnSpc>
                <a:spcPct val="100000"/>
              </a:lnSpc>
              <a:spcBef>
                <a:spcPts val="330"/>
              </a:spcBef>
            </a:pPr>
            <a:r>
              <a:rPr sz="1600" spc="15" dirty="0">
                <a:solidFill>
                  <a:srgbClr val="554A3B"/>
                </a:solidFill>
                <a:latin typeface="Verdana"/>
                <a:cs typeface="Verdana"/>
              </a:rPr>
              <a:t>Etapa</a:t>
            </a:r>
            <a:r>
              <a:rPr sz="1600" spc="-155" dirty="0">
                <a:solidFill>
                  <a:srgbClr val="554A3B"/>
                </a:solidFill>
                <a:latin typeface="Verdana"/>
                <a:cs typeface="Verdana"/>
              </a:rPr>
              <a:t> </a:t>
            </a:r>
            <a:r>
              <a:rPr sz="1600" spc="-135" dirty="0">
                <a:solidFill>
                  <a:srgbClr val="554A3B"/>
                </a:solidFill>
                <a:latin typeface="Verdana"/>
                <a:cs typeface="Verdana"/>
              </a:rPr>
              <a:t>3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1" name="object 18"/>
          <p:cNvSpPr txBox="1"/>
          <p:nvPr/>
        </p:nvSpPr>
        <p:spPr>
          <a:xfrm>
            <a:off x="310781" y="6021298"/>
            <a:ext cx="2172970" cy="523240"/>
          </a:xfrm>
          <a:prstGeom prst="rect">
            <a:avLst/>
          </a:prstGeom>
          <a:ln w="9525">
            <a:solidFill>
              <a:srgbClr val="E8B54D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91440" marR="310515">
              <a:lnSpc>
                <a:spcPct val="100000"/>
              </a:lnSpc>
              <a:spcBef>
                <a:spcPts val="340"/>
              </a:spcBef>
            </a:pPr>
            <a:r>
              <a:rPr sz="1400" b="1" spc="-140" dirty="0">
                <a:latin typeface="Verdana"/>
                <a:cs typeface="Verdana"/>
              </a:rPr>
              <a:t>Reflorestamento </a:t>
            </a:r>
            <a:r>
              <a:rPr sz="1400" dirty="0">
                <a:latin typeface="Verdana"/>
                <a:cs typeface="Verdana"/>
              </a:rPr>
              <a:t>das  </a:t>
            </a:r>
            <a:r>
              <a:rPr sz="1400" spc="-15" dirty="0">
                <a:latin typeface="Verdana"/>
                <a:cs typeface="Verdana"/>
              </a:rPr>
              <a:t>áreas</a:t>
            </a:r>
            <a:r>
              <a:rPr sz="1400" spc="-125" dirty="0">
                <a:latin typeface="Verdana"/>
                <a:cs typeface="Verdana"/>
              </a:rPr>
              <a:t> </a:t>
            </a:r>
            <a:r>
              <a:rPr sz="1400" spc="35" dirty="0">
                <a:latin typeface="Verdana"/>
                <a:cs typeface="Verdana"/>
              </a:rPr>
              <a:t>degradadas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22" name="object 19"/>
          <p:cNvSpPr txBox="1"/>
          <p:nvPr/>
        </p:nvSpPr>
        <p:spPr>
          <a:xfrm>
            <a:off x="515391" y="5589244"/>
            <a:ext cx="1104900" cy="350520"/>
          </a:xfrm>
          <a:prstGeom prst="rect">
            <a:avLst/>
          </a:prstGeom>
          <a:solidFill>
            <a:srgbClr val="A4947D"/>
          </a:solidFill>
        </p:spPr>
        <p:txBody>
          <a:bodyPr vert="horz" wrap="square" lIns="0" tIns="41910" rIns="0" bIns="0" rtlCol="0">
            <a:spAutoFit/>
          </a:bodyPr>
          <a:lstStyle/>
          <a:p>
            <a:pPr marL="205740">
              <a:lnSpc>
                <a:spcPct val="100000"/>
              </a:lnSpc>
              <a:spcBef>
                <a:spcPts val="330"/>
              </a:spcBef>
            </a:pPr>
            <a:r>
              <a:rPr sz="1600" spc="10" dirty="0">
                <a:solidFill>
                  <a:srgbClr val="554A3B"/>
                </a:solidFill>
                <a:latin typeface="Verdana"/>
                <a:cs typeface="Verdana"/>
              </a:rPr>
              <a:t>Etapa</a:t>
            </a:r>
            <a:r>
              <a:rPr sz="1600" spc="-150" dirty="0">
                <a:solidFill>
                  <a:srgbClr val="554A3B"/>
                </a:solidFill>
                <a:latin typeface="Verdana"/>
                <a:cs typeface="Verdana"/>
              </a:rPr>
              <a:t> </a:t>
            </a:r>
            <a:r>
              <a:rPr sz="1600" spc="-135" dirty="0">
                <a:solidFill>
                  <a:srgbClr val="554A3B"/>
                </a:solidFill>
                <a:latin typeface="Verdana"/>
                <a:cs typeface="Verdana"/>
              </a:rPr>
              <a:t>4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3" name="object 20"/>
          <p:cNvSpPr/>
          <p:nvPr/>
        </p:nvSpPr>
        <p:spPr>
          <a:xfrm>
            <a:off x="6265290" y="3122548"/>
            <a:ext cx="381000" cy="342900"/>
          </a:xfrm>
          <a:custGeom>
            <a:avLst/>
            <a:gdLst/>
            <a:ahLst/>
            <a:cxnLst/>
            <a:rect l="l" t="t" r="r" b="b"/>
            <a:pathLst>
              <a:path w="381000" h="342900">
                <a:moveTo>
                  <a:pt x="355600" y="0"/>
                </a:moveTo>
                <a:lnTo>
                  <a:pt x="304800" y="25400"/>
                </a:lnTo>
                <a:lnTo>
                  <a:pt x="152400" y="139700"/>
                </a:lnTo>
                <a:lnTo>
                  <a:pt x="0" y="241300"/>
                </a:lnTo>
                <a:lnTo>
                  <a:pt x="88900" y="342900"/>
                </a:lnTo>
                <a:lnTo>
                  <a:pt x="203200" y="228600"/>
                </a:lnTo>
                <a:lnTo>
                  <a:pt x="330200" y="127000"/>
                </a:lnTo>
                <a:lnTo>
                  <a:pt x="381000" y="12700"/>
                </a:lnTo>
                <a:lnTo>
                  <a:pt x="355600" y="0"/>
                </a:lnTo>
                <a:close/>
              </a:path>
            </a:pathLst>
          </a:custGeom>
          <a:solidFill>
            <a:srgbClr val="99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1"/>
          <p:cNvSpPr/>
          <p:nvPr/>
        </p:nvSpPr>
        <p:spPr>
          <a:xfrm>
            <a:off x="6265290" y="3122548"/>
            <a:ext cx="381000" cy="342900"/>
          </a:xfrm>
          <a:custGeom>
            <a:avLst/>
            <a:gdLst/>
            <a:ahLst/>
            <a:cxnLst/>
            <a:rect l="l" t="t" r="r" b="b"/>
            <a:pathLst>
              <a:path w="381000" h="342900">
                <a:moveTo>
                  <a:pt x="304800" y="25400"/>
                </a:moveTo>
                <a:lnTo>
                  <a:pt x="152400" y="139700"/>
                </a:lnTo>
                <a:lnTo>
                  <a:pt x="0" y="241300"/>
                </a:lnTo>
                <a:lnTo>
                  <a:pt x="88900" y="342900"/>
                </a:lnTo>
                <a:lnTo>
                  <a:pt x="203200" y="228600"/>
                </a:lnTo>
                <a:lnTo>
                  <a:pt x="330200" y="127000"/>
                </a:lnTo>
                <a:lnTo>
                  <a:pt x="381000" y="12700"/>
                </a:lnTo>
                <a:lnTo>
                  <a:pt x="355600" y="0"/>
                </a:lnTo>
              </a:path>
            </a:pathLst>
          </a:custGeom>
          <a:ln w="9525">
            <a:solidFill>
              <a:srgbClr val="8F9F9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2"/>
          <p:cNvSpPr/>
          <p:nvPr/>
        </p:nvSpPr>
        <p:spPr>
          <a:xfrm>
            <a:off x="6100190" y="4151248"/>
            <a:ext cx="342900" cy="215900"/>
          </a:xfrm>
          <a:custGeom>
            <a:avLst/>
            <a:gdLst/>
            <a:ahLst/>
            <a:cxnLst/>
            <a:rect l="l" t="t" r="r" b="b"/>
            <a:pathLst>
              <a:path w="342900" h="215900">
                <a:moveTo>
                  <a:pt x="254000" y="0"/>
                </a:moveTo>
                <a:lnTo>
                  <a:pt x="114300" y="38100"/>
                </a:lnTo>
                <a:lnTo>
                  <a:pt x="0" y="114300"/>
                </a:lnTo>
                <a:lnTo>
                  <a:pt x="25400" y="215900"/>
                </a:lnTo>
                <a:lnTo>
                  <a:pt x="152400" y="215900"/>
                </a:lnTo>
                <a:lnTo>
                  <a:pt x="279400" y="152400"/>
                </a:lnTo>
                <a:lnTo>
                  <a:pt x="342900" y="12700"/>
                </a:lnTo>
                <a:lnTo>
                  <a:pt x="254000" y="0"/>
                </a:lnTo>
                <a:close/>
              </a:path>
            </a:pathLst>
          </a:custGeom>
          <a:solidFill>
            <a:srgbClr val="99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3"/>
          <p:cNvSpPr/>
          <p:nvPr/>
        </p:nvSpPr>
        <p:spPr>
          <a:xfrm>
            <a:off x="5465190" y="3300348"/>
            <a:ext cx="342900" cy="266700"/>
          </a:xfrm>
          <a:custGeom>
            <a:avLst/>
            <a:gdLst/>
            <a:ahLst/>
            <a:cxnLst/>
            <a:rect l="l" t="t" r="r" b="b"/>
            <a:pathLst>
              <a:path w="342900" h="266700">
                <a:moveTo>
                  <a:pt x="165100" y="0"/>
                </a:moveTo>
                <a:lnTo>
                  <a:pt x="114300" y="38100"/>
                </a:lnTo>
                <a:lnTo>
                  <a:pt x="50800" y="114300"/>
                </a:lnTo>
                <a:lnTo>
                  <a:pt x="0" y="241300"/>
                </a:lnTo>
                <a:lnTo>
                  <a:pt x="12700" y="266700"/>
                </a:lnTo>
                <a:lnTo>
                  <a:pt x="127000" y="177800"/>
                </a:lnTo>
                <a:lnTo>
                  <a:pt x="266700" y="127000"/>
                </a:lnTo>
                <a:lnTo>
                  <a:pt x="342900" y="127000"/>
                </a:lnTo>
                <a:lnTo>
                  <a:pt x="342900" y="114300"/>
                </a:lnTo>
                <a:lnTo>
                  <a:pt x="266700" y="25400"/>
                </a:lnTo>
                <a:lnTo>
                  <a:pt x="165100" y="0"/>
                </a:lnTo>
                <a:close/>
              </a:path>
              <a:path w="342900" h="266700">
                <a:moveTo>
                  <a:pt x="342900" y="127000"/>
                </a:moveTo>
                <a:lnTo>
                  <a:pt x="266700" y="127000"/>
                </a:lnTo>
                <a:lnTo>
                  <a:pt x="342900" y="165100"/>
                </a:lnTo>
                <a:lnTo>
                  <a:pt x="342900" y="127000"/>
                </a:lnTo>
                <a:close/>
              </a:path>
            </a:pathLst>
          </a:custGeom>
          <a:solidFill>
            <a:srgbClr val="99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4"/>
          <p:cNvSpPr/>
          <p:nvPr/>
        </p:nvSpPr>
        <p:spPr>
          <a:xfrm>
            <a:off x="6633591" y="3325748"/>
            <a:ext cx="520700" cy="368300"/>
          </a:xfrm>
          <a:custGeom>
            <a:avLst/>
            <a:gdLst/>
            <a:ahLst/>
            <a:cxnLst/>
            <a:rect l="l" t="t" r="r" b="b"/>
            <a:pathLst>
              <a:path w="520700" h="368300">
                <a:moveTo>
                  <a:pt x="431800" y="0"/>
                </a:moveTo>
                <a:lnTo>
                  <a:pt x="127000" y="0"/>
                </a:lnTo>
                <a:lnTo>
                  <a:pt x="50800" y="76200"/>
                </a:lnTo>
                <a:lnTo>
                  <a:pt x="0" y="215900"/>
                </a:lnTo>
                <a:lnTo>
                  <a:pt x="190500" y="368300"/>
                </a:lnTo>
                <a:lnTo>
                  <a:pt x="317500" y="368300"/>
                </a:lnTo>
                <a:lnTo>
                  <a:pt x="469900" y="292100"/>
                </a:lnTo>
                <a:lnTo>
                  <a:pt x="520700" y="114300"/>
                </a:lnTo>
                <a:lnTo>
                  <a:pt x="431800" y="0"/>
                </a:lnTo>
                <a:close/>
              </a:path>
            </a:pathLst>
          </a:custGeom>
          <a:solidFill>
            <a:srgbClr val="A4947D">
              <a:alpha val="7882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5"/>
          <p:cNvSpPr/>
          <p:nvPr/>
        </p:nvSpPr>
        <p:spPr>
          <a:xfrm>
            <a:off x="5724144" y="4033646"/>
            <a:ext cx="939800" cy="635000"/>
          </a:xfrm>
          <a:custGeom>
            <a:avLst/>
            <a:gdLst/>
            <a:ahLst/>
            <a:cxnLst/>
            <a:rect l="l" t="t" r="r" b="b"/>
            <a:pathLst>
              <a:path w="939800" h="635000">
                <a:moveTo>
                  <a:pt x="787400" y="76200"/>
                </a:moveTo>
                <a:lnTo>
                  <a:pt x="673100" y="254000"/>
                </a:lnTo>
                <a:lnTo>
                  <a:pt x="571500" y="330200"/>
                </a:lnTo>
                <a:lnTo>
                  <a:pt x="368300" y="406400"/>
                </a:lnTo>
                <a:lnTo>
                  <a:pt x="139700" y="482600"/>
                </a:lnTo>
                <a:lnTo>
                  <a:pt x="0" y="533400"/>
                </a:lnTo>
                <a:lnTo>
                  <a:pt x="50800" y="635000"/>
                </a:lnTo>
                <a:lnTo>
                  <a:pt x="215900" y="635000"/>
                </a:lnTo>
                <a:lnTo>
                  <a:pt x="457200" y="571500"/>
                </a:lnTo>
                <a:lnTo>
                  <a:pt x="685800" y="469900"/>
                </a:lnTo>
                <a:lnTo>
                  <a:pt x="889000" y="304800"/>
                </a:lnTo>
                <a:lnTo>
                  <a:pt x="910389" y="203200"/>
                </a:lnTo>
                <a:lnTo>
                  <a:pt x="749300" y="203200"/>
                </a:lnTo>
                <a:lnTo>
                  <a:pt x="787400" y="76200"/>
                </a:lnTo>
                <a:close/>
              </a:path>
              <a:path w="939800" h="635000">
                <a:moveTo>
                  <a:pt x="914400" y="0"/>
                </a:moveTo>
                <a:lnTo>
                  <a:pt x="876300" y="76200"/>
                </a:lnTo>
                <a:lnTo>
                  <a:pt x="838200" y="127000"/>
                </a:lnTo>
                <a:lnTo>
                  <a:pt x="800100" y="152400"/>
                </a:lnTo>
                <a:lnTo>
                  <a:pt x="749300" y="203200"/>
                </a:lnTo>
                <a:lnTo>
                  <a:pt x="910389" y="203200"/>
                </a:lnTo>
                <a:lnTo>
                  <a:pt x="939800" y="63500"/>
                </a:lnTo>
                <a:lnTo>
                  <a:pt x="914400" y="0"/>
                </a:lnTo>
                <a:close/>
              </a:path>
            </a:pathLst>
          </a:custGeom>
          <a:solidFill>
            <a:srgbClr val="A4947D">
              <a:alpha val="7882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6"/>
          <p:cNvSpPr txBox="1"/>
          <p:nvPr/>
        </p:nvSpPr>
        <p:spPr>
          <a:xfrm>
            <a:off x="3707891" y="6075159"/>
            <a:ext cx="4752975" cy="523240"/>
          </a:xfrm>
          <a:prstGeom prst="rect">
            <a:avLst/>
          </a:prstGeom>
          <a:solidFill>
            <a:srgbClr val="A4947D">
              <a:alpha val="41175"/>
            </a:srgbClr>
          </a:solidFill>
        </p:spPr>
        <p:txBody>
          <a:bodyPr vert="horz" wrap="square" lIns="0" tIns="43180" rIns="0" bIns="0" rtlCol="0">
            <a:spAutoFit/>
          </a:bodyPr>
          <a:lstStyle/>
          <a:p>
            <a:pPr marL="466090" marR="457200">
              <a:lnSpc>
                <a:spcPct val="100000"/>
              </a:lnSpc>
              <a:spcBef>
                <a:spcPts val="340"/>
              </a:spcBef>
            </a:pPr>
            <a:r>
              <a:rPr sz="1400" b="1" spc="-95" dirty="0">
                <a:latin typeface="Verdana"/>
                <a:cs typeface="Verdana"/>
              </a:rPr>
              <a:t>Excedente</a:t>
            </a:r>
            <a:r>
              <a:rPr sz="1400" b="1" spc="-105" dirty="0">
                <a:latin typeface="Verdana"/>
                <a:cs typeface="Verdana"/>
              </a:rPr>
              <a:t> </a:t>
            </a:r>
            <a:r>
              <a:rPr sz="1400" spc="80" dirty="0">
                <a:latin typeface="Verdana"/>
                <a:cs typeface="Verdana"/>
              </a:rPr>
              <a:t>de</a:t>
            </a:r>
            <a:r>
              <a:rPr sz="1400" spc="-120" dirty="0">
                <a:latin typeface="Verdana"/>
                <a:cs typeface="Verdana"/>
              </a:rPr>
              <a:t> </a:t>
            </a:r>
            <a:r>
              <a:rPr sz="1400" spc="-15" dirty="0">
                <a:latin typeface="Verdana"/>
                <a:cs typeface="Verdana"/>
              </a:rPr>
              <a:t>mudas</a:t>
            </a:r>
            <a:r>
              <a:rPr sz="1400" spc="-120" dirty="0">
                <a:latin typeface="Verdana"/>
                <a:cs typeface="Verdana"/>
              </a:rPr>
              <a:t> </a:t>
            </a:r>
            <a:r>
              <a:rPr sz="1400" spc="75" dirty="0">
                <a:latin typeface="Verdana"/>
                <a:cs typeface="Verdana"/>
              </a:rPr>
              <a:t>é</a:t>
            </a:r>
            <a:r>
              <a:rPr sz="1400" spc="-114" dirty="0">
                <a:latin typeface="Verdana"/>
                <a:cs typeface="Verdana"/>
              </a:rPr>
              <a:t> </a:t>
            </a:r>
            <a:r>
              <a:rPr sz="1400" spc="-5" dirty="0">
                <a:latin typeface="Verdana"/>
                <a:cs typeface="Verdana"/>
              </a:rPr>
              <a:t>cultivado,</a:t>
            </a:r>
            <a:r>
              <a:rPr sz="1400" spc="-160" dirty="0">
                <a:latin typeface="Verdana"/>
                <a:cs typeface="Verdana"/>
              </a:rPr>
              <a:t> </a:t>
            </a:r>
            <a:r>
              <a:rPr sz="1400" spc="-20" dirty="0">
                <a:latin typeface="Verdana"/>
                <a:cs typeface="Verdana"/>
              </a:rPr>
              <a:t>exposto</a:t>
            </a:r>
            <a:r>
              <a:rPr sz="1400" spc="-135" dirty="0">
                <a:latin typeface="Verdana"/>
                <a:cs typeface="Verdana"/>
              </a:rPr>
              <a:t> </a:t>
            </a:r>
            <a:r>
              <a:rPr sz="1400" spc="75" dirty="0">
                <a:latin typeface="Verdana"/>
                <a:cs typeface="Verdana"/>
              </a:rPr>
              <a:t>e  </a:t>
            </a:r>
            <a:r>
              <a:rPr sz="1400" dirty="0">
                <a:latin typeface="Verdana"/>
                <a:cs typeface="Verdana"/>
              </a:rPr>
              <a:t>vendido,</a:t>
            </a:r>
            <a:r>
              <a:rPr sz="1400" spc="-155" dirty="0">
                <a:latin typeface="Verdana"/>
                <a:cs typeface="Verdana"/>
              </a:rPr>
              <a:t> </a:t>
            </a:r>
            <a:r>
              <a:rPr sz="1400" spc="55" dirty="0">
                <a:latin typeface="Verdana"/>
                <a:cs typeface="Verdana"/>
              </a:rPr>
              <a:t>compondo</a:t>
            </a:r>
            <a:r>
              <a:rPr sz="1400" spc="-160" dirty="0">
                <a:latin typeface="Verdana"/>
                <a:cs typeface="Verdana"/>
              </a:rPr>
              <a:t> </a:t>
            </a:r>
            <a:r>
              <a:rPr sz="1400" spc="114" dirty="0">
                <a:latin typeface="Verdana"/>
                <a:cs typeface="Verdana"/>
              </a:rPr>
              <a:t>a</a:t>
            </a:r>
            <a:r>
              <a:rPr sz="1400" spc="-95" dirty="0">
                <a:latin typeface="Verdana"/>
                <a:cs typeface="Verdana"/>
              </a:rPr>
              <a:t> </a:t>
            </a:r>
            <a:r>
              <a:rPr sz="1400" b="1" spc="-80" dirty="0">
                <a:latin typeface="Verdana"/>
                <a:cs typeface="Verdana"/>
              </a:rPr>
              <a:t>dinâmica</a:t>
            </a:r>
            <a:r>
              <a:rPr sz="1400" b="1" spc="-105" dirty="0">
                <a:latin typeface="Verdana"/>
                <a:cs typeface="Verdana"/>
              </a:rPr>
              <a:t> </a:t>
            </a:r>
            <a:r>
              <a:rPr sz="1400" spc="75" dirty="0">
                <a:latin typeface="Verdana"/>
                <a:cs typeface="Verdana"/>
              </a:rPr>
              <a:t>do</a:t>
            </a:r>
            <a:r>
              <a:rPr sz="1400" spc="-125" dirty="0">
                <a:latin typeface="Verdana"/>
                <a:cs typeface="Verdana"/>
              </a:rPr>
              <a:t> </a:t>
            </a:r>
            <a:r>
              <a:rPr sz="1400" spc="20" dirty="0">
                <a:latin typeface="Verdana"/>
                <a:cs typeface="Verdana"/>
              </a:rPr>
              <a:t>parque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30" name="object 27"/>
          <p:cNvSpPr/>
          <p:nvPr/>
        </p:nvSpPr>
        <p:spPr>
          <a:xfrm>
            <a:off x="2483739" y="6216573"/>
            <a:ext cx="1008380" cy="132715"/>
          </a:xfrm>
          <a:custGeom>
            <a:avLst/>
            <a:gdLst/>
            <a:ahLst/>
            <a:cxnLst/>
            <a:rect l="l" t="t" r="r" b="b"/>
            <a:pathLst>
              <a:path w="1008379" h="132714">
                <a:moveTo>
                  <a:pt x="85725" y="52031"/>
                </a:moveTo>
                <a:lnTo>
                  <a:pt x="0" y="52031"/>
                </a:lnTo>
                <a:lnTo>
                  <a:pt x="0" y="80606"/>
                </a:lnTo>
                <a:lnTo>
                  <a:pt x="85725" y="80606"/>
                </a:lnTo>
                <a:lnTo>
                  <a:pt x="85725" y="52031"/>
                </a:lnTo>
                <a:close/>
              </a:path>
              <a:path w="1008379" h="132714">
                <a:moveTo>
                  <a:pt x="200025" y="52031"/>
                </a:moveTo>
                <a:lnTo>
                  <a:pt x="114300" y="52031"/>
                </a:lnTo>
                <a:lnTo>
                  <a:pt x="114300" y="80606"/>
                </a:lnTo>
                <a:lnTo>
                  <a:pt x="200025" y="80606"/>
                </a:lnTo>
                <a:lnTo>
                  <a:pt x="200025" y="52031"/>
                </a:lnTo>
                <a:close/>
              </a:path>
              <a:path w="1008379" h="132714">
                <a:moveTo>
                  <a:pt x="314325" y="52031"/>
                </a:moveTo>
                <a:lnTo>
                  <a:pt x="228600" y="52031"/>
                </a:lnTo>
                <a:lnTo>
                  <a:pt x="228600" y="80606"/>
                </a:lnTo>
                <a:lnTo>
                  <a:pt x="314325" y="80606"/>
                </a:lnTo>
                <a:lnTo>
                  <a:pt x="314325" y="52031"/>
                </a:lnTo>
                <a:close/>
              </a:path>
              <a:path w="1008379" h="132714">
                <a:moveTo>
                  <a:pt x="428625" y="52031"/>
                </a:moveTo>
                <a:lnTo>
                  <a:pt x="342900" y="52031"/>
                </a:lnTo>
                <a:lnTo>
                  <a:pt x="342900" y="80606"/>
                </a:lnTo>
                <a:lnTo>
                  <a:pt x="428625" y="80606"/>
                </a:lnTo>
                <a:lnTo>
                  <a:pt x="428625" y="52031"/>
                </a:lnTo>
                <a:close/>
              </a:path>
              <a:path w="1008379" h="132714">
                <a:moveTo>
                  <a:pt x="542925" y="52031"/>
                </a:moveTo>
                <a:lnTo>
                  <a:pt x="457200" y="52031"/>
                </a:lnTo>
                <a:lnTo>
                  <a:pt x="457200" y="80606"/>
                </a:lnTo>
                <a:lnTo>
                  <a:pt x="542925" y="80606"/>
                </a:lnTo>
                <a:lnTo>
                  <a:pt x="542925" y="52031"/>
                </a:lnTo>
                <a:close/>
              </a:path>
              <a:path w="1008379" h="132714">
                <a:moveTo>
                  <a:pt x="657225" y="52031"/>
                </a:moveTo>
                <a:lnTo>
                  <a:pt x="571500" y="52031"/>
                </a:lnTo>
                <a:lnTo>
                  <a:pt x="571500" y="80606"/>
                </a:lnTo>
                <a:lnTo>
                  <a:pt x="657225" y="80606"/>
                </a:lnTo>
                <a:lnTo>
                  <a:pt x="657225" y="52031"/>
                </a:lnTo>
                <a:close/>
              </a:path>
              <a:path w="1008379" h="132714">
                <a:moveTo>
                  <a:pt x="771525" y="52031"/>
                </a:moveTo>
                <a:lnTo>
                  <a:pt x="685800" y="52031"/>
                </a:lnTo>
                <a:lnTo>
                  <a:pt x="685800" y="80606"/>
                </a:lnTo>
                <a:lnTo>
                  <a:pt x="771525" y="80606"/>
                </a:lnTo>
                <a:lnTo>
                  <a:pt x="771525" y="52031"/>
                </a:lnTo>
                <a:close/>
              </a:path>
              <a:path w="1008379" h="132714">
                <a:moveTo>
                  <a:pt x="951539" y="66325"/>
                </a:moveTo>
                <a:lnTo>
                  <a:pt x="880110" y="107962"/>
                </a:lnTo>
                <a:lnTo>
                  <a:pt x="877824" y="116712"/>
                </a:lnTo>
                <a:lnTo>
                  <a:pt x="885698" y="130340"/>
                </a:lnTo>
                <a:lnTo>
                  <a:pt x="894461" y="132651"/>
                </a:lnTo>
                <a:lnTo>
                  <a:pt x="983751" y="80606"/>
                </a:lnTo>
                <a:lnTo>
                  <a:pt x="979805" y="80606"/>
                </a:lnTo>
                <a:lnTo>
                  <a:pt x="979805" y="78663"/>
                </a:lnTo>
                <a:lnTo>
                  <a:pt x="972693" y="78663"/>
                </a:lnTo>
                <a:lnTo>
                  <a:pt x="951539" y="66325"/>
                </a:lnTo>
                <a:close/>
              </a:path>
              <a:path w="1008379" h="132714">
                <a:moveTo>
                  <a:pt x="885825" y="52031"/>
                </a:moveTo>
                <a:lnTo>
                  <a:pt x="800100" y="52031"/>
                </a:lnTo>
                <a:lnTo>
                  <a:pt x="800100" y="80606"/>
                </a:lnTo>
                <a:lnTo>
                  <a:pt x="885825" y="80606"/>
                </a:lnTo>
                <a:lnTo>
                  <a:pt x="885825" y="52031"/>
                </a:lnTo>
                <a:close/>
              </a:path>
              <a:path w="1008379" h="132714">
                <a:moveTo>
                  <a:pt x="927032" y="52031"/>
                </a:moveTo>
                <a:lnTo>
                  <a:pt x="914400" y="52031"/>
                </a:lnTo>
                <a:lnTo>
                  <a:pt x="914400" y="80606"/>
                </a:lnTo>
                <a:lnTo>
                  <a:pt x="927054" y="80606"/>
                </a:lnTo>
                <a:lnTo>
                  <a:pt x="951539" y="66325"/>
                </a:lnTo>
                <a:lnTo>
                  <a:pt x="927032" y="52031"/>
                </a:lnTo>
                <a:close/>
              </a:path>
              <a:path w="1008379" h="132714">
                <a:moveTo>
                  <a:pt x="983746" y="52031"/>
                </a:moveTo>
                <a:lnTo>
                  <a:pt x="979805" y="52031"/>
                </a:lnTo>
                <a:lnTo>
                  <a:pt x="979805" y="80606"/>
                </a:lnTo>
                <a:lnTo>
                  <a:pt x="983751" y="80606"/>
                </a:lnTo>
                <a:lnTo>
                  <a:pt x="1008252" y="66319"/>
                </a:lnTo>
                <a:lnTo>
                  <a:pt x="983746" y="52031"/>
                </a:lnTo>
                <a:close/>
              </a:path>
              <a:path w="1008379" h="132714">
                <a:moveTo>
                  <a:pt x="972693" y="53987"/>
                </a:moveTo>
                <a:lnTo>
                  <a:pt x="951539" y="66325"/>
                </a:lnTo>
                <a:lnTo>
                  <a:pt x="972693" y="78663"/>
                </a:lnTo>
                <a:lnTo>
                  <a:pt x="972693" y="53987"/>
                </a:lnTo>
                <a:close/>
              </a:path>
              <a:path w="1008379" h="132714">
                <a:moveTo>
                  <a:pt x="979805" y="53987"/>
                </a:moveTo>
                <a:lnTo>
                  <a:pt x="972693" y="53987"/>
                </a:lnTo>
                <a:lnTo>
                  <a:pt x="972693" y="78663"/>
                </a:lnTo>
                <a:lnTo>
                  <a:pt x="979805" y="78663"/>
                </a:lnTo>
                <a:lnTo>
                  <a:pt x="979805" y="53987"/>
                </a:lnTo>
                <a:close/>
              </a:path>
              <a:path w="1008379" h="132714">
                <a:moveTo>
                  <a:pt x="894461" y="0"/>
                </a:moveTo>
                <a:lnTo>
                  <a:pt x="885698" y="2298"/>
                </a:lnTo>
                <a:lnTo>
                  <a:pt x="877824" y="15938"/>
                </a:lnTo>
                <a:lnTo>
                  <a:pt x="880110" y="24688"/>
                </a:lnTo>
                <a:lnTo>
                  <a:pt x="951550" y="66319"/>
                </a:lnTo>
                <a:lnTo>
                  <a:pt x="972693" y="53987"/>
                </a:lnTo>
                <a:lnTo>
                  <a:pt x="979805" y="53987"/>
                </a:lnTo>
                <a:lnTo>
                  <a:pt x="979805" y="52031"/>
                </a:lnTo>
                <a:lnTo>
                  <a:pt x="983746" y="52031"/>
                </a:lnTo>
                <a:lnTo>
                  <a:pt x="894461" y="0"/>
                </a:lnTo>
                <a:close/>
              </a:path>
            </a:pathLst>
          </a:custGeom>
          <a:solidFill>
            <a:srgbClr val="8F9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5" y="60417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6384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Users\Mariana\Desktop\1- MARIANA LIMA\ARQUITETURA\tcc\ALTERAÇÕES\be2a8b9a2364aeaa4a553bc29b4b0ba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9395" y="3092210"/>
            <a:ext cx="2916505" cy="170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PARQUE – </a:t>
            </a:r>
            <a:r>
              <a:rPr lang="pt-BR" sz="2800" dirty="0" smtClean="0"/>
              <a:t>recuperação do lago</a:t>
            </a:r>
            <a:endParaRPr lang="pt-BR" sz="2000" dirty="0"/>
          </a:p>
        </p:txBody>
      </p:sp>
      <p:pic>
        <p:nvPicPr>
          <p:cNvPr id="4098" name="Picture 2" descr="C:\Users\Mariana\Desktop\1- MARIANA LIMA\ARQUITETURA\tcc\ALTERAÇÕES\3ee2f6a55a6d1dc748af68809c7343d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628"/>
          <a:stretch/>
        </p:blipFill>
        <p:spPr bwMode="auto">
          <a:xfrm>
            <a:off x="251520" y="1124744"/>
            <a:ext cx="3238500" cy="198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ariana\Desktop\1- MARIANA LIMA\ARQUITETURA\tcc\ALTERAÇÕES\5d063e16f4e2356452001d8be34a25cc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628"/>
          <a:stretch/>
        </p:blipFill>
        <p:spPr bwMode="auto">
          <a:xfrm>
            <a:off x="2987824" y="1124744"/>
            <a:ext cx="2870200" cy="198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ariana\Desktop\1- MARIANA LIMA\ARQUITETURA\tcc\ALTERAÇÕES\09b530d4695c835010f9dc5a8be431f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13170"/>
            <a:ext cx="2736304" cy="187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Mariana\Desktop\1- MARIANA LIMA\ARQUITETURA\tcc\ALTERAÇÕES\4231f311d66abd4e80ce52d74ccdf9d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44" b="18750"/>
          <a:stretch/>
        </p:blipFill>
        <p:spPr bwMode="auto">
          <a:xfrm>
            <a:off x="5858024" y="1124745"/>
            <a:ext cx="2792662" cy="367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Mariana\Desktop\1- MARIANA LIMA\ARQUITETURA\tcc\ALTERAÇÕES\Parque-da-Lagoa-12jun201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0193"/>
          <a:stretch/>
        </p:blipFill>
        <p:spPr bwMode="auto">
          <a:xfrm>
            <a:off x="251520" y="4794968"/>
            <a:ext cx="2736304" cy="171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Mariana\Desktop\1- MARIANA LIMA\ARQUITETURA\tcc\ALTERAÇÕES\be3acb4bfa5f02c768ab110b33b9b47c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611"/>
          <a:stretch/>
        </p:blipFill>
        <p:spPr bwMode="auto">
          <a:xfrm>
            <a:off x="5858024" y="4794969"/>
            <a:ext cx="2784017" cy="171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Resultado de imagem para barquinho parque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93" r="16807"/>
          <a:stretch/>
        </p:blipFill>
        <p:spPr bwMode="auto">
          <a:xfrm>
            <a:off x="2987825" y="4767469"/>
            <a:ext cx="2870200" cy="1733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LOGO PRO LAGOA SECA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634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PARQUE – </a:t>
            </a:r>
            <a:r>
              <a:rPr lang="pt-BR" sz="2800" dirty="0" smtClean="0"/>
              <a:t>ENTRADAS E MOBILIDADE</a:t>
            </a:r>
            <a:endParaRPr lang="pt-BR" sz="2800" dirty="0"/>
          </a:p>
        </p:txBody>
      </p:sp>
      <p:sp>
        <p:nvSpPr>
          <p:cNvPr id="31" name="object 7"/>
          <p:cNvSpPr/>
          <p:nvPr/>
        </p:nvSpPr>
        <p:spPr>
          <a:xfrm>
            <a:off x="928154" y="1508240"/>
            <a:ext cx="7100189" cy="451281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8"/>
          <p:cNvSpPr/>
          <p:nvPr/>
        </p:nvSpPr>
        <p:spPr>
          <a:xfrm>
            <a:off x="6084189" y="3212746"/>
            <a:ext cx="730250" cy="628015"/>
          </a:xfrm>
          <a:custGeom>
            <a:avLst/>
            <a:gdLst/>
            <a:ahLst/>
            <a:cxnLst/>
            <a:rect l="l" t="t" r="r" b="b"/>
            <a:pathLst>
              <a:path w="730250" h="628014">
                <a:moveTo>
                  <a:pt x="364998" y="0"/>
                </a:moveTo>
                <a:lnTo>
                  <a:pt x="315450" y="2866"/>
                </a:lnTo>
                <a:lnTo>
                  <a:pt x="267934" y="11216"/>
                </a:lnTo>
                <a:lnTo>
                  <a:pt x="222884" y="24675"/>
                </a:lnTo>
                <a:lnTo>
                  <a:pt x="180735" y="42869"/>
                </a:lnTo>
                <a:lnTo>
                  <a:pt x="141918" y="65423"/>
                </a:lnTo>
                <a:lnTo>
                  <a:pt x="106870" y="91963"/>
                </a:lnTo>
                <a:lnTo>
                  <a:pt x="76023" y="122115"/>
                </a:lnTo>
                <a:lnTo>
                  <a:pt x="49812" y="155504"/>
                </a:lnTo>
                <a:lnTo>
                  <a:pt x="28670" y="191756"/>
                </a:lnTo>
                <a:lnTo>
                  <a:pt x="13031" y="230496"/>
                </a:lnTo>
                <a:lnTo>
                  <a:pt x="3330" y="271350"/>
                </a:lnTo>
                <a:lnTo>
                  <a:pt x="0" y="313944"/>
                </a:lnTo>
                <a:lnTo>
                  <a:pt x="3330" y="356564"/>
                </a:lnTo>
                <a:lnTo>
                  <a:pt x="13031" y="397435"/>
                </a:lnTo>
                <a:lnTo>
                  <a:pt x="28670" y="436185"/>
                </a:lnTo>
                <a:lnTo>
                  <a:pt x="49812" y="472440"/>
                </a:lnTo>
                <a:lnTo>
                  <a:pt x="76023" y="505826"/>
                </a:lnTo>
                <a:lnTo>
                  <a:pt x="106870" y="535971"/>
                </a:lnTo>
                <a:lnTo>
                  <a:pt x="141918" y="562502"/>
                </a:lnTo>
                <a:lnTo>
                  <a:pt x="180735" y="585046"/>
                </a:lnTo>
                <a:lnTo>
                  <a:pt x="222885" y="603230"/>
                </a:lnTo>
                <a:lnTo>
                  <a:pt x="267934" y="616680"/>
                </a:lnTo>
                <a:lnTo>
                  <a:pt x="315450" y="625023"/>
                </a:lnTo>
                <a:lnTo>
                  <a:pt x="364998" y="627888"/>
                </a:lnTo>
                <a:lnTo>
                  <a:pt x="414516" y="625023"/>
                </a:lnTo>
                <a:lnTo>
                  <a:pt x="462007" y="616680"/>
                </a:lnTo>
                <a:lnTo>
                  <a:pt x="507037" y="603230"/>
                </a:lnTo>
                <a:lnTo>
                  <a:pt x="549171" y="585046"/>
                </a:lnTo>
                <a:lnTo>
                  <a:pt x="587975" y="562502"/>
                </a:lnTo>
                <a:lnTo>
                  <a:pt x="623014" y="535971"/>
                </a:lnTo>
                <a:lnTo>
                  <a:pt x="653854" y="505826"/>
                </a:lnTo>
                <a:lnTo>
                  <a:pt x="680061" y="472440"/>
                </a:lnTo>
                <a:lnTo>
                  <a:pt x="701200" y="436185"/>
                </a:lnTo>
                <a:lnTo>
                  <a:pt x="716837" y="397435"/>
                </a:lnTo>
                <a:lnTo>
                  <a:pt x="726538" y="356564"/>
                </a:lnTo>
                <a:lnTo>
                  <a:pt x="729868" y="313944"/>
                </a:lnTo>
                <a:lnTo>
                  <a:pt x="726538" y="271350"/>
                </a:lnTo>
                <a:lnTo>
                  <a:pt x="716837" y="230496"/>
                </a:lnTo>
                <a:lnTo>
                  <a:pt x="701200" y="191756"/>
                </a:lnTo>
                <a:lnTo>
                  <a:pt x="680061" y="155504"/>
                </a:lnTo>
                <a:lnTo>
                  <a:pt x="653854" y="122115"/>
                </a:lnTo>
                <a:lnTo>
                  <a:pt x="623014" y="91963"/>
                </a:lnTo>
                <a:lnTo>
                  <a:pt x="587975" y="65423"/>
                </a:lnTo>
                <a:lnTo>
                  <a:pt x="549171" y="42869"/>
                </a:lnTo>
                <a:lnTo>
                  <a:pt x="507037" y="24675"/>
                </a:lnTo>
                <a:lnTo>
                  <a:pt x="462007" y="11216"/>
                </a:lnTo>
                <a:lnTo>
                  <a:pt x="414516" y="2866"/>
                </a:lnTo>
                <a:lnTo>
                  <a:pt x="364998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9"/>
          <p:cNvSpPr/>
          <p:nvPr/>
        </p:nvSpPr>
        <p:spPr>
          <a:xfrm>
            <a:off x="6084189" y="3212746"/>
            <a:ext cx="730250" cy="628015"/>
          </a:xfrm>
          <a:custGeom>
            <a:avLst/>
            <a:gdLst/>
            <a:ahLst/>
            <a:cxnLst/>
            <a:rect l="l" t="t" r="r" b="b"/>
            <a:pathLst>
              <a:path w="730250" h="628014">
                <a:moveTo>
                  <a:pt x="0" y="313944"/>
                </a:moveTo>
                <a:lnTo>
                  <a:pt x="3330" y="271350"/>
                </a:lnTo>
                <a:lnTo>
                  <a:pt x="13031" y="230496"/>
                </a:lnTo>
                <a:lnTo>
                  <a:pt x="28670" y="191756"/>
                </a:lnTo>
                <a:lnTo>
                  <a:pt x="49812" y="155504"/>
                </a:lnTo>
                <a:lnTo>
                  <a:pt x="76023" y="122115"/>
                </a:lnTo>
                <a:lnTo>
                  <a:pt x="106870" y="91963"/>
                </a:lnTo>
                <a:lnTo>
                  <a:pt x="141918" y="65423"/>
                </a:lnTo>
                <a:lnTo>
                  <a:pt x="180735" y="42869"/>
                </a:lnTo>
                <a:lnTo>
                  <a:pt x="222884" y="24675"/>
                </a:lnTo>
                <a:lnTo>
                  <a:pt x="267934" y="11216"/>
                </a:lnTo>
                <a:lnTo>
                  <a:pt x="315450" y="2866"/>
                </a:lnTo>
                <a:lnTo>
                  <a:pt x="364998" y="0"/>
                </a:lnTo>
                <a:lnTo>
                  <a:pt x="414516" y="2866"/>
                </a:lnTo>
                <a:lnTo>
                  <a:pt x="462007" y="11216"/>
                </a:lnTo>
                <a:lnTo>
                  <a:pt x="507037" y="24675"/>
                </a:lnTo>
                <a:lnTo>
                  <a:pt x="549171" y="42869"/>
                </a:lnTo>
                <a:lnTo>
                  <a:pt x="587975" y="65423"/>
                </a:lnTo>
                <a:lnTo>
                  <a:pt x="623014" y="91963"/>
                </a:lnTo>
                <a:lnTo>
                  <a:pt x="653854" y="122115"/>
                </a:lnTo>
                <a:lnTo>
                  <a:pt x="680061" y="155504"/>
                </a:lnTo>
                <a:lnTo>
                  <a:pt x="701200" y="191756"/>
                </a:lnTo>
                <a:lnTo>
                  <a:pt x="716837" y="230496"/>
                </a:lnTo>
                <a:lnTo>
                  <a:pt x="726538" y="271350"/>
                </a:lnTo>
                <a:lnTo>
                  <a:pt x="729868" y="313944"/>
                </a:lnTo>
                <a:lnTo>
                  <a:pt x="726538" y="356564"/>
                </a:lnTo>
                <a:lnTo>
                  <a:pt x="716837" y="397435"/>
                </a:lnTo>
                <a:lnTo>
                  <a:pt x="701200" y="436185"/>
                </a:lnTo>
                <a:lnTo>
                  <a:pt x="680061" y="472440"/>
                </a:lnTo>
                <a:lnTo>
                  <a:pt x="653854" y="505826"/>
                </a:lnTo>
                <a:lnTo>
                  <a:pt x="623014" y="535971"/>
                </a:lnTo>
                <a:lnTo>
                  <a:pt x="587975" y="562502"/>
                </a:lnTo>
                <a:lnTo>
                  <a:pt x="549171" y="585046"/>
                </a:lnTo>
                <a:lnTo>
                  <a:pt x="507037" y="603230"/>
                </a:lnTo>
                <a:lnTo>
                  <a:pt x="462007" y="616680"/>
                </a:lnTo>
                <a:lnTo>
                  <a:pt x="414516" y="625023"/>
                </a:lnTo>
                <a:lnTo>
                  <a:pt x="364998" y="627888"/>
                </a:lnTo>
                <a:lnTo>
                  <a:pt x="315450" y="625023"/>
                </a:lnTo>
                <a:lnTo>
                  <a:pt x="267934" y="616680"/>
                </a:lnTo>
                <a:lnTo>
                  <a:pt x="222885" y="603230"/>
                </a:lnTo>
                <a:lnTo>
                  <a:pt x="180735" y="585046"/>
                </a:lnTo>
                <a:lnTo>
                  <a:pt x="141918" y="562502"/>
                </a:lnTo>
                <a:lnTo>
                  <a:pt x="106870" y="535971"/>
                </a:lnTo>
                <a:lnTo>
                  <a:pt x="76023" y="505826"/>
                </a:lnTo>
                <a:lnTo>
                  <a:pt x="49812" y="472439"/>
                </a:lnTo>
                <a:lnTo>
                  <a:pt x="28670" y="436185"/>
                </a:lnTo>
                <a:lnTo>
                  <a:pt x="13031" y="397435"/>
                </a:lnTo>
                <a:lnTo>
                  <a:pt x="3330" y="356564"/>
                </a:lnTo>
                <a:lnTo>
                  <a:pt x="0" y="313944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10"/>
          <p:cNvSpPr/>
          <p:nvPr/>
        </p:nvSpPr>
        <p:spPr>
          <a:xfrm>
            <a:off x="4283964" y="2486813"/>
            <a:ext cx="730250" cy="628015"/>
          </a:xfrm>
          <a:custGeom>
            <a:avLst/>
            <a:gdLst/>
            <a:ahLst/>
            <a:cxnLst/>
            <a:rect l="l" t="t" r="r" b="b"/>
            <a:pathLst>
              <a:path w="730250" h="628014">
                <a:moveTo>
                  <a:pt x="364998" y="0"/>
                </a:moveTo>
                <a:lnTo>
                  <a:pt x="315477" y="2864"/>
                </a:lnTo>
                <a:lnTo>
                  <a:pt x="267978" y="11207"/>
                </a:lnTo>
                <a:lnTo>
                  <a:pt x="222938" y="24657"/>
                </a:lnTo>
                <a:lnTo>
                  <a:pt x="180791" y="42841"/>
                </a:lnTo>
                <a:lnTo>
                  <a:pt x="141972" y="65385"/>
                </a:lnTo>
                <a:lnTo>
                  <a:pt x="106918" y="91916"/>
                </a:lnTo>
                <a:lnTo>
                  <a:pt x="76062" y="122061"/>
                </a:lnTo>
                <a:lnTo>
                  <a:pt x="49840" y="155448"/>
                </a:lnTo>
                <a:lnTo>
                  <a:pt x="28688" y="191702"/>
                </a:lnTo>
                <a:lnTo>
                  <a:pt x="13040" y="230452"/>
                </a:lnTo>
                <a:lnTo>
                  <a:pt x="3332" y="271323"/>
                </a:lnTo>
                <a:lnTo>
                  <a:pt x="0" y="313944"/>
                </a:lnTo>
                <a:lnTo>
                  <a:pt x="3332" y="356537"/>
                </a:lnTo>
                <a:lnTo>
                  <a:pt x="13040" y="397391"/>
                </a:lnTo>
                <a:lnTo>
                  <a:pt x="28688" y="436131"/>
                </a:lnTo>
                <a:lnTo>
                  <a:pt x="49840" y="472383"/>
                </a:lnTo>
                <a:lnTo>
                  <a:pt x="76062" y="505772"/>
                </a:lnTo>
                <a:lnTo>
                  <a:pt x="106918" y="535924"/>
                </a:lnTo>
                <a:lnTo>
                  <a:pt x="141972" y="562464"/>
                </a:lnTo>
                <a:lnTo>
                  <a:pt x="180791" y="585018"/>
                </a:lnTo>
                <a:lnTo>
                  <a:pt x="222938" y="603212"/>
                </a:lnTo>
                <a:lnTo>
                  <a:pt x="267978" y="616671"/>
                </a:lnTo>
                <a:lnTo>
                  <a:pt x="315477" y="625021"/>
                </a:lnTo>
                <a:lnTo>
                  <a:pt x="364998" y="627888"/>
                </a:lnTo>
                <a:lnTo>
                  <a:pt x="414518" y="625021"/>
                </a:lnTo>
                <a:lnTo>
                  <a:pt x="462017" y="616671"/>
                </a:lnTo>
                <a:lnTo>
                  <a:pt x="507057" y="603212"/>
                </a:lnTo>
                <a:lnTo>
                  <a:pt x="549204" y="585018"/>
                </a:lnTo>
                <a:lnTo>
                  <a:pt x="588023" y="562464"/>
                </a:lnTo>
                <a:lnTo>
                  <a:pt x="623077" y="535924"/>
                </a:lnTo>
                <a:lnTo>
                  <a:pt x="653933" y="505772"/>
                </a:lnTo>
                <a:lnTo>
                  <a:pt x="680155" y="472383"/>
                </a:lnTo>
                <a:lnTo>
                  <a:pt x="701307" y="436131"/>
                </a:lnTo>
                <a:lnTo>
                  <a:pt x="716955" y="397391"/>
                </a:lnTo>
                <a:lnTo>
                  <a:pt x="726663" y="356537"/>
                </a:lnTo>
                <a:lnTo>
                  <a:pt x="729996" y="313944"/>
                </a:lnTo>
                <a:lnTo>
                  <a:pt x="726663" y="271323"/>
                </a:lnTo>
                <a:lnTo>
                  <a:pt x="716955" y="230452"/>
                </a:lnTo>
                <a:lnTo>
                  <a:pt x="701307" y="191702"/>
                </a:lnTo>
                <a:lnTo>
                  <a:pt x="680155" y="155448"/>
                </a:lnTo>
                <a:lnTo>
                  <a:pt x="653933" y="122061"/>
                </a:lnTo>
                <a:lnTo>
                  <a:pt x="623077" y="91916"/>
                </a:lnTo>
                <a:lnTo>
                  <a:pt x="588023" y="65385"/>
                </a:lnTo>
                <a:lnTo>
                  <a:pt x="549204" y="42841"/>
                </a:lnTo>
                <a:lnTo>
                  <a:pt x="507057" y="24657"/>
                </a:lnTo>
                <a:lnTo>
                  <a:pt x="462017" y="11207"/>
                </a:lnTo>
                <a:lnTo>
                  <a:pt x="414518" y="2864"/>
                </a:lnTo>
                <a:lnTo>
                  <a:pt x="364998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11"/>
          <p:cNvSpPr/>
          <p:nvPr/>
        </p:nvSpPr>
        <p:spPr>
          <a:xfrm>
            <a:off x="4283964" y="2486813"/>
            <a:ext cx="730250" cy="628015"/>
          </a:xfrm>
          <a:custGeom>
            <a:avLst/>
            <a:gdLst/>
            <a:ahLst/>
            <a:cxnLst/>
            <a:rect l="l" t="t" r="r" b="b"/>
            <a:pathLst>
              <a:path w="730250" h="628014">
                <a:moveTo>
                  <a:pt x="0" y="313944"/>
                </a:moveTo>
                <a:lnTo>
                  <a:pt x="3332" y="271323"/>
                </a:lnTo>
                <a:lnTo>
                  <a:pt x="13040" y="230452"/>
                </a:lnTo>
                <a:lnTo>
                  <a:pt x="28688" y="191702"/>
                </a:lnTo>
                <a:lnTo>
                  <a:pt x="49840" y="155448"/>
                </a:lnTo>
                <a:lnTo>
                  <a:pt x="76062" y="122061"/>
                </a:lnTo>
                <a:lnTo>
                  <a:pt x="106918" y="91916"/>
                </a:lnTo>
                <a:lnTo>
                  <a:pt x="141972" y="65385"/>
                </a:lnTo>
                <a:lnTo>
                  <a:pt x="180791" y="42841"/>
                </a:lnTo>
                <a:lnTo>
                  <a:pt x="222938" y="24657"/>
                </a:lnTo>
                <a:lnTo>
                  <a:pt x="267978" y="11207"/>
                </a:lnTo>
                <a:lnTo>
                  <a:pt x="315477" y="2864"/>
                </a:lnTo>
                <a:lnTo>
                  <a:pt x="364998" y="0"/>
                </a:lnTo>
                <a:lnTo>
                  <a:pt x="414518" y="2864"/>
                </a:lnTo>
                <a:lnTo>
                  <a:pt x="462017" y="11207"/>
                </a:lnTo>
                <a:lnTo>
                  <a:pt x="507057" y="24657"/>
                </a:lnTo>
                <a:lnTo>
                  <a:pt x="549204" y="42841"/>
                </a:lnTo>
                <a:lnTo>
                  <a:pt x="588023" y="65385"/>
                </a:lnTo>
                <a:lnTo>
                  <a:pt x="623077" y="91916"/>
                </a:lnTo>
                <a:lnTo>
                  <a:pt x="653933" y="122061"/>
                </a:lnTo>
                <a:lnTo>
                  <a:pt x="680155" y="155448"/>
                </a:lnTo>
                <a:lnTo>
                  <a:pt x="701307" y="191702"/>
                </a:lnTo>
                <a:lnTo>
                  <a:pt x="716955" y="230452"/>
                </a:lnTo>
                <a:lnTo>
                  <a:pt x="726663" y="271323"/>
                </a:lnTo>
                <a:lnTo>
                  <a:pt x="729996" y="313944"/>
                </a:lnTo>
                <a:lnTo>
                  <a:pt x="726663" y="356537"/>
                </a:lnTo>
                <a:lnTo>
                  <a:pt x="716955" y="397391"/>
                </a:lnTo>
                <a:lnTo>
                  <a:pt x="701307" y="436131"/>
                </a:lnTo>
                <a:lnTo>
                  <a:pt x="680155" y="472383"/>
                </a:lnTo>
                <a:lnTo>
                  <a:pt x="653933" y="505772"/>
                </a:lnTo>
                <a:lnTo>
                  <a:pt x="623077" y="535924"/>
                </a:lnTo>
                <a:lnTo>
                  <a:pt x="588023" y="562464"/>
                </a:lnTo>
                <a:lnTo>
                  <a:pt x="549204" y="585018"/>
                </a:lnTo>
                <a:lnTo>
                  <a:pt x="507057" y="603212"/>
                </a:lnTo>
                <a:lnTo>
                  <a:pt x="462017" y="616671"/>
                </a:lnTo>
                <a:lnTo>
                  <a:pt x="414518" y="625021"/>
                </a:lnTo>
                <a:lnTo>
                  <a:pt x="364998" y="627888"/>
                </a:lnTo>
                <a:lnTo>
                  <a:pt x="315477" y="625021"/>
                </a:lnTo>
                <a:lnTo>
                  <a:pt x="267978" y="616671"/>
                </a:lnTo>
                <a:lnTo>
                  <a:pt x="222938" y="603212"/>
                </a:lnTo>
                <a:lnTo>
                  <a:pt x="180791" y="585018"/>
                </a:lnTo>
                <a:lnTo>
                  <a:pt x="141972" y="562464"/>
                </a:lnTo>
                <a:lnTo>
                  <a:pt x="106918" y="535924"/>
                </a:lnTo>
                <a:lnTo>
                  <a:pt x="76062" y="505772"/>
                </a:lnTo>
                <a:lnTo>
                  <a:pt x="49840" y="472383"/>
                </a:lnTo>
                <a:lnTo>
                  <a:pt x="28688" y="436131"/>
                </a:lnTo>
                <a:lnTo>
                  <a:pt x="13040" y="397391"/>
                </a:lnTo>
                <a:lnTo>
                  <a:pt x="3332" y="356537"/>
                </a:lnTo>
                <a:lnTo>
                  <a:pt x="0" y="313944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2"/>
          <p:cNvSpPr/>
          <p:nvPr/>
        </p:nvSpPr>
        <p:spPr>
          <a:xfrm>
            <a:off x="3563873" y="3284755"/>
            <a:ext cx="730250" cy="628015"/>
          </a:xfrm>
          <a:custGeom>
            <a:avLst/>
            <a:gdLst/>
            <a:ahLst/>
            <a:cxnLst/>
            <a:rect l="l" t="t" r="r" b="b"/>
            <a:pathLst>
              <a:path w="730250" h="628014">
                <a:moveTo>
                  <a:pt x="364998" y="0"/>
                </a:moveTo>
                <a:lnTo>
                  <a:pt x="315477" y="2866"/>
                </a:lnTo>
                <a:lnTo>
                  <a:pt x="267978" y="11216"/>
                </a:lnTo>
                <a:lnTo>
                  <a:pt x="222938" y="24675"/>
                </a:lnTo>
                <a:lnTo>
                  <a:pt x="180791" y="42869"/>
                </a:lnTo>
                <a:lnTo>
                  <a:pt x="141972" y="65423"/>
                </a:lnTo>
                <a:lnTo>
                  <a:pt x="106918" y="91963"/>
                </a:lnTo>
                <a:lnTo>
                  <a:pt x="76062" y="122115"/>
                </a:lnTo>
                <a:lnTo>
                  <a:pt x="49840" y="155504"/>
                </a:lnTo>
                <a:lnTo>
                  <a:pt x="28688" y="191756"/>
                </a:lnTo>
                <a:lnTo>
                  <a:pt x="13040" y="230496"/>
                </a:lnTo>
                <a:lnTo>
                  <a:pt x="3332" y="271350"/>
                </a:lnTo>
                <a:lnTo>
                  <a:pt x="0" y="313943"/>
                </a:lnTo>
                <a:lnTo>
                  <a:pt x="3332" y="356564"/>
                </a:lnTo>
                <a:lnTo>
                  <a:pt x="13040" y="397435"/>
                </a:lnTo>
                <a:lnTo>
                  <a:pt x="28688" y="436185"/>
                </a:lnTo>
                <a:lnTo>
                  <a:pt x="49840" y="472440"/>
                </a:lnTo>
                <a:lnTo>
                  <a:pt x="76062" y="505826"/>
                </a:lnTo>
                <a:lnTo>
                  <a:pt x="106918" y="535971"/>
                </a:lnTo>
                <a:lnTo>
                  <a:pt x="141972" y="562502"/>
                </a:lnTo>
                <a:lnTo>
                  <a:pt x="180791" y="585046"/>
                </a:lnTo>
                <a:lnTo>
                  <a:pt x="222938" y="603230"/>
                </a:lnTo>
                <a:lnTo>
                  <a:pt x="267978" y="616680"/>
                </a:lnTo>
                <a:lnTo>
                  <a:pt x="315477" y="625023"/>
                </a:lnTo>
                <a:lnTo>
                  <a:pt x="364998" y="627888"/>
                </a:lnTo>
                <a:lnTo>
                  <a:pt x="414518" y="625023"/>
                </a:lnTo>
                <a:lnTo>
                  <a:pt x="462017" y="616680"/>
                </a:lnTo>
                <a:lnTo>
                  <a:pt x="507057" y="603230"/>
                </a:lnTo>
                <a:lnTo>
                  <a:pt x="549204" y="585046"/>
                </a:lnTo>
                <a:lnTo>
                  <a:pt x="588023" y="562502"/>
                </a:lnTo>
                <a:lnTo>
                  <a:pt x="623077" y="535971"/>
                </a:lnTo>
                <a:lnTo>
                  <a:pt x="653933" y="505826"/>
                </a:lnTo>
                <a:lnTo>
                  <a:pt x="680155" y="472440"/>
                </a:lnTo>
                <a:lnTo>
                  <a:pt x="701307" y="436185"/>
                </a:lnTo>
                <a:lnTo>
                  <a:pt x="716955" y="397435"/>
                </a:lnTo>
                <a:lnTo>
                  <a:pt x="726663" y="356564"/>
                </a:lnTo>
                <a:lnTo>
                  <a:pt x="729996" y="313943"/>
                </a:lnTo>
                <a:lnTo>
                  <a:pt x="726663" y="271350"/>
                </a:lnTo>
                <a:lnTo>
                  <a:pt x="716955" y="230496"/>
                </a:lnTo>
                <a:lnTo>
                  <a:pt x="701307" y="191756"/>
                </a:lnTo>
                <a:lnTo>
                  <a:pt x="680155" y="155504"/>
                </a:lnTo>
                <a:lnTo>
                  <a:pt x="653933" y="122115"/>
                </a:lnTo>
                <a:lnTo>
                  <a:pt x="623077" y="91963"/>
                </a:lnTo>
                <a:lnTo>
                  <a:pt x="588023" y="65423"/>
                </a:lnTo>
                <a:lnTo>
                  <a:pt x="549204" y="42869"/>
                </a:lnTo>
                <a:lnTo>
                  <a:pt x="507057" y="24675"/>
                </a:lnTo>
                <a:lnTo>
                  <a:pt x="462017" y="11216"/>
                </a:lnTo>
                <a:lnTo>
                  <a:pt x="414518" y="2866"/>
                </a:lnTo>
                <a:lnTo>
                  <a:pt x="364998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13"/>
          <p:cNvSpPr/>
          <p:nvPr/>
        </p:nvSpPr>
        <p:spPr>
          <a:xfrm>
            <a:off x="3563873" y="3284755"/>
            <a:ext cx="730250" cy="628015"/>
          </a:xfrm>
          <a:custGeom>
            <a:avLst/>
            <a:gdLst/>
            <a:ahLst/>
            <a:cxnLst/>
            <a:rect l="l" t="t" r="r" b="b"/>
            <a:pathLst>
              <a:path w="730250" h="628014">
                <a:moveTo>
                  <a:pt x="0" y="313943"/>
                </a:moveTo>
                <a:lnTo>
                  <a:pt x="3332" y="271350"/>
                </a:lnTo>
                <a:lnTo>
                  <a:pt x="13040" y="230496"/>
                </a:lnTo>
                <a:lnTo>
                  <a:pt x="28688" y="191756"/>
                </a:lnTo>
                <a:lnTo>
                  <a:pt x="49840" y="155504"/>
                </a:lnTo>
                <a:lnTo>
                  <a:pt x="76062" y="122115"/>
                </a:lnTo>
                <a:lnTo>
                  <a:pt x="106918" y="91963"/>
                </a:lnTo>
                <a:lnTo>
                  <a:pt x="141972" y="65423"/>
                </a:lnTo>
                <a:lnTo>
                  <a:pt x="180791" y="42869"/>
                </a:lnTo>
                <a:lnTo>
                  <a:pt x="222938" y="24675"/>
                </a:lnTo>
                <a:lnTo>
                  <a:pt x="267978" y="11216"/>
                </a:lnTo>
                <a:lnTo>
                  <a:pt x="315477" y="2866"/>
                </a:lnTo>
                <a:lnTo>
                  <a:pt x="364998" y="0"/>
                </a:lnTo>
                <a:lnTo>
                  <a:pt x="414518" y="2866"/>
                </a:lnTo>
                <a:lnTo>
                  <a:pt x="462017" y="11216"/>
                </a:lnTo>
                <a:lnTo>
                  <a:pt x="507057" y="24675"/>
                </a:lnTo>
                <a:lnTo>
                  <a:pt x="549204" y="42869"/>
                </a:lnTo>
                <a:lnTo>
                  <a:pt x="588023" y="65423"/>
                </a:lnTo>
                <a:lnTo>
                  <a:pt x="623077" y="91963"/>
                </a:lnTo>
                <a:lnTo>
                  <a:pt x="653933" y="122115"/>
                </a:lnTo>
                <a:lnTo>
                  <a:pt x="680155" y="155504"/>
                </a:lnTo>
                <a:lnTo>
                  <a:pt x="701307" y="191756"/>
                </a:lnTo>
                <a:lnTo>
                  <a:pt x="716955" y="230496"/>
                </a:lnTo>
                <a:lnTo>
                  <a:pt x="726663" y="271350"/>
                </a:lnTo>
                <a:lnTo>
                  <a:pt x="729996" y="313943"/>
                </a:lnTo>
                <a:lnTo>
                  <a:pt x="726663" y="356564"/>
                </a:lnTo>
                <a:lnTo>
                  <a:pt x="716955" y="397435"/>
                </a:lnTo>
                <a:lnTo>
                  <a:pt x="701307" y="436185"/>
                </a:lnTo>
                <a:lnTo>
                  <a:pt x="680155" y="472440"/>
                </a:lnTo>
                <a:lnTo>
                  <a:pt x="653933" y="505826"/>
                </a:lnTo>
                <a:lnTo>
                  <a:pt x="623077" y="535971"/>
                </a:lnTo>
                <a:lnTo>
                  <a:pt x="588023" y="562502"/>
                </a:lnTo>
                <a:lnTo>
                  <a:pt x="549204" y="585046"/>
                </a:lnTo>
                <a:lnTo>
                  <a:pt x="507057" y="603230"/>
                </a:lnTo>
                <a:lnTo>
                  <a:pt x="462017" y="616680"/>
                </a:lnTo>
                <a:lnTo>
                  <a:pt x="414518" y="625023"/>
                </a:lnTo>
                <a:lnTo>
                  <a:pt x="364998" y="627888"/>
                </a:lnTo>
                <a:lnTo>
                  <a:pt x="315477" y="625023"/>
                </a:lnTo>
                <a:lnTo>
                  <a:pt x="267978" y="616680"/>
                </a:lnTo>
                <a:lnTo>
                  <a:pt x="222938" y="603230"/>
                </a:lnTo>
                <a:lnTo>
                  <a:pt x="180791" y="585046"/>
                </a:lnTo>
                <a:lnTo>
                  <a:pt x="141972" y="562502"/>
                </a:lnTo>
                <a:lnTo>
                  <a:pt x="106918" y="535971"/>
                </a:lnTo>
                <a:lnTo>
                  <a:pt x="76062" y="505826"/>
                </a:lnTo>
                <a:lnTo>
                  <a:pt x="49840" y="472439"/>
                </a:lnTo>
                <a:lnTo>
                  <a:pt x="28688" y="436185"/>
                </a:lnTo>
                <a:lnTo>
                  <a:pt x="13040" y="397435"/>
                </a:lnTo>
                <a:lnTo>
                  <a:pt x="3332" y="356564"/>
                </a:lnTo>
                <a:lnTo>
                  <a:pt x="0" y="313943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14"/>
          <p:cNvSpPr/>
          <p:nvPr/>
        </p:nvSpPr>
        <p:spPr>
          <a:xfrm>
            <a:off x="2699766" y="4745128"/>
            <a:ext cx="730250" cy="628015"/>
          </a:xfrm>
          <a:custGeom>
            <a:avLst/>
            <a:gdLst/>
            <a:ahLst/>
            <a:cxnLst/>
            <a:rect l="l" t="t" r="r" b="b"/>
            <a:pathLst>
              <a:path w="730250" h="628014">
                <a:moveTo>
                  <a:pt x="364997" y="0"/>
                </a:moveTo>
                <a:lnTo>
                  <a:pt x="315477" y="2866"/>
                </a:lnTo>
                <a:lnTo>
                  <a:pt x="267978" y="11216"/>
                </a:lnTo>
                <a:lnTo>
                  <a:pt x="222938" y="24675"/>
                </a:lnTo>
                <a:lnTo>
                  <a:pt x="180791" y="42869"/>
                </a:lnTo>
                <a:lnTo>
                  <a:pt x="141972" y="65423"/>
                </a:lnTo>
                <a:lnTo>
                  <a:pt x="106918" y="91963"/>
                </a:lnTo>
                <a:lnTo>
                  <a:pt x="76062" y="122115"/>
                </a:lnTo>
                <a:lnTo>
                  <a:pt x="49840" y="155504"/>
                </a:lnTo>
                <a:lnTo>
                  <a:pt x="28688" y="191756"/>
                </a:lnTo>
                <a:lnTo>
                  <a:pt x="13040" y="230496"/>
                </a:lnTo>
                <a:lnTo>
                  <a:pt x="3332" y="271350"/>
                </a:lnTo>
                <a:lnTo>
                  <a:pt x="0" y="313944"/>
                </a:lnTo>
                <a:lnTo>
                  <a:pt x="3332" y="356565"/>
                </a:lnTo>
                <a:lnTo>
                  <a:pt x="13040" y="397440"/>
                </a:lnTo>
                <a:lnTo>
                  <a:pt x="28688" y="436195"/>
                </a:lnTo>
                <a:lnTo>
                  <a:pt x="49840" y="472456"/>
                </a:lnTo>
                <a:lnTo>
                  <a:pt x="76062" y="505850"/>
                </a:lnTo>
                <a:lnTo>
                  <a:pt x="106918" y="536003"/>
                </a:lnTo>
                <a:lnTo>
                  <a:pt x="141972" y="562542"/>
                </a:lnTo>
                <a:lnTo>
                  <a:pt x="180791" y="585093"/>
                </a:lnTo>
                <a:lnTo>
                  <a:pt x="222938" y="603283"/>
                </a:lnTo>
                <a:lnTo>
                  <a:pt x="267978" y="616739"/>
                </a:lnTo>
                <a:lnTo>
                  <a:pt x="315477" y="625086"/>
                </a:lnTo>
                <a:lnTo>
                  <a:pt x="364997" y="627951"/>
                </a:lnTo>
                <a:lnTo>
                  <a:pt x="414518" y="625086"/>
                </a:lnTo>
                <a:lnTo>
                  <a:pt x="462017" y="616739"/>
                </a:lnTo>
                <a:lnTo>
                  <a:pt x="507057" y="603283"/>
                </a:lnTo>
                <a:lnTo>
                  <a:pt x="549204" y="585093"/>
                </a:lnTo>
                <a:lnTo>
                  <a:pt x="588023" y="562542"/>
                </a:lnTo>
                <a:lnTo>
                  <a:pt x="623077" y="536003"/>
                </a:lnTo>
                <a:lnTo>
                  <a:pt x="653933" y="505850"/>
                </a:lnTo>
                <a:lnTo>
                  <a:pt x="680155" y="472456"/>
                </a:lnTo>
                <a:lnTo>
                  <a:pt x="701307" y="436195"/>
                </a:lnTo>
                <a:lnTo>
                  <a:pt x="716955" y="397440"/>
                </a:lnTo>
                <a:lnTo>
                  <a:pt x="726663" y="356565"/>
                </a:lnTo>
                <a:lnTo>
                  <a:pt x="729995" y="313944"/>
                </a:lnTo>
                <a:lnTo>
                  <a:pt x="726663" y="271350"/>
                </a:lnTo>
                <a:lnTo>
                  <a:pt x="716955" y="230496"/>
                </a:lnTo>
                <a:lnTo>
                  <a:pt x="701307" y="191756"/>
                </a:lnTo>
                <a:lnTo>
                  <a:pt x="680155" y="155504"/>
                </a:lnTo>
                <a:lnTo>
                  <a:pt x="653933" y="122115"/>
                </a:lnTo>
                <a:lnTo>
                  <a:pt x="623077" y="91963"/>
                </a:lnTo>
                <a:lnTo>
                  <a:pt x="588023" y="65423"/>
                </a:lnTo>
                <a:lnTo>
                  <a:pt x="549204" y="42869"/>
                </a:lnTo>
                <a:lnTo>
                  <a:pt x="507057" y="24675"/>
                </a:lnTo>
                <a:lnTo>
                  <a:pt x="462017" y="11216"/>
                </a:lnTo>
                <a:lnTo>
                  <a:pt x="414518" y="2866"/>
                </a:lnTo>
                <a:lnTo>
                  <a:pt x="364997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15"/>
          <p:cNvSpPr/>
          <p:nvPr/>
        </p:nvSpPr>
        <p:spPr>
          <a:xfrm>
            <a:off x="2699766" y="4745128"/>
            <a:ext cx="730250" cy="628015"/>
          </a:xfrm>
          <a:custGeom>
            <a:avLst/>
            <a:gdLst/>
            <a:ahLst/>
            <a:cxnLst/>
            <a:rect l="l" t="t" r="r" b="b"/>
            <a:pathLst>
              <a:path w="730250" h="628014">
                <a:moveTo>
                  <a:pt x="0" y="313944"/>
                </a:moveTo>
                <a:lnTo>
                  <a:pt x="3332" y="271350"/>
                </a:lnTo>
                <a:lnTo>
                  <a:pt x="13040" y="230496"/>
                </a:lnTo>
                <a:lnTo>
                  <a:pt x="28688" y="191756"/>
                </a:lnTo>
                <a:lnTo>
                  <a:pt x="49840" y="155504"/>
                </a:lnTo>
                <a:lnTo>
                  <a:pt x="76062" y="122115"/>
                </a:lnTo>
                <a:lnTo>
                  <a:pt x="106918" y="91963"/>
                </a:lnTo>
                <a:lnTo>
                  <a:pt x="141972" y="65423"/>
                </a:lnTo>
                <a:lnTo>
                  <a:pt x="180791" y="42869"/>
                </a:lnTo>
                <a:lnTo>
                  <a:pt x="222938" y="24675"/>
                </a:lnTo>
                <a:lnTo>
                  <a:pt x="267978" y="11216"/>
                </a:lnTo>
                <a:lnTo>
                  <a:pt x="315477" y="2866"/>
                </a:lnTo>
                <a:lnTo>
                  <a:pt x="364997" y="0"/>
                </a:lnTo>
                <a:lnTo>
                  <a:pt x="414518" y="2866"/>
                </a:lnTo>
                <a:lnTo>
                  <a:pt x="462017" y="11216"/>
                </a:lnTo>
                <a:lnTo>
                  <a:pt x="507057" y="24675"/>
                </a:lnTo>
                <a:lnTo>
                  <a:pt x="549204" y="42869"/>
                </a:lnTo>
                <a:lnTo>
                  <a:pt x="588023" y="65423"/>
                </a:lnTo>
                <a:lnTo>
                  <a:pt x="623077" y="91963"/>
                </a:lnTo>
                <a:lnTo>
                  <a:pt x="653933" y="122115"/>
                </a:lnTo>
                <a:lnTo>
                  <a:pt x="680155" y="155504"/>
                </a:lnTo>
                <a:lnTo>
                  <a:pt x="701307" y="191756"/>
                </a:lnTo>
                <a:lnTo>
                  <a:pt x="716955" y="230496"/>
                </a:lnTo>
                <a:lnTo>
                  <a:pt x="726663" y="271350"/>
                </a:lnTo>
                <a:lnTo>
                  <a:pt x="729995" y="313944"/>
                </a:lnTo>
                <a:lnTo>
                  <a:pt x="726663" y="356565"/>
                </a:lnTo>
                <a:lnTo>
                  <a:pt x="716955" y="397440"/>
                </a:lnTo>
                <a:lnTo>
                  <a:pt x="701307" y="436195"/>
                </a:lnTo>
                <a:lnTo>
                  <a:pt x="680155" y="472456"/>
                </a:lnTo>
                <a:lnTo>
                  <a:pt x="653933" y="505850"/>
                </a:lnTo>
                <a:lnTo>
                  <a:pt x="623077" y="536003"/>
                </a:lnTo>
                <a:lnTo>
                  <a:pt x="588023" y="562542"/>
                </a:lnTo>
                <a:lnTo>
                  <a:pt x="549204" y="585093"/>
                </a:lnTo>
                <a:lnTo>
                  <a:pt x="507057" y="603283"/>
                </a:lnTo>
                <a:lnTo>
                  <a:pt x="462017" y="616739"/>
                </a:lnTo>
                <a:lnTo>
                  <a:pt x="414518" y="625086"/>
                </a:lnTo>
                <a:lnTo>
                  <a:pt x="364997" y="627951"/>
                </a:lnTo>
                <a:lnTo>
                  <a:pt x="315477" y="625086"/>
                </a:lnTo>
                <a:lnTo>
                  <a:pt x="267978" y="616739"/>
                </a:lnTo>
                <a:lnTo>
                  <a:pt x="222938" y="603283"/>
                </a:lnTo>
                <a:lnTo>
                  <a:pt x="180791" y="585093"/>
                </a:lnTo>
                <a:lnTo>
                  <a:pt x="141972" y="562542"/>
                </a:lnTo>
                <a:lnTo>
                  <a:pt x="106918" y="536003"/>
                </a:lnTo>
                <a:lnTo>
                  <a:pt x="76062" y="505850"/>
                </a:lnTo>
                <a:lnTo>
                  <a:pt x="49840" y="472456"/>
                </a:lnTo>
                <a:lnTo>
                  <a:pt x="28688" y="436195"/>
                </a:lnTo>
                <a:lnTo>
                  <a:pt x="13040" y="397440"/>
                </a:lnTo>
                <a:lnTo>
                  <a:pt x="3332" y="356565"/>
                </a:lnTo>
                <a:lnTo>
                  <a:pt x="0" y="313944"/>
                </a:lnTo>
                <a:close/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6"/>
          <p:cNvSpPr txBox="1"/>
          <p:nvPr/>
        </p:nvSpPr>
        <p:spPr>
          <a:xfrm>
            <a:off x="5871209" y="4584092"/>
            <a:ext cx="95250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30" dirty="0">
                <a:latin typeface="Verdana"/>
                <a:cs typeface="Verdana"/>
              </a:rPr>
              <a:t>Nova</a:t>
            </a:r>
            <a:r>
              <a:rPr sz="1400" spc="-190" dirty="0">
                <a:latin typeface="Verdana"/>
                <a:cs typeface="Verdana"/>
              </a:rPr>
              <a:t> </a:t>
            </a:r>
            <a:r>
              <a:rPr sz="1400" spc="-40" dirty="0">
                <a:latin typeface="Verdana"/>
                <a:cs typeface="Verdana"/>
              </a:rPr>
              <a:t>Lima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41" name="object 17"/>
          <p:cNvSpPr txBox="1"/>
          <p:nvPr/>
        </p:nvSpPr>
        <p:spPr>
          <a:xfrm>
            <a:off x="1698751" y="4251605"/>
            <a:ext cx="9036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5" dirty="0">
                <a:latin typeface="Verdana"/>
                <a:cs typeface="Verdana"/>
              </a:rPr>
              <a:t>Belvedere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42" name="object 18"/>
          <p:cNvSpPr txBox="1"/>
          <p:nvPr/>
        </p:nvSpPr>
        <p:spPr>
          <a:xfrm>
            <a:off x="3904869" y="2308506"/>
            <a:ext cx="37782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265" dirty="0">
                <a:latin typeface="Verdana"/>
                <a:cs typeface="Verdana"/>
              </a:rPr>
              <a:t>S</a:t>
            </a:r>
            <a:r>
              <a:rPr sz="1400" spc="-95" dirty="0">
                <a:latin typeface="Verdana"/>
                <a:cs typeface="Verdana"/>
              </a:rPr>
              <a:t>i</a:t>
            </a:r>
            <a:r>
              <a:rPr sz="1400" spc="65" dirty="0">
                <a:latin typeface="Verdana"/>
                <a:cs typeface="Verdana"/>
              </a:rPr>
              <a:t>o</a:t>
            </a:r>
            <a:r>
              <a:rPr sz="1400" spc="-30" dirty="0">
                <a:latin typeface="Verdana"/>
                <a:cs typeface="Verdana"/>
              </a:rPr>
              <a:t>n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43" name="object 19"/>
          <p:cNvSpPr txBox="1"/>
          <p:nvPr/>
        </p:nvSpPr>
        <p:spPr>
          <a:xfrm>
            <a:off x="6091809" y="1983004"/>
            <a:ext cx="118110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15" dirty="0">
                <a:latin typeface="Verdana"/>
                <a:cs typeface="Verdana"/>
              </a:rPr>
              <a:t>Mangabeiras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44" name="object 20"/>
          <p:cNvSpPr/>
          <p:nvPr/>
        </p:nvSpPr>
        <p:spPr>
          <a:xfrm>
            <a:off x="1684020" y="2271041"/>
            <a:ext cx="1986914" cy="1108710"/>
          </a:xfrm>
          <a:custGeom>
            <a:avLst/>
            <a:gdLst/>
            <a:ahLst/>
            <a:cxnLst/>
            <a:rect l="l" t="t" r="r" b="b"/>
            <a:pathLst>
              <a:path w="1986914" h="1108710">
                <a:moveTo>
                  <a:pt x="9271" y="0"/>
                </a:moveTo>
                <a:lnTo>
                  <a:pt x="0" y="16637"/>
                </a:lnTo>
                <a:lnTo>
                  <a:pt x="50037" y="44322"/>
                </a:lnTo>
                <a:lnTo>
                  <a:pt x="59309" y="27685"/>
                </a:lnTo>
                <a:lnTo>
                  <a:pt x="9271" y="0"/>
                </a:lnTo>
                <a:close/>
              </a:path>
              <a:path w="1986914" h="1108710">
                <a:moveTo>
                  <a:pt x="75946" y="36956"/>
                </a:moveTo>
                <a:lnTo>
                  <a:pt x="66675" y="53593"/>
                </a:lnTo>
                <a:lnTo>
                  <a:pt x="116712" y="81279"/>
                </a:lnTo>
                <a:lnTo>
                  <a:pt x="125984" y="64642"/>
                </a:lnTo>
                <a:lnTo>
                  <a:pt x="75946" y="36956"/>
                </a:lnTo>
                <a:close/>
              </a:path>
              <a:path w="1986914" h="1108710">
                <a:moveTo>
                  <a:pt x="142621" y="73787"/>
                </a:moveTo>
                <a:lnTo>
                  <a:pt x="133350" y="90550"/>
                </a:lnTo>
                <a:lnTo>
                  <a:pt x="183387" y="118237"/>
                </a:lnTo>
                <a:lnTo>
                  <a:pt x="192659" y="101472"/>
                </a:lnTo>
                <a:lnTo>
                  <a:pt x="142621" y="73787"/>
                </a:lnTo>
                <a:close/>
              </a:path>
              <a:path w="1986914" h="1108710">
                <a:moveTo>
                  <a:pt x="209296" y="110743"/>
                </a:moveTo>
                <a:lnTo>
                  <a:pt x="200025" y="127380"/>
                </a:lnTo>
                <a:lnTo>
                  <a:pt x="250062" y="155066"/>
                </a:lnTo>
                <a:lnTo>
                  <a:pt x="259334" y="138429"/>
                </a:lnTo>
                <a:lnTo>
                  <a:pt x="209296" y="110743"/>
                </a:lnTo>
                <a:close/>
              </a:path>
              <a:path w="1986914" h="1108710">
                <a:moveTo>
                  <a:pt x="275971" y="147700"/>
                </a:moveTo>
                <a:lnTo>
                  <a:pt x="266700" y="164337"/>
                </a:lnTo>
                <a:lnTo>
                  <a:pt x="316738" y="192024"/>
                </a:lnTo>
                <a:lnTo>
                  <a:pt x="326009" y="175387"/>
                </a:lnTo>
                <a:lnTo>
                  <a:pt x="275971" y="147700"/>
                </a:lnTo>
                <a:close/>
              </a:path>
              <a:path w="1986914" h="1108710">
                <a:moveTo>
                  <a:pt x="342646" y="184530"/>
                </a:moveTo>
                <a:lnTo>
                  <a:pt x="333375" y="201167"/>
                </a:lnTo>
                <a:lnTo>
                  <a:pt x="383413" y="228853"/>
                </a:lnTo>
                <a:lnTo>
                  <a:pt x="392556" y="212216"/>
                </a:lnTo>
                <a:lnTo>
                  <a:pt x="342646" y="184530"/>
                </a:lnTo>
                <a:close/>
              </a:path>
              <a:path w="1986914" h="1108710">
                <a:moveTo>
                  <a:pt x="409321" y="221487"/>
                </a:moveTo>
                <a:lnTo>
                  <a:pt x="400050" y="238125"/>
                </a:lnTo>
                <a:lnTo>
                  <a:pt x="450088" y="265810"/>
                </a:lnTo>
                <a:lnTo>
                  <a:pt x="459231" y="249174"/>
                </a:lnTo>
                <a:lnTo>
                  <a:pt x="409321" y="221487"/>
                </a:lnTo>
                <a:close/>
              </a:path>
              <a:path w="1986914" h="1108710">
                <a:moveTo>
                  <a:pt x="475996" y="258317"/>
                </a:moveTo>
                <a:lnTo>
                  <a:pt x="466725" y="275081"/>
                </a:lnTo>
                <a:lnTo>
                  <a:pt x="516763" y="302767"/>
                </a:lnTo>
                <a:lnTo>
                  <a:pt x="525907" y="286003"/>
                </a:lnTo>
                <a:lnTo>
                  <a:pt x="475996" y="258317"/>
                </a:lnTo>
                <a:close/>
              </a:path>
              <a:path w="1986914" h="1108710">
                <a:moveTo>
                  <a:pt x="542671" y="295275"/>
                </a:moveTo>
                <a:lnTo>
                  <a:pt x="533400" y="311912"/>
                </a:lnTo>
                <a:lnTo>
                  <a:pt x="583438" y="339597"/>
                </a:lnTo>
                <a:lnTo>
                  <a:pt x="592582" y="322960"/>
                </a:lnTo>
                <a:lnTo>
                  <a:pt x="542671" y="295275"/>
                </a:lnTo>
                <a:close/>
              </a:path>
              <a:path w="1986914" h="1108710">
                <a:moveTo>
                  <a:pt x="609219" y="332231"/>
                </a:moveTo>
                <a:lnTo>
                  <a:pt x="600075" y="348868"/>
                </a:lnTo>
                <a:lnTo>
                  <a:pt x="650113" y="376554"/>
                </a:lnTo>
                <a:lnTo>
                  <a:pt x="659257" y="359917"/>
                </a:lnTo>
                <a:lnTo>
                  <a:pt x="609219" y="332231"/>
                </a:lnTo>
                <a:close/>
              </a:path>
              <a:path w="1986914" h="1108710">
                <a:moveTo>
                  <a:pt x="675894" y="369062"/>
                </a:moveTo>
                <a:lnTo>
                  <a:pt x="666750" y="385699"/>
                </a:lnTo>
                <a:lnTo>
                  <a:pt x="716661" y="413384"/>
                </a:lnTo>
                <a:lnTo>
                  <a:pt x="725932" y="396747"/>
                </a:lnTo>
                <a:lnTo>
                  <a:pt x="675894" y="369062"/>
                </a:lnTo>
                <a:close/>
              </a:path>
              <a:path w="1986914" h="1108710">
                <a:moveTo>
                  <a:pt x="742569" y="406018"/>
                </a:moveTo>
                <a:lnTo>
                  <a:pt x="733425" y="422655"/>
                </a:lnTo>
                <a:lnTo>
                  <a:pt x="783336" y="450341"/>
                </a:lnTo>
                <a:lnTo>
                  <a:pt x="792607" y="433704"/>
                </a:lnTo>
                <a:lnTo>
                  <a:pt x="742569" y="406018"/>
                </a:lnTo>
                <a:close/>
              </a:path>
              <a:path w="1986914" h="1108710">
                <a:moveTo>
                  <a:pt x="809244" y="442849"/>
                </a:moveTo>
                <a:lnTo>
                  <a:pt x="800100" y="459613"/>
                </a:lnTo>
                <a:lnTo>
                  <a:pt x="850011" y="487299"/>
                </a:lnTo>
                <a:lnTo>
                  <a:pt x="859282" y="470534"/>
                </a:lnTo>
                <a:lnTo>
                  <a:pt x="809244" y="442849"/>
                </a:lnTo>
                <a:close/>
              </a:path>
              <a:path w="1986914" h="1108710">
                <a:moveTo>
                  <a:pt x="875919" y="479805"/>
                </a:moveTo>
                <a:lnTo>
                  <a:pt x="866775" y="496442"/>
                </a:lnTo>
                <a:lnTo>
                  <a:pt x="916686" y="524128"/>
                </a:lnTo>
                <a:lnTo>
                  <a:pt x="925957" y="507491"/>
                </a:lnTo>
                <a:lnTo>
                  <a:pt x="875919" y="479805"/>
                </a:lnTo>
                <a:close/>
              </a:path>
              <a:path w="1986914" h="1108710">
                <a:moveTo>
                  <a:pt x="942594" y="516763"/>
                </a:moveTo>
                <a:lnTo>
                  <a:pt x="933323" y="533400"/>
                </a:lnTo>
                <a:lnTo>
                  <a:pt x="983361" y="561085"/>
                </a:lnTo>
                <a:lnTo>
                  <a:pt x="992632" y="544449"/>
                </a:lnTo>
                <a:lnTo>
                  <a:pt x="942594" y="516763"/>
                </a:lnTo>
                <a:close/>
              </a:path>
              <a:path w="1986914" h="1108710">
                <a:moveTo>
                  <a:pt x="1009269" y="553592"/>
                </a:moveTo>
                <a:lnTo>
                  <a:pt x="999998" y="570229"/>
                </a:lnTo>
                <a:lnTo>
                  <a:pt x="1050036" y="597915"/>
                </a:lnTo>
                <a:lnTo>
                  <a:pt x="1059307" y="581278"/>
                </a:lnTo>
                <a:lnTo>
                  <a:pt x="1009269" y="553592"/>
                </a:lnTo>
                <a:close/>
              </a:path>
              <a:path w="1986914" h="1108710">
                <a:moveTo>
                  <a:pt x="1075944" y="590550"/>
                </a:moveTo>
                <a:lnTo>
                  <a:pt x="1066673" y="607187"/>
                </a:lnTo>
                <a:lnTo>
                  <a:pt x="1116711" y="634872"/>
                </a:lnTo>
                <a:lnTo>
                  <a:pt x="1125982" y="618235"/>
                </a:lnTo>
                <a:lnTo>
                  <a:pt x="1075944" y="590550"/>
                </a:lnTo>
                <a:close/>
              </a:path>
              <a:path w="1986914" h="1108710">
                <a:moveTo>
                  <a:pt x="1142619" y="627379"/>
                </a:moveTo>
                <a:lnTo>
                  <a:pt x="1133348" y="644143"/>
                </a:lnTo>
                <a:lnTo>
                  <a:pt x="1183386" y="671829"/>
                </a:lnTo>
                <a:lnTo>
                  <a:pt x="1192657" y="655065"/>
                </a:lnTo>
                <a:lnTo>
                  <a:pt x="1142619" y="627379"/>
                </a:lnTo>
                <a:close/>
              </a:path>
              <a:path w="1986914" h="1108710">
                <a:moveTo>
                  <a:pt x="1209294" y="664337"/>
                </a:moveTo>
                <a:lnTo>
                  <a:pt x="1200023" y="680974"/>
                </a:lnTo>
                <a:lnTo>
                  <a:pt x="1250061" y="708659"/>
                </a:lnTo>
                <a:lnTo>
                  <a:pt x="1259205" y="692022"/>
                </a:lnTo>
                <a:lnTo>
                  <a:pt x="1209294" y="664337"/>
                </a:lnTo>
                <a:close/>
              </a:path>
              <a:path w="1986914" h="1108710">
                <a:moveTo>
                  <a:pt x="1275969" y="701293"/>
                </a:moveTo>
                <a:lnTo>
                  <a:pt x="1266698" y="717930"/>
                </a:lnTo>
                <a:lnTo>
                  <a:pt x="1316736" y="745616"/>
                </a:lnTo>
                <a:lnTo>
                  <a:pt x="1325880" y="728979"/>
                </a:lnTo>
                <a:lnTo>
                  <a:pt x="1275969" y="701293"/>
                </a:lnTo>
                <a:close/>
              </a:path>
              <a:path w="1986914" h="1108710">
                <a:moveTo>
                  <a:pt x="1342644" y="738124"/>
                </a:moveTo>
                <a:lnTo>
                  <a:pt x="1333373" y="754888"/>
                </a:lnTo>
                <a:lnTo>
                  <a:pt x="1383411" y="782446"/>
                </a:lnTo>
                <a:lnTo>
                  <a:pt x="1392555" y="765809"/>
                </a:lnTo>
                <a:lnTo>
                  <a:pt x="1342644" y="738124"/>
                </a:lnTo>
                <a:close/>
              </a:path>
              <a:path w="1986914" h="1108710">
                <a:moveTo>
                  <a:pt x="1409319" y="775080"/>
                </a:moveTo>
                <a:lnTo>
                  <a:pt x="1400048" y="791717"/>
                </a:lnTo>
                <a:lnTo>
                  <a:pt x="1450086" y="819403"/>
                </a:lnTo>
                <a:lnTo>
                  <a:pt x="1459230" y="802766"/>
                </a:lnTo>
                <a:lnTo>
                  <a:pt x="1409319" y="775080"/>
                </a:lnTo>
                <a:close/>
              </a:path>
              <a:path w="1986914" h="1108710">
                <a:moveTo>
                  <a:pt x="1475867" y="812038"/>
                </a:moveTo>
                <a:lnTo>
                  <a:pt x="1466723" y="828675"/>
                </a:lnTo>
                <a:lnTo>
                  <a:pt x="1516761" y="856360"/>
                </a:lnTo>
                <a:lnTo>
                  <a:pt x="1525905" y="839596"/>
                </a:lnTo>
                <a:lnTo>
                  <a:pt x="1475867" y="812038"/>
                </a:lnTo>
                <a:close/>
              </a:path>
              <a:path w="1986914" h="1108710">
                <a:moveTo>
                  <a:pt x="1542542" y="848867"/>
                </a:moveTo>
                <a:lnTo>
                  <a:pt x="1533398" y="865504"/>
                </a:lnTo>
                <a:lnTo>
                  <a:pt x="1583308" y="893190"/>
                </a:lnTo>
                <a:lnTo>
                  <a:pt x="1592580" y="876553"/>
                </a:lnTo>
                <a:lnTo>
                  <a:pt x="1542542" y="848867"/>
                </a:lnTo>
                <a:close/>
              </a:path>
              <a:path w="1986914" h="1108710">
                <a:moveTo>
                  <a:pt x="1609217" y="885825"/>
                </a:moveTo>
                <a:lnTo>
                  <a:pt x="1600072" y="902462"/>
                </a:lnTo>
                <a:lnTo>
                  <a:pt x="1649983" y="930147"/>
                </a:lnTo>
                <a:lnTo>
                  <a:pt x="1659255" y="913510"/>
                </a:lnTo>
                <a:lnTo>
                  <a:pt x="1609217" y="885825"/>
                </a:lnTo>
                <a:close/>
              </a:path>
              <a:path w="1986914" h="1108710">
                <a:moveTo>
                  <a:pt x="1675892" y="922654"/>
                </a:moveTo>
                <a:lnTo>
                  <a:pt x="1666747" y="939418"/>
                </a:lnTo>
                <a:lnTo>
                  <a:pt x="1716658" y="967104"/>
                </a:lnTo>
                <a:lnTo>
                  <a:pt x="1725930" y="950340"/>
                </a:lnTo>
                <a:lnTo>
                  <a:pt x="1675892" y="922654"/>
                </a:lnTo>
                <a:close/>
              </a:path>
              <a:path w="1986914" h="1108710">
                <a:moveTo>
                  <a:pt x="1742567" y="959612"/>
                </a:moveTo>
                <a:lnTo>
                  <a:pt x="1733422" y="976249"/>
                </a:lnTo>
                <a:lnTo>
                  <a:pt x="1783333" y="1003934"/>
                </a:lnTo>
                <a:lnTo>
                  <a:pt x="1792605" y="987297"/>
                </a:lnTo>
                <a:lnTo>
                  <a:pt x="1742567" y="959612"/>
                </a:lnTo>
                <a:close/>
              </a:path>
              <a:path w="1986914" h="1108710">
                <a:moveTo>
                  <a:pt x="1809242" y="996568"/>
                </a:moveTo>
                <a:lnTo>
                  <a:pt x="1799970" y="1013205"/>
                </a:lnTo>
                <a:lnTo>
                  <a:pt x="1850008" y="1040891"/>
                </a:lnTo>
                <a:lnTo>
                  <a:pt x="1859280" y="1024254"/>
                </a:lnTo>
                <a:lnTo>
                  <a:pt x="1809242" y="996568"/>
                </a:lnTo>
                <a:close/>
              </a:path>
              <a:path w="1986914" h="1108710">
                <a:moveTo>
                  <a:pt x="1934792" y="1087806"/>
                </a:moveTo>
                <a:lnTo>
                  <a:pt x="1876552" y="1089152"/>
                </a:lnTo>
                <a:lnTo>
                  <a:pt x="1872488" y="1093469"/>
                </a:lnTo>
                <a:lnTo>
                  <a:pt x="1872615" y="1104010"/>
                </a:lnTo>
                <a:lnTo>
                  <a:pt x="1877059" y="1108202"/>
                </a:lnTo>
                <a:lnTo>
                  <a:pt x="1986788" y="1105662"/>
                </a:lnTo>
                <a:lnTo>
                  <a:pt x="1986334" y="1104900"/>
                </a:lnTo>
                <a:lnTo>
                  <a:pt x="1965706" y="1104900"/>
                </a:lnTo>
                <a:lnTo>
                  <a:pt x="1934792" y="1087806"/>
                </a:lnTo>
                <a:close/>
              </a:path>
              <a:path w="1986914" h="1108710">
                <a:moveTo>
                  <a:pt x="1953638" y="1087371"/>
                </a:moveTo>
                <a:lnTo>
                  <a:pt x="1934792" y="1087806"/>
                </a:lnTo>
                <a:lnTo>
                  <a:pt x="1965706" y="1104900"/>
                </a:lnTo>
                <a:lnTo>
                  <a:pt x="1967590" y="1101470"/>
                </a:lnTo>
                <a:lnTo>
                  <a:pt x="1962022" y="1101470"/>
                </a:lnTo>
                <a:lnTo>
                  <a:pt x="1953638" y="1087371"/>
                </a:lnTo>
                <a:close/>
              </a:path>
              <a:path w="1986914" h="1108710">
                <a:moveTo>
                  <a:pt x="1924812" y="1009903"/>
                </a:moveTo>
                <a:lnTo>
                  <a:pt x="1920240" y="1012570"/>
                </a:lnTo>
                <a:lnTo>
                  <a:pt x="1915795" y="1015238"/>
                </a:lnTo>
                <a:lnTo>
                  <a:pt x="1914270" y="1021079"/>
                </a:lnTo>
                <a:lnTo>
                  <a:pt x="1916938" y="1025651"/>
                </a:lnTo>
                <a:lnTo>
                  <a:pt x="1943978" y="1071125"/>
                </a:lnTo>
                <a:lnTo>
                  <a:pt x="1974850" y="1088263"/>
                </a:lnTo>
                <a:lnTo>
                  <a:pt x="1965706" y="1104900"/>
                </a:lnTo>
                <a:lnTo>
                  <a:pt x="1986334" y="1104900"/>
                </a:lnTo>
                <a:lnTo>
                  <a:pt x="1933320" y="1015872"/>
                </a:lnTo>
                <a:lnTo>
                  <a:pt x="1930654" y="1011301"/>
                </a:lnTo>
                <a:lnTo>
                  <a:pt x="1924812" y="1009903"/>
                </a:lnTo>
                <a:close/>
              </a:path>
              <a:path w="1986914" h="1108710">
                <a:moveTo>
                  <a:pt x="1970024" y="1086992"/>
                </a:moveTo>
                <a:lnTo>
                  <a:pt x="1953638" y="1087371"/>
                </a:lnTo>
                <a:lnTo>
                  <a:pt x="1962022" y="1101470"/>
                </a:lnTo>
                <a:lnTo>
                  <a:pt x="1970024" y="1086992"/>
                </a:lnTo>
                <a:close/>
              </a:path>
              <a:path w="1986914" h="1108710">
                <a:moveTo>
                  <a:pt x="1972562" y="1086992"/>
                </a:moveTo>
                <a:lnTo>
                  <a:pt x="1970024" y="1086992"/>
                </a:lnTo>
                <a:lnTo>
                  <a:pt x="1962022" y="1101470"/>
                </a:lnTo>
                <a:lnTo>
                  <a:pt x="1967590" y="1101470"/>
                </a:lnTo>
                <a:lnTo>
                  <a:pt x="1974850" y="1088263"/>
                </a:lnTo>
                <a:lnTo>
                  <a:pt x="1972562" y="1086992"/>
                </a:lnTo>
                <a:close/>
              </a:path>
              <a:path w="1986914" h="1108710">
                <a:moveTo>
                  <a:pt x="1942592" y="1070355"/>
                </a:moveTo>
                <a:lnTo>
                  <a:pt x="1933320" y="1086992"/>
                </a:lnTo>
                <a:lnTo>
                  <a:pt x="1934792" y="1087806"/>
                </a:lnTo>
                <a:lnTo>
                  <a:pt x="1953638" y="1087371"/>
                </a:lnTo>
                <a:lnTo>
                  <a:pt x="1943978" y="1071125"/>
                </a:lnTo>
                <a:lnTo>
                  <a:pt x="1942592" y="1070355"/>
                </a:lnTo>
                <a:close/>
              </a:path>
              <a:path w="1986914" h="1108710">
                <a:moveTo>
                  <a:pt x="1943978" y="1071125"/>
                </a:moveTo>
                <a:lnTo>
                  <a:pt x="1953638" y="1087371"/>
                </a:lnTo>
                <a:lnTo>
                  <a:pt x="1970024" y="1086992"/>
                </a:lnTo>
                <a:lnTo>
                  <a:pt x="1972562" y="1086992"/>
                </a:lnTo>
                <a:lnTo>
                  <a:pt x="1943978" y="1071125"/>
                </a:lnTo>
                <a:close/>
              </a:path>
              <a:path w="1986914" h="1108710">
                <a:moveTo>
                  <a:pt x="1875917" y="1033399"/>
                </a:moveTo>
                <a:lnTo>
                  <a:pt x="1866645" y="1050035"/>
                </a:lnTo>
                <a:lnTo>
                  <a:pt x="1916683" y="1077721"/>
                </a:lnTo>
                <a:lnTo>
                  <a:pt x="1925955" y="1061084"/>
                </a:lnTo>
                <a:lnTo>
                  <a:pt x="1875917" y="10333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21"/>
          <p:cNvSpPr/>
          <p:nvPr/>
        </p:nvSpPr>
        <p:spPr>
          <a:xfrm>
            <a:off x="164985" y="4571392"/>
            <a:ext cx="1523733" cy="15936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22"/>
          <p:cNvSpPr/>
          <p:nvPr/>
        </p:nvSpPr>
        <p:spPr>
          <a:xfrm>
            <a:off x="136372" y="4542817"/>
            <a:ext cx="1581785" cy="1651635"/>
          </a:xfrm>
          <a:custGeom>
            <a:avLst/>
            <a:gdLst/>
            <a:ahLst/>
            <a:cxnLst/>
            <a:rect l="l" t="t" r="r" b="b"/>
            <a:pathLst>
              <a:path w="1581785" h="1651635">
                <a:moveTo>
                  <a:pt x="790613" y="0"/>
                </a:moveTo>
                <a:lnTo>
                  <a:pt x="871423" y="4063"/>
                </a:lnTo>
                <a:lnTo>
                  <a:pt x="950175" y="16890"/>
                </a:lnTo>
                <a:lnTo>
                  <a:pt x="1026071" y="37083"/>
                </a:lnTo>
                <a:lnTo>
                  <a:pt x="1098638" y="65150"/>
                </a:lnTo>
                <a:lnTo>
                  <a:pt x="1167917" y="99821"/>
                </a:lnTo>
                <a:lnTo>
                  <a:pt x="1232941" y="141350"/>
                </a:lnTo>
                <a:lnTo>
                  <a:pt x="1293901" y="189102"/>
                </a:lnTo>
                <a:lnTo>
                  <a:pt x="1350289" y="242188"/>
                </a:lnTo>
                <a:lnTo>
                  <a:pt x="1400835" y="300989"/>
                </a:lnTo>
                <a:lnTo>
                  <a:pt x="1446428" y="364362"/>
                </a:lnTo>
                <a:lnTo>
                  <a:pt x="1485925" y="432561"/>
                </a:lnTo>
                <a:lnTo>
                  <a:pt x="1519199" y="504443"/>
                </a:lnTo>
                <a:lnTo>
                  <a:pt x="1545869" y="580389"/>
                </a:lnTo>
                <a:lnTo>
                  <a:pt x="1565173" y="659383"/>
                </a:lnTo>
                <a:lnTo>
                  <a:pt x="1577111" y="741425"/>
                </a:lnTo>
                <a:lnTo>
                  <a:pt x="1581175" y="825499"/>
                </a:lnTo>
                <a:lnTo>
                  <a:pt x="1577111" y="909650"/>
                </a:lnTo>
                <a:lnTo>
                  <a:pt x="1565173" y="991730"/>
                </a:lnTo>
                <a:lnTo>
                  <a:pt x="1545869" y="1070622"/>
                </a:lnTo>
                <a:lnTo>
                  <a:pt x="1519199" y="1146657"/>
                </a:lnTo>
                <a:lnTo>
                  <a:pt x="1485925" y="1218526"/>
                </a:lnTo>
                <a:lnTo>
                  <a:pt x="1446428" y="1286776"/>
                </a:lnTo>
                <a:lnTo>
                  <a:pt x="1400835" y="1350048"/>
                </a:lnTo>
                <a:lnTo>
                  <a:pt x="1350289" y="1408874"/>
                </a:lnTo>
                <a:lnTo>
                  <a:pt x="1293901" y="1461985"/>
                </a:lnTo>
                <a:lnTo>
                  <a:pt x="1232941" y="1509674"/>
                </a:lnTo>
                <a:lnTo>
                  <a:pt x="1167917" y="1551304"/>
                </a:lnTo>
                <a:lnTo>
                  <a:pt x="1098638" y="1585925"/>
                </a:lnTo>
                <a:lnTo>
                  <a:pt x="1026071" y="1613954"/>
                </a:lnTo>
                <a:lnTo>
                  <a:pt x="950175" y="1634172"/>
                </a:lnTo>
                <a:lnTo>
                  <a:pt x="871423" y="1646948"/>
                </a:lnTo>
                <a:lnTo>
                  <a:pt x="790613" y="1651076"/>
                </a:lnTo>
                <a:lnTo>
                  <a:pt x="709790" y="1646948"/>
                </a:lnTo>
                <a:lnTo>
                  <a:pt x="631037" y="1634172"/>
                </a:lnTo>
                <a:lnTo>
                  <a:pt x="555142" y="1613954"/>
                </a:lnTo>
                <a:lnTo>
                  <a:pt x="482574" y="1585925"/>
                </a:lnTo>
                <a:lnTo>
                  <a:pt x="413346" y="1551304"/>
                </a:lnTo>
                <a:lnTo>
                  <a:pt x="348208" y="1509674"/>
                </a:lnTo>
                <a:lnTo>
                  <a:pt x="287337" y="1461960"/>
                </a:lnTo>
                <a:lnTo>
                  <a:pt x="231368" y="1408874"/>
                </a:lnTo>
                <a:lnTo>
                  <a:pt x="180403" y="1350098"/>
                </a:lnTo>
                <a:lnTo>
                  <a:pt x="134759" y="1286776"/>
                </a:lnTo>
                <a:lnTo>
                  <a:pt x="95300" y="1218526"/>
                </a:lnTo>
                <a:lnTo>
                  <a:pt x="62026" y="1146657"/>
                </a:lnTo>
                <a:lnTo>
                  <a:pt x="35318" y="1070622"/>
                </a:lnTo>
                <a:lnTo>
                  <a:pt x="16001" y="991730"/>
                </a:lnTo>
                <a:lnTo>
                  <a:pt x="4102" y="909650"/>
                </a:lnTo>
                <a:lnTo>
                  <a:pt x="0" y="825499"/>
                </a:lnTo>
                <a:lnTo>
                  <a:pt x="4102" y="741425"/>
                </a:lnTo>
                <a:lnTo>
                  <a:pt x="16001" y="659383"/>
                </a:lnTo>
                <a:lnTo>
                  <a:pt x="35318" y="580389"/>
                </a:lnTo>
                <a:lnTo>
                  <a:pt x="62026" y="504443"/>
                </a:lnTo>
                <a:lnTo>
                  <a:pt x="95300" y="432561"/>
                </a:lnTo>
                <a:lnTo>
                  <a:pt x="134759" y="364362"/>
                </a:lnTo>
                <a:lnTo>
                  <a:pt x="180403" y="300989"/>
                </a:lnTo>
                <a:lnTo>
                  <a:pt x="231368" y="242188"/>
                </a:lnTo>
                <a:lnTo>
                  <a:pt x="287337" y="189102"/>
                </a:lnTo>
                <a:lnTo>
                  <a:pt x="348208" y="141350"/>
                </a:lnTo>
                <a:lnTo>
                  <a:pt x="413346" y="99821"/>
                </a:lnTo>
                <a:lnTo>
                  <a:pt x="482574" y="65150"/>
                </a:lnTo>
                <a:lnTo>
                  <a:pt x="555142" y="37083"/>
                </a:lnTo>
                <a:lnTo>
                  <a:pt x="631037" y="16890"/>
                </a:lnTo>
                <a:lnTo>
                  <a:pt x="709790" y="4063"/>
                </a:lnTo>
                <a:lnTo>
                  <a:pt x="790613" y="0"/>
                </a:lnTo>
                <a:close/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23"/>
          <p:cNvSpPr/>
          <p:nvPr/>
        </p:nvSpPr>
        <p:spPr>
          <a:xfrm>
            <a:off x="1685925" y="5033925"/>
            <a:ext cx="1014094" cy="343535"/>
          </a:xfrm>
          <a:custGeom>
            <a:avLst/>
            <a:gdLst/>
            <a:ahLst/>
            <a:cxnLst/>
            <a:rect l="l" t="t" r="r" b="b"/>
            <a:pathLst>
              <a:path w="1014094" h="343535">
                <a:moveTo>
                  <a:pt x="54610" y="308483"/>
                </a:moveTo>
                <a:lnTo>
                  <a:pt x="0" y="325247"/>
                </a:lnTo>
                <a:lnTo>
                  <a:pt x="5587" y="343433"/>
                </a:lnTo>
                <a:lnTo>
                  <a:pt x="60198" y="326771"/>
                </a:lnTo>
                <a:lnTo>
                  <a:pt x="54610" y="308483"/>
                </a:lnTo>
                <a:close/>
              </a:path>
              <a:path w="1014094" h="343535">
                <a:moveTo>
                  <a:pt x="127507" y="286258"/>
                </a:moveTo>
                <a:lnTo>
                  <a:pt x="72898" y="302895"/>
                </a:lnTo>
                <a:lnTo>
                  <a:pt x="78486" y="321183"/>
                </a:lnTo>
                <a:lnTo>
                  <a:pt x="133095" y="304419"/>
                </a:lnTo>
                <a:lnTo>
                  <a:pt x="127507" y="286258"/>
                </a:lnTo>
                <a:close/>
              </a:path>
              <a:path w="1014094" h="343535">
                <a:moveTo>
                  <a:pt x="200406" y="263906"/>
                </a:moveTo>
                <a:lnTo>
                  <a:pt x="145669" y="280670"/>
                </a:lnTo>
                <a:lnTo>
                  <a:pt x="151256" y="298831"/>
                </a:lnTo>
                <a:lnTo>
                  <a:pt x="205994" y="282194"/>
                </a:lnTo>
                <a:lnTo>
                  <a:pt x="200406" y="263906"/>
                </a:lnTo>
                <a:close/>
              </a:path>
              <a:path w="1014094" h="343535">
                <a:moveTo>
                  <a:pt x="273304" y="241681"/>
                </a:moveTo>
                <a:lnTo>
                  <a:pt x="218567" y="258318"/>
                </a:lnTo>
                <a:lnTo>
                  <a:pt x="224155" y="276606"/>
                </a:lnTo>
                <a:lnTo>
                  <a:pt x="278764" y="259842"/>
                </a:lnTo>
                <a:lnTo>
                  <a:pt x="273304" y="241681"/>
                </a:lnTo>
                <a:close/>
              </a:path>
              <a:path w="1014094" h="343535">
                <a:moveTo>
                  <a:pt x="346075" y="219329"/>
                </a:moveTo>
                <a:lnTo>
                  <a:pt x="291464" y="236093"/>
                </a:lnTo>
                <a:lnTo>
                  <a:pt x="297052" y="254381"/>
                </a:lnTo>
                <a:lnTo>
                  <a:pt x="351663" y="237617"/>
                </a:lnTo>
                <a:lnTo>
                  <a:pt x="346075" y="219329"/>
                </a:lnTo>
                <a:close/>
              </a:path>
              <a:path w="1014094" h="343535">
                <a:moveTo>
                  <a:pt x="418973" y="197104"/>
                </a:moveTo>
                <a:lnTo>
                  <a:pt x="364363" y="213868"/>
                </a:lnTo>
                <a:lnTo>
                  <a:pt x="369950" y="232029"/>
                </a:lnTo>
                <a:lnTo>
                  <a:pt x="424561" y="215392"/>
                </a:lnTo>
                <a:lnTo>
                  <a:pt x="418973" y="197104"/>
                </a:lnTo>
                <a:close/>
              </a:path>
              <a:path w="1014094" h="343535">
                <a:moveTo>
                  <a:pt x="491870" y="174879"/>
                </a:moveTo>
                <a:lnTo>
                  <a:pt x="437261" y="191516"/>
                </a:lnTo>
                <a:lnTo>
                  <a:pt x="442722" y="209804"/>
                </a:lnTo>
                <a:lnTo>
                  <a:pt x="497458" y="193040"/>
                </a:lnTo>
                <a:lnTo>
                  <a:pt x="491870" y="174879"/>
                </a:lnTo>
                <a:close/>
              </a:path>
              <a:path w="1014094" h="343535">
                <a:moveTo>
                  <a:pt x="564769" y="152527"/>
                </a:moveTo>
                <a:lnTo>
                  <a:pt x="510031" y="169291"/>
                </a:lnTo>
                <a:lnTo>
                  <a:pt x="515619" y="187452"/>
                </a:lnTo>
                <a:lnTo>
                  <a:pt x="570357" y="170815"/>
                </a:lnTo>
                <a:lnTo>
                  <a:pt x="564769" y="152527"/>
                </a:lnTo>
                <a:close/>
              </a:path>
              <a:path w="1014094" h="343535">
                <a:moveTo>
                  <a:pt x="637539" y="130302"/>
                </a:moveTo>
                <a:lnTo>
                  <a:pt x="582930" y="146939"/>
                </a:lnTo>
                <a:lnTo>
                  <a:pt x="588518" y="165227"/>
                </a:lnTo>
                <a:lnTo>
                  <a:pt x="643127" y="148463"/>
                </a:lnTo>
                <a:lnTo>
                  <a:pt x="637539" y="130302"/>
                </a:lnTo>
                <a:close/>
              </a:path>
              <a:path w="1014094" h="343535">
                <a:moveTo>
                  <a:pt x="710438" y="107950"/>
                </a:moveTo>
                <a:lnTo>
                  <a:pt x="655827" y="124714"/>
                </a:lnTo>
                <a:lnTo>
                  <a:pt x="661416" y="142875"/>
                </a:lnTo>
                <a:lnTo>
                  <a:pt x="716026" y="126238"/>
                </a:lnTo>
                <a:lnTo>
                  <a:pt x="710438" y="107950"/>
                </a:lnTo>
                <a:close/>
              </a:path>
              <a:path w="1014094" h="343535">
                <a:moveTo>
                  <a:pt x="783336" y="85725"/>
                </a:moveTo>
                <a:lnTo>
                  <a:pt x="728726" y="102362"/>
                </a:lnTo>
                <a:lnTo>
                  <a:pt x="734313" y="120650"/>
                </a:lnTo>
                <a:lnTo>
                  <a:pt x="788924" y="103886"/>
                </a:lnTo>
                <a:lnTo>
                  <a:pt x="783336" y="85725"/>
                </a:lnTo>
                <a:close/>
              </a:path>
              <a:path w="1014094" h="343535">
                <a:moveTo>
                  <a:pt x="856233" y="63373"/>
                </a:moveTo>
                <a:lnTo>
                  <a:pt x="801497" y="80137"/>
                </a:lnTo>
                <a:lnTo>
                  <a:pt x="807085" y="98298"/>
                </a:lnTo>
                <a:lnTo>
                  <a:pt x="861822" y="81661"/>
                </a:lnTo>
                <a:lnTo>
                  <a:pt x="856233" y="63373"/>
                </a:lnTo>
                <a:close/>
              </a:path>
              <a:path w="1014094" h="343535">
                <a:moveTo>
                  <a:pt x="998878" y="21590"/>
                </a:moveTo>
                <a:lnTo>
                  <a:pt x="993013" y="21590"/>
                </a:lnTo>
                <a:lnTo>
                  <a:pt x="998601" y="39751"/>
                </a:lnTo>
                <a:lnTo>
                  <a:pt x="964922" y="50135"/>
                </a:lnTo>
                <a:lnTo>
                  <a:pt x="929005" y="89027"/>
                </a:lnTo>
                <a:lnTo>
                  <a:pt x="925449" y="92837"/>
                </a:lnTo>
                <a:lnTo>
                  <a:pt x="925576" y="98933"/>
                </a:lnTo>
                <a:lnTo>
                  <a:pt x="929513" y="102489"/>
                </a:lnTo>
                <a:lnTo>
                  <a:pt x="933323" y="106045"/>
                </a:lnTo>
                <a:lnTo>
                  <a:pt x="939419" y="105791"/>
                </a:lnTo>
                <a:lnTo>
                  <a:pt x="942975" y="101981"/>
                </a:lnTo>
                <a:lnTo>
                  <a:pt x="1013968" y="25146"/>
                </a:lnTo>
                <a:lnTo>
                  <a:pt x="998878" y="21590"/>
                </a:lnTo>
                <a:close/>
              </a:path>
              <a:path w="1014094" h="343535">
                <a:moveTo>
                  <a:pt x="929132" y="41148"/>
                </a:moveTo>
                <a:lnTo>
                  <a:pt x="874394" y="57912"/>
                </a:lnTo>
                <a:lnTo>
                  <a:pt x="879982" y="76073"/>
                </a:lnTo>
                <a:lnTo>
                  <a:pt x="934593" y="59309"/>
                </a:lnTo>
                <a:lnTo>
                  <a:pt x="929132" y="41148"/>
                </a:lnTo>
                <a:close/>
              </a:path>
              <a:path w="1014094" h="343535">
                <a:moveTo>
                  <a:pt x="959329" y="31882"/>
                </a:moveTo>
                <a:lnTo>
                  <a:pt x="947293" y="35560"/>
                </a:lnTo>
                <a:lnTo>
                  <a:pt x="952881" y="53848"/>
                </a:lnTo>
                <a:lnTo>
                  <a:pt x="964922" y="50135"/>
                </a:lnTo>
                <a:lnTo>
                  <a:pt x="977752" y="36242"/>
                </a:lnTo>
                <a:lnTo>
                  <a:pt x="959329" y="31882"/>
                </a:lnTo>
                <a:close/>
              </a:path>
              <a:path w="1014094" h="343535">
                <a:moveTo>
                  <a:pt x="977752" y="36242"/>
                </a:moveTo>
                <a:lnTo>
                  <a:pt x="964922" y="50135"/>
                </a:lnTo>
                <a:lnTo>
                  <a:pt x="997777" y="40005"/>
                </a:lnTo>
                <a:lnTo>
                  <a:pt x="993648" y="40005"/>
                </a:lnTo>
                <a:lnTo>
                  <a:pt x="977752" y="36242"/>
                </a:lnTo>
                <a:close/>
              </a:path>
              <a:path w="1014094" h="343535">
                <a:moveTo>
                  <a:pt x="988822" y="24257"/>
                </a:moveTo>
                <a:lnTo>
                  <a:pt x="977752" y="36242"/>
                </a:lnTo>
                <a:lnTo>
                  <a:pt x="993648" y="40005"/>
                </a:lnTo>
                <a:lnTo>
                  <a:pt x="988822" y="24257"/>
                </a:lnTo>
                <a:close/>
              </a:path>
              <a:path w="1014094" h="343535">
                <a:moveTo>
                  <a:pt x="993833" y="24257"/>
                </a:moveTo>
                <a:lnTo>
                  <a:pt x="988822" y="24257"/>
                </a:lnTo>
                <a:lnTo>
                  <a:pt x="993648" y="40005"/>
                </a:lnTo>
                <a:lnTo>
                  <a:pt x="997777" y="40005"/>
                </a:lnTo>
                <a:lnTo>
                  <a:pt x="998601" y="39751"/>
                </a:lnTo>
                <a:lnTo>
                  <a:pt x="993833" y="24257"/>
                </a:lnTo>
                <a:close/>
              </a:path>
              <a:path w="1014094" h="343535">
                <a:moveTo>
                  <a:pt x="993013" y="21590"/>
                </a:moveTo>
                <a:lnTo>
                  <a:pt x="959329" y="31882"/>
                </a:lnTo>
                <a:lnTo>
                  <a:pt x="977752" y="36242"/>
                </a:lnTo>
                <a:lnTo>
                  <a:pt x="988822" y="24257"/>
                </a:lnTo>
                <a:lnTo>
                  <a:pt x="993833" y="24257"/>
                </a:lnTo>
                <a:lnTo>
                  <a:pt x="993013" y="21590"/>
                </a:lnTo>
                <a:close/>
              </a:path>
              <a:path w="1014094" h="343535">
                <a:moveTo>
                  <a:pt x="907033" y="0"/>
                </a:moveTo>
                <a:lnTo>
                  <a:pt x="901954" y="3175"/>
                </a:lnTo>
                <a:lnTo>
                  <a:pt x="900683" y="8255"/>
                </a:lnTo>
                <a:lnTo>
                  <a:pt x="899541" y="13462"/>
                </a:lnTo>
                <a:lnTo>
                  <a:pt x="902716" y="18542"/>
                </a:lnTo>
                <a:lnTo>
                  <a:pt x="907795" y="19685"/>
                </a:lnTo>
                <a:lnTo>
                  <a:pt x="959329" y="31882"/>
                </a:lnTo>
                <a:lnTo>
                  <a:pt x="993013" y="21590"/>
                </a:lnTo>
                <a:lnTo>
                  <a:pt x="998878" y="21590"/>
                </a:lnTo>
                <a:lnTo>
                  <a:pt x="912113" y="1143"/>
                </a:lnTo>
                <a:lnTo>
                  <a:pt x="9070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24"/>
          <p:cNvSpPr/>
          <p:nvPr/>
        </p:nvSpPr>
        <p:spPr>
          <a:xfrm>
            <a:off x="196773" y="1628547"/>
            <a:ext cx="1460068" cy="142125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25"/>
          <p:cNvSpPr/>
          <p:nvPr/>
        </p:nvSpPr>
        <p:spPr>
          <a:xfrm>
            <a:off x="168160" y="1599972"/>
            <a:ext cx="1518285" cy="1478915"/>
          </a:xfrm>
          <a:custGeom>
            <a:avLst/>
            <a:gdLst/>
            <a:ahLst/>
            <a:cxnLst/>
            <a:rect l="l" t="t" r="r" b="b"/>
            <a:pathLst>
              <a:path w="1518285" h="1478914">
                <a:moveTo>
                  <a:pt x="758863" y="0"/>
                </a:moveTo>
                <a:lnTo>
                  <a:pt x="836256" y="3683"/>
                </a:lnTo>
                <a:lnTo>
                  <a:pt x="911745" y="14859"/>
                </a:lnTo>
                <a:lnTo>
                  <a:pt x="984288" y="33400"/>
                </a:lnTo>
                <a:lnTo>
                  <a:pt x="1053871" y="58038"/>
                </a:lnTo>
                <a:lnTo>
                  <a:pt x="1120254" y="89026"/>
                </a:lnTo>
                <a:lnTo>
                  <a:pt x="1182992" y="126111"/>
                </a:lnTo>
                <a:lnTo>
                  <a:pt x="1241158" y="168656"/>
                </a:lnTo>
                <a:lnTo>
                  <a:pt x="1295133" y="216408"/>
                </a:lnTo>
                <a:lnTo>
                  <a:pt x="1344282" y="268859"/>
                </a:lnTo>
                <a:lnTo>
                  <a:pt x="1387970" y="325755"/>
                </a:lnTo>
                <a:lnTo>
                  <a:pt x="1426070" y="386588"/>
                </a:lnTo>
                <a:lnTo>
                  <a:pt x="1457820" y="451358"/>
                </a:lnTo>
                <a:lnTo>
                  <a:pt x="1483347" y="519049"/>
                </a:lnTo>
                <a:lnTo>
                  <a:pt x="1502397" y="590296"/>
                </a:lnTo>
                <a:lnTo>
                  <a:pt x="1513573" y="663828"/>
                </a:lnTo>
                <a:lnTo>
                  <a:pt x="1517764" y="739394"/>
                </a:lnTo>
                <a:lnTo>
                  <a:pt x="1513573" y="814959"/>
                </a:lnTo>
                <a:lnTo>
                  <a:pt x="1502397" y="888492"/>
                </a:lnTo>
                <a:lnTo>
                  <a:pt x="1483347" y="959358"/>
                </a:lnTo>
                <a:lnTo>
                  <a:pt x="1457820" y="1027430"/>
                </a:lnTo>
                <a:lnTo>
                  <a:pt x="1426070" y="1091819"/>
                </a:lnTo>
                <a:lnTo>
                  <a:pt x="1387970" y="1152906"/>
                </a:lnTo>
                <a:lnTo>
                  <a:pt x="1344282" y="1209928"/>
                </a:lnTo>
                <a:lnTo>
                  <a:pt x="1295133" y="1262380"/>
                </a:lnTo>
                <a:lnTo>
                  <a:pt x="1241158" y="1309751"/>
                </a:lnTo>
                <a:lnTo>
                  <a:pt x="1182992" y="1352296"/>
                </a:lnTo>
                <a:lnTo>
                  <a:pt x="1120254" y="1389380"/>
                </a:lnTo>
                <a:lnTo>
                  <a:pt x="1053934" y="1420240"/>
                </a:lnTo>
                <a:lnTo>
                  <a:pt x="984288" y="1445387"/>
                </a:lnTo>
                <a:lnTo>
                  <a:pt x="911669" y="1463548"/>
                </a:lnTo>
                <a:lnTo>
                  <a:pt x="836256" y="1474724"/>
                </a:lnTo>
                <a:lnTo>
                  <a:pt x="758863" y="1478407"/>
                </a:lnTo>
                <a:lnTo>
                  <a:pt x="681482" y="1474724"/>
                </a:lnTo>
                <a:lnTo>
                  <a:pt x="606056" y="1463548"/>
                </a:lnTo>
                <a:lnTo>
                  <a:pt x="533438" y="1445387"/>
                </a:lnTo>
                <a:lnTo>
                  <a:pt x="463804" y="1420240"/>
                </a:lnTo>
                <a:lnTo>
                  <a:pt x="397459" y="1389380"/>
                </a:lnTo>
                <a:lnTo>
                  <a:pt x="334733" y="1352296"/>
                </a:lnTo>
                <a:lnTo>
                  <a:pt x="276631" y="1309751"/>
                </a:lnTo>
                <a:lnTo>
                  <a:pt x="222631" y="1262380"/>
                </a:lnTo>
                <a:lnTo>
                  <a:pt x="173494" y="1209928"/>
                </a:lnTo>
                <a:lnTo>
                  <a:pt x="129717" y="1152906"/>
                </a:lnTo>
                <a:lnTo>
                  <a:pt x="91719" y="1091819"/>
                </a:lnTo>
                <a:lnTo>
                  <a:pt x="59918" y="1027430"/>
                </a:lnTo>
                <a:lnTo>
                  <a:pt x="34328" y="959358"/>
                </a:lnTo>
                <a:lnTo>
                  <a:pt x="15290" y="888492"/>
                </a:lnTo>
                <a:lnTo>
                  <a:pt x="4127" y="814959"/>
                </a:lnTo>
                <a:lnTo>
                  <a:pt x="0" y="739394"/>
                </a:lnTo>
                <a:lnTo>
                  <a:pt x="4127" y="663828"/>
                </a:lnTo>
                <a:lnTo>
                  <a:pt x="15290" y="590296"/>
                </a:lnTo>
                <a:lnTo>
                  <a:pt x="34328" y="519049"/>
                </a:lnTo>
                <a:lnTo>
                  <a:pt x="59918" y="451358"/>
                </a:lnTo>
                <a:lnTo>
                  <a:pt x="91719" y="386588"/>
                </a:lnTo>
                <a:lnTo>
                  <a:pt x="129743" y="325755"/>
                </a:lnTo>
                <a:lnTo>
                  <a:pt x="173494" y="268859"/>
                </a:lnTo>
                <a:lnTo>
                  <a:pt x="222592" y="216408"/>
                </a:lnTo>
                <a:lnTo>
                  <a:pt x="276580" y="168656"/>
                </a:lnTo>
                <a:lnTo>
                  <a:pt x="334733" y="126111"/>
                </a:lnTo>
                <a:lnTo>
                  <a:pt x="397459" y="89026"/>
                </a:lnTo>
                <a:lnTo>
                  <a:pt x="463867" y="58038"/>
                </a:lnTo>
                <a:lnTo>
                  <a:pt x="533438" y="33400"/>
                </a:lnTo>
                <a:lnTo>
                  <a:pt x="605980" y="14859"/>
                </a:lnTo>
                <a:lnTo>
                  <a:pt x="681482" y="3683"/>
                </a:lnTo>
                <a:lnTo>
                  <a:pt x="758863" y="0"/>
                </a:lnTo>
                <a:close/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26"/>
          <p:cNvSpPr/>
          <p:nvPr/>
        </p:nvSpPr>
        <p:spPr>
          <a:xfrm>
            <a:off x="7524368" y="1513359"/>
            <a:ext cx="1368171" cy="11953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27"/>
          <p:cNvSpPr/>
          <p:nvPr/>
        </p:nvSpPr>
        <p:spPr>
          <a:xfrm>
            <a:off x="7495667" y="1484784"/>
            <a:ext cx="1426210" cy="1252855"/>
          </a:xfrm>
          <a:custGeom>
            <a:avLst/>
            <a:gdLst/>
            <a:ahLst/>
            <a:cxnLst/>
            <a:rect l="l" t="t" r="r" b="b"/>
            <a:pathLst>
              <a:path w="1426209" h="1252855">
                <a:moveTo>
                  <a:pt x="712851" y="0"/>
                </a:moveTo>
                <a:lnTo>
                  <a:pt x="785240" y="3301"/>
                </a:lnTo>
                <a:lnTo>
                  <a:pt x="855599" y="12700"/>
                </a:lnTo>
                <a:lnTo>
                  <a:pt x="923925" y="27939"/>
                </a:lnTo>
                <a:lnTo>
                  <a:pt x="989076" y="48513"/>
                </a:lnTo>
                <a:lnTo>
                  <a:pt x="1051432" y="74929"/>
                </a:lnTo>
                <a:lnTo>
                  <a:pt x="1109979" y="105917"/>
                </a:lnTo>
                <a:lnTo>
                  <a:pt x="1164971" y="141859"/>
                </a:lnTo>
                <a:lnTo>
                  <a:pt x="1215516" y="182117"/>
                </a:lnTo>
                <a:lnTo>
                  <a:pt x="1261490" y="226440"/>
                </a:lnTo>
                <a:lnTo>
                  <a:pt x="1303019" y="274574"/>
                </a:lnTo>
                <a:lnTo>
                  <a:pt x="1338833" y="326263"/>
                </a:lnTo>
                <a:lnTo>
                  <a:pt x="1369313" y="381253"/>
                </a:lnTo>
                <a:lnTo>
                  <a:pt x="1393062" y="438912"/>
                </a:lnTo>
                <a:lnTo>
                  <a:pt x="1411097" y="499490"/>
                </a:lnTo>
                <a:lnTo>
                  <a:pt x="1421891" y="561848"/>
                </a:lnTo>
                <a:lnTo>
                  <a:pt x="1425702" y="626237"/>
                </a:lnTo>
                <a:lnTo>
                  <a:pt x="1421891" y="690626"/>
                </a:lnTo>
                <a:lnTo>
                  <a:pt x="1411097" y="753490"/>
                </a:lnTo>
                <a:lnTo>
                  <a:pt x="1393062" y="813688"/>
                </a:lnTo>
                <a:lnTo>
                  <a:pt x="1369313" y="871220"/>
                </a:lnTo>
                <a:lnTo>
                  <a:pt x="1338833" y="926338"/>
                </a:lnTo>
                <a:lnTo>
                  <a:pt x="1303019" y="977900"/>
                </a:lnTo>
                <a:lnTo>
                  <a:pt x="1261490" y="1026160"/>
                </a:lnTo>
                <a:lnTo>
                  <a:pt x="1215516" y="1070483"/>
                </a:lnTo>
                <a:lnTo>
                  <a:pt x="1164971" y="1110614"/>
                </a:lnTo>
                <a:lnTo>
                  <a:pt x="1109979" y="1146556"/>
                </a:lnTo>
                <a:lnTo>
                  <a:pt x="1051432" y="1177544"/>
                </a:lnTo>
                <a:lnTo>
                  <a:pt x="989076" y="1203960"/>
                </a:lnTo>
                <a:lnTo>
                  <a:pt x="923925" y="1224534"/>
                </a:lnTo>
                <a:lnTo>
                  <a:pt x="855599" y="1239774"/>
                </a:lnTo>
                <a:lnTo>
                  <a:pt x="785240" y="1249299"/>
                </a:lnTo>
                <a:lnTo>
                  <a:pt x="712851" y="1252601"/>
                </a:lnTo>
                <a:lnTo>
                  <a:pt x="640460" y="1249299"/>
                </a:lnTo>
                <a:lnTo>
                  <a:pt x="570102" y="1239774"/>
                </a:lnTo>
                <a:lnTo>
                  <a:pt x="501903" y="1224534"/>
                </a:lnTo>
                <a:lnTo>
                  <a:pt x="436625" y="1203960"/>
                </a:lnTo>
                <a:lnTo>
                  <a:pt x="374396" y="1177544"/>
                </a:lnTo>
                <a:lnTo>
                  <a:pt x="315722" y="1146556"/>
                </a:lnTo>
                <a:lnTo>
                  <a:pt x="260730" y="1110614"/>
                </a:lnTo>
                <a:lnTo>
                  <a:pt x="210184" y="1070483"/>
                </a:lnTo>
                <a:lnTo>
                  <a:pt x="164210" y="1026160"/>
                </a:lnTo>
                <a:lnTo>
                  <a:pt x="122681" y="977900"/>
                </a:lnTo>
                <a:lnTo>
                  <a:pt x="86867" y="926211"/>
                </a:lnTo>
                <a:lnTo>
                  <a:pt x="56896" y="871220"/>
                </a:lnTo>
                <a:lnTo>
                  <a:pt x="32638" y="813688"/>
                </a:lnTo>
                <a:lnTo>
                  <a:pt x="14731" y="753490"/>
                </a:lnTo>
                <a:lnTo>
                  <a:pt x="3809" y="690626"/>
                </a:lnTo>
                <a:lnTo>
                  <a:pt x="0" y="626237"/>
                </a:lnTo>
                <a:lnTo>
                  <a:pt x="3809" y="561848"/>
                </a:lnTo>
                <a:lnTo>
                  <a:pt x="14731" y="499490"/>
                </a:lnTo>
                <a:lnTo>
                  <a:pt x="32638" y="438785"/>
                </a:lnTo>
                <a:lnTo>
                  <a:pt x="56896" y="381253"/>
                </a:lnTo>
                <a:lnTo>
                  <a:pt x="86867" y="326263"/>
                </a:lnTo>
                <a:lnTo>
                  <a:pt x="122681" y="274574"/>
                </a:lnTo>
                <a:lnTo>
                  <a:pt x="164210" y="226440"/>
                </a:lnTo>
                <a:lnTo>
                  <a:pt x="210184" y="182117"/>
                </a:lnTo>
                <a:lnTo>
                  <a:pt x="260730" y="141859"/>
                </a:lnTo>
                <a:lnTo>
                  <a:pt x="315722" y="105917"/>
                </a:lnTo>
                <a:lnTo>
                  <a:pt x="374396" y="74929"/>
                </a:lnTo>
                <a:lnTo>
                  <a:pt x="436625" y="48513"/>
                </a:lnTo>
                <a:lnTo>
                  <a:pt x="501903" y="27939"/>
                </a:lnTo>
                <a:lnTo>
                  <a:pt x="570102" y="12700"/>
                </a:lnTo>
                <a:lnTo>
                  <a:pt x="640460" y="3301"/>
                </a:lnTo>
                <a:lnTo>
                  <a:pt x="712851" y="0"/>
                </a:lnTo>
                <a:close/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28"/>
          <p:cNvSpPr/>
          <p:nvPr/>
        </p:nvSpPr>
        <p:spPr>
          <a:xfrm>
            <a:off x="5013833" y="2101876"/>
            <a:ext cx="2513330" cy="727075"/>
          </a:xfrm>
          <a:custGeom>
            <a:avLst/>
            <a:gdLst/>
            <a:ahLst/>
            <a:cxnLst/>
            <a:rect l="l" t="t" r="r" b="b"/>
            <a:pathLst>
              <a:path w="2513329" h="727075">
                <a:moveTo>
                  <a:pt x="2507995" y="0"/>
                </a:moveTo>
                <a:lnTo>
                  <a:pt x="2452877" y="15113"/>
                </a:lnTo>
                <a:lnTo>
                  <a:pt x="2457958" y="33528"/>
                </a:lnTo>
                <a:lnTo>
                  <a:pt x="2513075" y="18288"/>
                </a:lnTo>
                <a:lnTo>
                  <a:pt x="2507995" y="0"/>
                </a:lnTo>
                <a:close/>
              </a:path>
              <a:path w="2513329" h="727075">
                <a:moveTo>
                  <a:pt x="2434463" y="20193"/>
                </a:moveTo>
                <a:lnTo>
                  <a:pt x="2379344" y="35306"/>
                </a:lnTo>
                <a:lnTo>
                  <a:pt x="2384424" y="53594"/>
                </a:lnTo>
                <a:lnTo>
                  <a:pt x="2439542" y="38481"/>
                </a:lnTo>
                <a:lnTo>
                  <a:pt x="2434463" y="20193"/>
                </a:lnTo>
                <a:close/>
              </a:path>
              <a:path w="2513329" h="727075">
                <a:moveTo>
                  <a:pt x="2361057" y="40386"/>
                </a:moveTo>
                <a:lnTo>
                  <a:pt x="2305939" y="55499"/>
                </a:lnTo>
                <a:lnTo>
                  <a:pt x="2311018" y="73787"/>
                </a:lnTo>
                <a:lnTo>
                  <a:pt x="2366010" y="58674"/>
                </a:lnTo>
                <a:lnTo>
                  <a:pt x="2361057" y="40386"/>
                </a:lnTo>
                <a:close/>
              </a:path>
              <a:path w="2513329" h="727075">
                <a:moveTo>
                  <a:pt x="2287523" y="60579"/>
                </a:moveTo>
                <a:lnTo>
                  <a:pt x="2232406" y="75692"/>
                </a:lnTo>
                <a:lnTo>
                  <a:pt x="2237486" y="93980"/>
                </a:lnTo>
                <a:lnTo>
                  <a:pt x="2292603" y="78867"/>
                </a:lnTo>
                <a:lnTo>
                  <a:pt x="2287523" y="60579"/>
                </a:lnTo>
                <a:close/>
              </a:path>
              <a:path w="2513329" h="727075">
                <a:moveTo>
                  <a:pt x="2214117" y="80645"/>
                </a:moveTo>
                <a:lnTo>
                  <a:pt x="2158999" y="95885"/>
                </a:lnTo>
                <a:lnTo>
                  <a:pt x="2163952" y="114173"/>
                </a:lnTo>
                <a:lnTo>
                  <a:pt x="2219070" y="99060"/>
                </a:lnTo>
                <a:lnTo>
                  <a:pt x="2214117" y="80645"/>
                </a:lnTo>
                <a:close/>
              </a:path>
              <a:path w="2513329" h="727075">
                <a:moveTo>
                  <a:pt x="2140585" y="100838"/>
                </a:moveTo>
                <a:lnTo>
                  <a:pt x="2085466" y="116078"/>
                </a:lnTo>
                <a:lnTo>
                  <a:pt x="2090546" y="134366"/>
                </a:lnTo>
                <a:lnTo>
                  <a:pt x="2145665" y="119253"/>
                </a:lnTo>
                <a:lnTo>
                  <a:pt x="2140585" y="100838"/>
                </a:lnTo>
                <a:close/>
              </a:path>
              <a:path w="2513329" h="727075">
                <a:moveTo>
                  <a:pt x="2067051" y="121031"/>
                </a:moveTo>
                <a:lnTo>
                  <a:pt x="2012061" y="136271"/>
                </a:lnTo>
                <a:lnTo>
                  <a:pt x="2017014" y="154559"/>
                </a:lnTo>
                <a:lnTo>
                  <a:pt x="2072132" y="139446"/>
                </a:lnTo>
                <a:lnTo>
                  <a:pt x="2067051" y="121031"/>
                </a:lnTo>
                <a:close/>
              </a:path>
              <a:path w="2513329" h="727075">
                <a:moveTo>
                  <a:pt x="1993645" y="141224"/>
                </a:moveTo>
                <a:lnTo>
                  <a:pt x="1938527" y="156464"/>
                </a:lnTo>
                <a:lnTo>
                  <a:pt x="1943608" y="174752"/>
                </a:lnTo>
                <a:lnTo>
                  <a:pt x="1998725" y="159639"/>
                </a:lnTo>
                <a:lnTo>
                  <a:pt x="1993645" y="141224"/>
                </a:lnTo>
                <a:close/>
              </a:path>
              <a:path w="2513329" h="727075">
                <a:moveTo>
                  <a:pt x="1920113" y="161417"/>
                </a:moveTo>
                <a:lnTo>
                  <a:pt x="1864994" y="176657"/>
                </a:lnTo>
                <a:lnTo>
                  <a:pt x="1870074" y="194945"/>
                </a:lnTo>
                <a:lnTo>
                  <a:pt x="1925192" y="179832"/>
                </a:lnTo>
                <a:lnTo>
                  <a:pt x="1920113" y="161417"/>
                </a:lnTo>
                <a:close/>
              </a:path>
              <a:path w="2513329" h="727075">
                <a:moveTo>
                  <a:pt x="1846707" y="181610"/>
                </a:moveTo>
                <a:lnTo>
                  <a:pt x="1791589" y="196723"/>
                </a:lnTo>
                <a:lnTo>
                  <a:pt x="1796668" y="215138"/>
                </a:lnTo>
                <a:lnTo>
                  <a:pt x="1851660" y="200025"/>
                </a:lnTo>
                <a:lnTo>
                  <a:pt x="1846707" y="181610"/>
                </a:lnTo>
                <a:close/>
              </a:path>
              <a:path w="2513329" h="727075">
                <a:moveTo>
                  <a:pt x="1773173" y="201803"/>
                </a:moveTo>
                <a:lnTo>
                  <a:pt x="1718056" y="216916"/>
                </a:lnTo>
                <a:lnTo>
                  <a:pt x="1723136" y="235331"/>
                </a:lnTo>
                <a:lnTo>
                  <a:pt x="1778253" y="220218"/>
                </a:lnTo>
                <a:lnTo>
                  <a:pt x="1773173" y="201803"/>
                </a:lnTo>
                <a:close/>
              </a:path>
              <a:path w="2513329" h="727075">
                <a:moveTo>
                  <a:pt x="1699767" y="221996"/>
                </a:moveTo>
                <a:lnTo>
                  <a:pt x="1644649" y="237109"/>
                </a:lnTo>
                <a:lnTo>
                  <a:pt x="1649602" y="255524"/>
                </a:lnTo>
                <a:lnTo>
                  <a:pt x="1704720" y="240411"/>
                </a:lnTo>
                <a:lnTo>
                  <a:pt x="1699767" y="221996"/>
                </a:lnTo>
                <a:close/>
              </a:path>
              <a:path w="2513329" h="727075">
                <a:moveTo>
                  <a:pt x="1626235" y="242189"/>
                </a:moveTo>
                <a:lnTo>
                  <a:pt x="1571116" y="257302"/>
                </a:lnTo>
                <a:lnTo>
                  <a:pt x="1576196" y="275717"/>
                </a:lnTo>
                <a:lnTo>
                  <a:pt x="1631314" y="260604"/>
                </a:lnTo>
                <a:lnTo>
                  <a:pt x="1626235" y="242189"/>
                </a:lnTo>
                <a:close/>
              </a:path>
              <a:path w="2513329" h="727075">
                <a:moveTo>
                  <a:pt x="1552701" y="262382"/>
                </a:moveTo>
                <a:lnTo>
                  <a:pt x="1497711" y="277495"/>
                </a:lnTo>
                <a:lnTo>
                  <a:pt x="1502664" y="295910"/>
                </a:lnTo>
                <a:lnTo>
                  <a:pt x="1557782" y="280797"/>
                </a:lnTo>
                <a:lnTo>
                  <a:pt x="1552701" y="262382"/>
                </a:lnTo>
                <a:close/>
              </a:path>
              <a:path w="2513329" h="727075">
                <a:moveTo>
                  <a:pt x="1479295" y="282575"/>
                </a:moveTo>
                <a:lnTo>
                  <a:pt x="1424177" y="297688"/>
                </a:lnTo>
                <a:lnTo>
                  <a:pt x="1429257" y="316103"/>
                </a:lnTo>
                <a:lnTo>
                  <a:pt x="1484376" y="300990"/>
                </a:lnTo>
                <a:lnTo>
                  <a:pt x="1479295" y="282575"/>
                </a:lnTo>
                <a:close/>
              </a:path>
              <a:path w="2513329" h="727075">
                <a:moveTo>
                  <a:pt x="1405763" y="302768"/>
                </a:moveTo>
                <a:lnTo>
                  <a:pt x="1350644" y="317881"/>
                </a:lnTo>
                <a:lnTo>
                  <a:pt x="1355725" y="336296"/>
                </a:lnTo>
                <a:lnTo>
                  <a:pt x="1410842" y="321183"/>
                </a:lnTo>
                <a:lnTo>
                  <a:pt x="1405763" y="302768"/>
                </a:lnTo>
                <a:close/>
              </a:path>
              <a:path w="2513329" h="727075">
                <a:moveTo>
                  <a:pt x="1332356" y="322961"/>
                </a:moveTo>
                <a:lnTo>
                  <a:pt x="1277239" y="338074"/>
                </a:lnTo>
                <a:lnTo>
                  <a:pt x="1282318" y="356489"/>
                </a:lnTo>
                <a:lnTo>
                  <a:pt x="1337437" y="341376"/>
                </a:lnTo>
                <a:lnTo>
                  <a:pt x="1332356" y="322961"/>
                </a:lnTo>
                <a:close/>
              </a:path>
              <a:path w="2513329" h="727075">
                <a:moveTo>
                  <a:pt x="1258824" y="343154"/>
                </a:moveTo>
                <a:lnTo>
                  <a:pt x="1203705" y="358267"/>
                </a:lnTo>
                <a:lnTo>
                  <a:pt x="1208786" y="376682"/>
                </a:lnTo>
                <a:lnTo>
                  <a:pt x="1263903" y="361442"/>
                </a:lnTo>
                <a:lnTo>
                  <a:pt x="1258824" y="343154"/>
                </a:lnTo>
                <a:close/>
              </a:path>
              <a:path w="2513329" h="727075">
                <a:moveTo>
                  <a:pt x="1185417" y="363347"/>
                </a:moveTo>
                <a:lnTo>
                  <a:pt x="1130300" y="378460"/>
                </a:lnTo>
                <a:lnTo>
                  <a:pt x="1135379" y="396875"/>
                </a:lnTo>
                <a:lnTo>
                  <a:pt x="1190370" y="381635"/>
                </a:lnTo>
                <a:lnTo>
                  <a:pt x="1185417" y="363347"/>
                </a:lnTo>
                <a:close/>
              </a:path>
              <a:path w="2513329" h="727075">
                <a:moveTo>
                  <a:pt x="1111884" y="383540"/>
                </a:moveTo>
                <a:lnTo>
                  <a:pt x="1056766" y="398653"/>
                </a:lnTo>
                <a:lnTo>
                  <a:pt x="1061846" y="417068"/>
                </a:lnTo>
                <a:lnTo>
                  <a:pt x="1116964" y="401828"/>
                </a:lnTo>
                <a:lnTo>
                  <a:pt x="1111884" y="383540"/>
                </a:lnTo>
                <a:close/>
              </a:path>
              <a:path w="2513329" h="727075">
                <a:moveTo>
                  <a:pt x="1038478" y="403733"/>
                </a:moveTo>
                <a:lnTo>
                  <a:pt x="983361" y="418846"/>
                </a:lnTo>
                <a:lnTo>
                  <a:pt x="988313" y="437261"/>
                </a:lnTo>
                <a:lnTo>
                  <a:pt x="1043431" y="422021"/>
                </a:lnTo>
                <a:lnTo>
                  <a:pt x="1038478" y="403733"/>
                </a:lnTo>
                <a:close/>
              </a:path>
              <a:path w="2513329" h="727075">
                <a:moveTo>
                  <a:pt x="964945" y="423926"/>
                </a:moveTo>
                <a:lnTo>
                  <a:pt x="909827" y="439039"/>
                </a:lnTo>
                <a:lnTo>
                  <a:pt x="914907" y="457454"/>
                </a:lnTo>
                <a:lnTo>
                  <a:pt x="970026" y="442214"/>
                </a:lnTo>
                <a:lnTo>
                  <a:pt x="964945" y="423926"/>
                </a:lnTo>
                <a:close/>
              </a:path>
              <a:path w="2513329" h="727075">
                <a:moveTo>
                  <a:pt x="891413" y="444119"/>
                </a:moveTo>
                <a:lnTo>
                  <a:pt x="836421" y="459232"/>
                </a:lnTo>
                <a:lnTo>
                  <a:pt x="841375" y="477520"/>
                </a:lnTo>
                <a:lnTo>
                  <a:pt x="896492" y="462407"/>
                </a:lnTo>
                <a:lnTo>
                  <a:pt x="891413" y="444119"/>
                </a:lnTo>
                <a:close/>
              </a:path>
              <a:path w="2513329" h="727075">
                <a:moveTo>
                  <a:pt x="818006" y="464312"/>
                </a:moveTo>
                <a:lnTo>
                  <a:pt x="762888" y="479425"/>
                </a:lnTo>
                <a:lnTo>
                  <a:pt x="767968" y="497713"/>
                </a:lnTo>
                <a:lnTo>
                  <a:pt x="823087" y="482600"/>
                </a:lnTo>
                <a:lnTo>
                  <a:pt x="818006" y="464312"/>
                </a:lnTo>
                <a:close/>
              </a:path>
              <a:path w="2513329" h="727075">
                <a:moveTo>
                  <a:pt x="744474" y="484505"/>
                </a:moveTo>
                <a:lnTo>
                  <a:pt x="689355" y="499618"/>
                </a:lnTo>
                <a:lnTo>
                  <a:pt x="694436" y="517906"/>
                </a:lnTo>
                <a:lnTo>
                  <a:pt x="749553" y="502793"/>
                </a:lnTo>
                <a:lnTo>
                  <a:pt x="744474" y="484505"/>
                </a:lnTo>
                <a:close/>
              </a:path>
              <a:path w="2513329" h="727075">
                <a:moveTo>
                  <a:pt x="671067" y="504571"/>
                </a:moveTo>
                <a:lnTo>
                  <a:pt x="615950" y="519811"/>
                </a:lnTo>
                <a:lnTo>
                  <a:pt x="621029" y="538099"/>
                </a:lnTo>
                <a:lnTo>
                  <a:pt x="676020" y="522986"/>
                </a:lnTo>
                <a:lnTo>
                  <a:pt x="671067" y="504571"/>
                </a:lnTo>
                <a:close/>
              </a:path>
              <a:path w="2513329" h="727075">
                <a:moveTo>
                  <a:pt x="597534" y="524764"/>
                </a:moveTo>
                <a:lnTo>
                  <a:pt x="542416" y="540004"/>
                </a:lnTo>
                <a:lnTo>
                  <a:pt x="547496" y="558292"/>
                </a:lnTo>
                <a:lnTo>
                  <a:pt x="602614" y="543179"/>
                </a:lnTo>
                <a:lnTo>
                  <a:pt x="597534" y="524764"/>
                </a:lnTo>
                <a:close/>
              </a:path>
              <a:path w="2513329" h="727075">
                <a:moveTo>
                  <a:pt x="524128" y="544957"/>
                </a:moveTo>
                <a:lnTo>
                  <a:pt x="469011" y="560197"/>
                </a:lnTo>
                <a:lnTo>
                  <a:pt x="473963" y="578485"/>
                </a:lnTo>
                <a:lnTo>
                  <a:pt x="529081" y="563372"/>
                </a:lnTo>
                <a:lnTo>
                  <a:pt x="524128" y="544957"/>
                </a:lnTo>
                <a:close/>
              </a:path>
              <a:path w="2513329" h="727075">
                <a:moveTo>
                  <a:pt x="450595" y="565150"/>
                </a:moveTo>
                <a:lnTo>
                  <a:pt x="395477" y="580390"/>
                </a:lnTo>
                <a:lnTo>
                  <a:pt x="400557" y="598678"/>
                </a:lnTo>
                <a:lnTo>
                  <a:pt x="455675" y="583565"/>
                </a:lnTo>
                <a:lnTo>
                  <a:pt x="450595" y="565150"/>
                </a:lnTo>
                <a:close/>
              </a:path>
              <a:path w="2513329" h="727075">
                <a:moveTo>
                  <a:pt x="377189" y="585343"/>
                </a:moveTo>
                <a:lnTo>
                  <a:pt x="322071" y="600456"/>
                </a:lnTo>
                <a:lnTo>
                  <a:pt x="327025" y="618871"/>
                </a:lnTo>
                <a:lnTo>
                  <a:pt x="382142" y="603758"/>
                </a:lnTo>
                <a:lnTo>
                  <a:pt x="377189" y="585343"/>
                </a:lnTo>
                <a:close/>
              </a:path>
              <a:path w="2513329" h="727075">
                <a:moveTo>
                  <a:pt x="303656" y="605536"/>
                </a:moveTo>
                <a:lnTo>
                  <a:pt x="248538" y="620649"/>
                </a:lnTo>
                <a:lnTo>
                  <a:pt x="253618" y="639064"/>
                </a:lnTo>
                <a:lnTo>
                  <a:pt x="308737" y="623951"/>
                </a:lnTo>
                <a:lnTo>
                  <a:pt x="303656" y="605536"/>
                </a:lnTo>
                <a:close/>
              </a:path>
              <a:path w="2513329" h="727075">
                <a:moveTo>
                  <a:pt x="230124" y="625729"/>
                </a:moveTo>
                <a:lnTo>
                  <a:pt x="175005" y="640842"/>
                </a:lnTo>
                <a:lnTo>
                  <a:pt x="180086" y="659257"/>
                </a:lnTo>
                <a:lnTo>
                  <a:pt x="235203" y="644144"/>
                </a:lnTo>
                <a:lnTo>
                  <a:pt x="230124" y="625729"/>
                </a:lnTo>
                <a:close/>
              </a:path>
              <a:path w="2513329" h="727075">
                <a:moveTo>
                  <a:pt x="82803" y="620268"/>
                </a:moveTo>
                <a:lnTo>
                  <a:pt x="76834" y="620395"/>
                </a:lnTo>
                <a:lnTo>
                  <a:pt x="73151" y="624205"/>
                </a:lnTo>
                <a:lnTo>
                  <a:pt x="0" y="698881"/>
                </a:lnTo>
                <a:lnTo>
                  <a:pt x="106171" y="727075"/>
                </a:lnTo>
                <a:lnTo>
                  <a:pt x="111378" y="724027"/>
                </a:lnTo>
                <a:lnTo>
                  <a:pt x="112649" y="718947"/>
                </a:lnTo>
                <a:lnTo>
                  <a:pt x="114045" y="713867"/>
                </a:lnTo>
                <a:lnTo>
                  <a:pt x="110997" y="708660"/>
                </a:lnTo>
                <a:lnTo>
                  <a:pt x="80544" y="700532"/>
                </a:lnTo>
                <a:lnTo>
                  <a:pt x="25018" y="700532"/>
                </a:lnTo>
                <a:lnTo>
                  <a:pt x="20700" y="684657"/>
                </a:lnTo>
                <a:lnTo>
                  <a:pt x="29012" y="684657"/>
                </a:lnTo>
                <a:lnTo>
                  <a:pt x="28066" y="681228"/>
                </a:lnTo>
                <a:lnTo>
                  <a:pt x="49694" y="675297"/>
                </a:lnTo>
                <a:lnTo>
                  <a:pt x="86740" y="637413"/>
                </a:lnTo>
                <a:lnTo>
                  <a:pt x="90424" y="633730"/>
                </a:lnTo>
                <a:lnTo>
                  <a:pt x="90424" y="627634"/>
                </a:lnTo>
                <a:lnTo>
                  <a:pt x="82803" y="620268"/>
                </a:lnTo>
                <a:close/>
              </a:path>
              <a:path w="2513329" h="727075">
                <a:moveTo>
                  <a:pt x="20700" y="684657"/>
                </a:moveTo>
                <a:lnTo>
                  <a:pt x="25018" y="700532"/>
                </a:lnTo>
                <a:lnTo>
                  <a:pt x="31549" y="693853"/>
                </a:lnTo>
                <a:lnTo>
                  <a:pt x="29669" y="687036"/>
                </a:lnTo>
                <a:lnTo>
                  <a:pt x="20700" y="684657"/>
                </a:lnTo>
                <a:close/>
              </a:path>
              <a:path w="2513329" h="727075">
                <a:moveTo>
                  <a:pt x="31549" y="693853"/>
                </a:moveTo>
                <a:lnTo>
                  <a:pt x="25018" y="700532"/>
                </a:lnTo>
                <a:lnTo>
                  <a:pt x="80544" y="700532"/>
                </a:lnTo>
                <a:lnTo>
                  <a:pt x="77193" y="699643"/>
                </a:lnTo>
                <a:lnTo>
                  <a:pt x="33146" y="699643"/>
                </a:lnTo>
                <a:lnTo>
                  <a:pt x="31549" y="693853"/>
                </a:lnTo>
                <a:close/>
              </a:path>
              <a:path w="2513329" h="727075">
                <a:moveTo>
                  <a:pt x="36455" y="688836"/>
                </a:moveTo>
                <a:lnTo>
                  <a:pt x="31549" y="693853"/>
                </a:lnTo>
                <a:lnTo>
                  <a:pt x="33146" y="699643"/>
                </a:lnTo>
                <a:lnTo>
                  <a:pt x="54806" y="693704"/>
                </a:lnTo>
                <a:lnTo>
                  <a:pt x="36455" y="688836"/>
                </a:lnTo>
                <a:close/>
              </a:path>
              <a:path w="2513329" h="727075">
                <a:moveTo>
                  <a:pt x="54806" y="693704"/>
                </a:moveTo>
                <a:lnTo>
                  <a:pt x="33146" y="699643"/>
                </a:lnTo>
                <a:lnTo>
                  <a:pt x="77193" y="699643"/>
                </a:lnTo>
                <a:lnTo>
                  <a:pt x="54806" y="693704"/>
                </a:lnTo>
                <a:close/>
              </a:path>
              <a:path w="2513329" h="727075">
                <a:moveTo>
                  <a:pt x="29669" y="687036"/>
                </a:moveTo>
                <a:lnTo>
                  <a:pt x="31549" y="693853"/>
                </a:lnTo>
                <a:lnTo>
                  <a:pt x="36455" y="688836"/>
                </a:lnTo>
                <a:lnTo>
                  <a:pt x="29669" y="687036"/>
                </a:lnTo>
                <a:close/>
              </a:path>
              <a:path w="2513329" h="727075">
                <a:moveTo>
                  <a:pt x="83184" y="666115"/>
                </a:moveTo>
                <a:lnTo>
                  <a:pt x="49694" y="675297"/>
                </a:lnTo>
                <a:lnTo>
                  <a:pt x="36455" y="688836"/>
                </a:lnTo>
                <a:lnTo>
                  <a:pt x="54806" y="693704"/>
                </a:lnTo>
                <a:lnTo>
                  <a:pt x="88264" y="684530"/>
                </a:lnTo>
                <a:lnTo>
                  <a:pt x="83184" y="666115"/>
                </a:lnTo>
                <a:close/>
              </a:path>
              <a:path w="2513329" h="727075">
                <a:moveTo>
                  <a:pt x="49694" y="675297"/>
                </a:moveTo>
                <a:lnTo>
                  <a:pt x="28066" y="681228"/>
                </a:lnTo>
                <a:lnTo>
                  <a:pt x="29669" y="687036"/>
                </a:lnTo>
                <a:lnTo>
                  <a:pt x="36455" y="688836"/>
                </a:lnTo>
                <a:lnTo>
                  <a:pt x="49694" y="675297"/>
                </a:lnTo>
                <a:close/>
              </a:path>
              <a:path w="2513329" h="727075">
                <a:moveTo>
                  <a:pt x="29012" y="684657"/>
                </a:moveTo>
                <a:lnTo>
                  <a:pt x="20700" y="684657"/>
                </a:lnTo>
                <a:lnTo>
                  <a:pt x="29669" y="687036"/>
                </a:lnTo>
                <a:lnTo>
                  <a:pt x="29012" y="684657"/>
                </a:lnTo>
                <a:close/>
              </a:path>
              <a:path w="2513329" h="727075">
                <a:moveTo>
                  <a:pt x="156717" y="645922"/>
                </a:moveTo>
                <a:lnTo>
                  <a:pt x="101600" y="661035"/>
                </a:lnTo>
                <a:lnTo>
                  <a:pt x="106679" y="679450"/>
                </a:lnTo>
                <a:lnTo>
                  <a:pt x="161797" y="664337"/>
                </a:lnTo>
                <a:lnTo>
                  <a:pt x="156717" y="64592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29"/>
          <p:cNvSpPr/>
          <p:nvPr/>
        </p:nvSpPr>
        <p:spPr>
          <a:xfrm>
            <a:off x="7416545" y="4683913"/>
            <a:ext cx="1466214" cy="13740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30"/>
          <p:cNvSpPr/>
          <p:nvPr/>
        </p:nvSpPr>
        <p:spPr>
          <a:xfrm>
            <a:off x="7387970" y="4655338"/>
            <a:ext cx="1524000" cy="1431925"/>
          </a:xfrm>
          <a:custGeom>
            <a:avLst/>
            <a:gdLst/>
            <a:ahLst/>
            <a:cxnLst/>
            <a:rect l="l" t="t" r="r" b="b"/>
            <a:pathLst>
              <a:path w="1524000" h="1431925">
                <a:moveTo>
                  <a:pt x="762000" y="0"/>
                </a:moveTo>
                <a:lnTo>
                  <a:pt x="839724" y="3682"/>
                </a:lnTo>
                <a:lnTo>
                  <a:pt x="915034" y="14350"/>
                </a:lnTo>
                <a:lnTo>
                  <a:pt x="987932" y="32130"/>
                </a:lnTo>
                <a:lnTo>
                  <a:pt x="1057909" y="56006"/>
                </a:lnTo>
                <a:lnTo>
                  <a:pt x="1124203" y="85978"/>
                </a:lnTo>
                <a:lnTo>
                  <a:pt x="1187323" y="121919"/>
                </a:lnTo>
                <a:lnTo>
                  <a:pt x="1245870" y="163194"/>
                </a:lnTo>
                <a:lnTo>
                  <a:pt x="1299972" y="209295"/>
                </a:lnTo>
                <a:lnTo>
                  <a:pt x="1348994" y="260095"/>
                </a:lnTo>
                <a:lnTo>
                  <a:pt x="1393189" y="315086"/>
                </a:lnTo>
                <a:lnTo>
                  <a:pt x="1431289" y="374268"/>
                </a:lnTo>
                <a:lnTo>
                  <a:pt x="1463548" y="436752"/>
                </a:lnTo>
                <a:lnTo>
                  <a:pt x="1489328" y="502665"/>
                </a:lnTo>
                <a:lnTo>
                  <a:pt x="1507998" y="571372"/>
                </a:lnTo>
                <a:lnTo>
                  <a:pt x="1519554" y="642619"/>
                </a:lnTo>
                <a:lnTo>
                  <a:pt x="1523619" y="716025"/>
                </a:lnTo>
                <a:lnTo>
                  <a:pt x="1519554" y="789317"/>
                </a:lnTo>
                <a:lnTo>
                  <a:pt x="1507998" y="860526"/>
                </a:lnTo>
                <a:lnTo>
                  <a:pt x="1489328" y="929309"/>
                </a:lnTo>
                <a:lnTo>
                  <a:pt x="1463548" y="995235"/>
                </a:lnTo>
                <a:lnTo>
                  <a:pt x="1431289" y="1057706"/>
                </a:lnTo>
                <a:lnTo>
                  <a:pt x="1393189" y="1116876"/>
                </a:lnTo>
                <a:lnTo>
                  <a:pt x="1348994" y="1171854"/>
                </a:lnTo>
                <a:lnTo>
                  <a:pt x="1299972" y="1222578"/>
                </a:lnTo>
                <a:lnTo>
                  <a:pt x="1245870" y="1268831"/>
                </a:lnTo>
                <a:lnTo>
                  <a:pt x="1187323" y="1309674"/>
                </a:lnTo>
                <a:lnTo>
                  <a:pt x="1124203" y="1345501"/>
                </a:lnTo>
                <a:lnTo>
                  <a:pt x="1057909" y="1375575"/>
                </a:lnTo>
                <a:lnTo>
                  <a:pt x="987932" y="1399463"/>
                </a:lnTo>
                <a:lnTo>
                  <a:pt x="915034" y="1417167"/>
                </a:lnTo>
                <a:lnTo>
                  <a:pt x="839724" y="1427860"/>
                </a:lnTo>
                <a:lnTo>
                  <a:pt x="762000" y="1431569"/>
                </a:lnTo>
                <a:lnTo>
                  <a:pt x="684276" y="1427860"/>
                </a:lnTo>
                <a:lnTo>
                  <a:pt x="608583" y="1417167"/>
                </a:lnTo>
                <a:lnTo>
                  <a:pt x="535685" y="1399451"/>
                </a:lnTo>
                <a:lnTo>
                  <a:pt x="466089" y="1375575"/>
                </a:lnTo>
                <a:lnTo>
                  <a:pt x="399414" y="1345501"/>
                </a:lnTo>
                <a:lnTo>
                  <a:pt x="336803" y="1309674"/>
                </a:lnTo>
                <a:lnTo>
                  <a:pt x="277875" y="1268856"/>
                </a:lnTo>
                <a:lnTo>
                  <a:pt x="223774" y="1222578"/>
                </a:lnTo>
                <a:lnTo>
                  <a:pt x="174625" y="1171803"/>
                </a:lnTo>
                <a:lnTo>
                  <a:pt x="130809" y="1116876"/>
                </a:lnTo>
                <a:lnTo>
                  <a:pt x="92328" y="1057770"/>
                </a:lnTo>
                <a:lnTo>
                  <a:pt x="60071" y="995235"/>
                </a:lnTo>
                <a:lnTo>
                  <a:pt x="34417" y="929309"/>
                </a:lnTo>
                <a:lnTo>
                  <a:pt x="15748" y="860526"/>
                </a:lnTo>
                <a:lnTo>
                  <a:pt x="4063" y="789317"/>
                </a:lnTo>
                <a:lnTo>
                  <a:pt x="0" y="716025"/>
                </a:lnTo>
                <a:lnTo>
                  <a:pt x="4063" y="642619"/>
                </a:lnTo>
                <a:lnTo>
                  <a:pt x="15748" y="571372"/>
                </a:lnTo>
                <a:lnTo>
                  <a:pt x="34417" y="502665"/>
                </a:lnTo>
                <a:lnTo>
                  <a:pt x="60071" y="436752"/>
                </a:lnTo>
                <a:lnTo>
                  <a:pt x="92328" y="374141"/>
                </a:lnTo>
                <a:lnTo>
                  <a:pt x="130809" y="315086"/>
                </a:lnTo>
                <a:lnTo>
                  <a:pt x="174625" y="260095"/>
                </a:lnTo>
                <a:lnTo>
                  <a:pt x="223774" y="209295"/>
                </a:lnTo>
                <a:lnTo>
                  <a:pt x="277749" y="163067"/>
                </a:lnTo>
                <a:lnTo>
                  <a:pt x="336676" y="121919"/>
                </a:lnTo>
                <a:lnTo>
                  <a:pt x="399414" y="85978"/>
                </a:lnTo>
                <a:lnTo>
                  <a:pt x="466089" y="56006"/>
                </a:lnTo>
                <a:lnTo>
                  <a:pt x="535685" y="32130"/>
                </a:lnTo>
                <a:lnTo>
                  <a:pt x="608583" y="14350"/>
                </a:lnTo>
                <a:lnTo>
                  <a:pt x="684276" y="3682"/>
                </a:lnTo>
                <a:lnTo>
                  <a:pt x="762000" y="0"/>
                </a:lnTo>
                <a:close/>
              </a:path>
            </a:pathLst>
          </a:custGeom>
          <a:ln w="571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31"/>
          <p:cNvSpPr/>
          <p:nvPr/>
        </p:nvSpPr>
        <p:spPr>
          <a:xfrm>
            <a:off x="6707123" y="3748686"/>
            <a:ext cx="931544" cy="1143000"/>
          </a:xfrm>
          <a:custGeom>
            <a:avLst/>
            <a:gdLst/>
            <a:ahLst/>
            <a:cxnLst/>
            <a:rect l="l" t="t" r="r" b="b"/>
            <a:pathLst>
              <a:path w="931545" h="1143000">
                <a:moveTo>
                  <a:pt x="895476" y="1086104"/>
                </a:moveTo>
                <a:lnTo>
                  <a:pt x="880745" y="1098169"/>
                </a:lnTo>
                <a:lnTo>
                  <a:pt x="916812" y="1142492"/>
                </a:lnTo>
                <a:lnTo>
                  <a:pt x="931545" y="1130427"/>
                </a:lnTo>
                <a:lnTo>
                  <a:pt x="895476" y="1086104"/>
                </a:lnTo>
                <a:close/>
              </a:path>
              <a:path w="931545" h="1143000">
                <a:moveTo>
                  <a:pt x="847471" y="1027049"/>
                </a:moveTo>
                <a:lnTo>
                  <a:pt x="832611" y="1038987"/>
                </a:lnTo>
                <a:lnTo>
                  <a:pt x="868679" y="1083310"/>
                </a:lnTo>
                <a:lnTo>
                  <a:pt x="883539" y="1071372"/>
                </a:lnTo>
                <a:lnTo>
                  <a:pt x="847471" y="1027049"/>
                </a:lnTo>
                <a:close/>
              </a:path>
              <a:path w="931545" h="1143000">
                <a:moveTo>
                  <a:pt x="799337" y="967867"/>
                </a:moveTo>
                <a:lnTo>
                  <a:pt x="784605" y="979932"/>
                </a:lnTo>
                <a:lnTo>
                  <a:pt x="820674" y="1024255"/>
                </a:lnTo>
                <a:lnTo>
                  <a:pt x="835405" y="1012190"/>
                </a:lnTo>
                <a:lnTo>
                  <a:pt x="799337" y="967867"/>
                </a:lnTo>
                <a:close/>
              </a:path>
              <a:path w="931545" h="1143000">
                <a:moveTo>
                  <a:pt x="751331" y="908812"/>
                </a:moveTo>
                <a:lnTo>
                  <a:pt x="736473" y="920750"/>
                </a:lnTo>
                <a:lnTo>
                  <a:pt x="772541" y="965073"/>
                </a:lnTo>
                <a:lnTo>
                  <a:pt x="787400" y="953135"/>
                </a:lnTo>
                <a:lnTo>
                  <a:pt x="751331" y="908812"/>
                </a:lnTo>
                <a:close/>
              </a:path>
              <a:path w="931545" h="1143000">
                <a:moveTo>
                  <a:pt x="703199" y="849630"/>
                </a:moveTo>
                <a:lnTo>
                  <a:pt x="688467" y="861695"/>
                </a:lnTo>
                <a:lnTo>
                  <a:pt x="724534" y="906018"/>
                </a:lnTo>
                <a:lnTo>
                  <a:pt x="739267" y="893953"/>
                </a:lnTo>
                <a:lnTo>
                  <a:pt x="703199" y="849630"/>
                </a:lnTo>
                <a:close/>
              </a:path>
              <a:path w="931545" h="1143000">
                <a:moveTo>
                  <a:pt x="655193" y="790448"/>
                </a:moveTo>
                <a:lnTo>
                  <a:pt x="640333" y="802513"/>
                </a:lnTo>
                <a:lnTo>
                  <a:pt x="676401" y="846836"/>
                </a:lnTo>
                <a:lnTo>
                  <a:pt x="691133" y="834898"/>
                </a:lnTo>
                <a:lnTo>
                  <a:pt x="655193" y="790448"/>
                </a:lnTo>
                <a:close/>
              </a:path>
              <a:path w="931545" h="1143000">
                <a:moveTo>
                  <a:pt x="607059" y="731393"/>
                </a:moveTo>
                <a:lnTo>
                  <a:pt x="592327" y="743458"/>
                </a:lnTo>
                <a:lnTo>
                  <a:pt x="628396" y="787781"/>
                </a:lnTo>
                <a:lnTo>
                  <a:pt x="643127" y="775716"/>
                </a:lnTo>
                <a:lnTo>
                  <a:pt x="607059" y="731393"/>
                </a:lnTo>
                <a:close/>
              </a:path>
              <a:path w="931545" h="1143000">
                <a:moveTo>
                  <a:pt x="558926" y="672211"/>
                </a:moveTo>
                <a:lnTo>
                  <a:pt x="544195" y="684276"/>
                </a:lnTo>
                <a:lnTo>
                  <a:pt x="580262" y="728599"/>
                </a:lnTo>
                <a:lnTo>
                  <a:pt x="594995" y="716661"/>
                </a:lnTo>
                <a:lnTo>
                  <a:pt x="558926" y="672211"/>
                </a:lnTo>
                <a:close/>
              </a:path>
              <a:path w="931545" h="1143000">
                <a:moveTo>
                  <a:pt x="510921" y="613156"/>
                </a:moveTo>
                <a:lnTo>
                  <a:pt x="496189" y="625221"/>
                </a:lnTo>
                <a:lnTo>
                  <a:pt x="532129" y="669544"/>
                </a:lnTo>
                <a:lnTo>
                  <a:pt x="546989" y="657479"/>
                </a:lnTo>
                <a:lnTo>
                  <a:pt x="510921" y="613156"/>
                </a:lnTo>
                <a:close/>
              </a:path>
              <a:path w="931545" h="1143000">
                <a:moveTo>
                  <a:pt x="462787" y="553974"/>
                </a:moveTo>
                <a:lnTo>
                  <a:pt x="448055" y="566039"/>
                </a:lnTo>
                <a:lnTo>
                  <a:pt x="484124" y="610362"/>
                </a:lnTo>
                <a:lnTo>
                  <a:pt x="498855" y="598424"/>
                </a:lnTo>
                <a:lnTo>
                  <a:pt x="462787" y="553974"/>
                </a:lnTo>
                <a:close/>
              </a:path>
              <a:path w="931545" h="1143000">
                <a:moveTo>
                  <a:pt x="414781" y="494919"/>
                </a:moveTo>
                <a:lnTo>
                  <a:pt x="399923" y="506984"/>
                </a:lnTo>
                <a:lnTo>
                  <a:pt x="435991" y="551307"/>
                </a:lnTo>
                <a:lnTo>
                  <a:pt x="450850" y="539242"/>
                </a:lnTo>
                <a:lnTo>
                  <a:pt x="414781" y="494919"/>
                </a:lnTo>
                <a:close/>
              </a:path>
              <a:path w="931545" h="1143000">
                <a:moveTo>
                  <a:pt x="366649" y="435737"/>
                </a:moveTo>
                <a:lnTo>
                  <a:pt x="351917" y="447802"/>
                </a:lnTo>
                <a:lnTo>
                  <a:pt x="387984" y="492125"/>
                </a:lnTo>
                <a:lnTo>
                  <a:pt x="402717" y="480060"/>
                </a:lnTo>
                <a:lnTo>
                  <a:pt x="366649" y="435737"/>
                </a:lnTo>
                <a:close/>
              </a:path>
              <a:path w="931545" h="1143000">
                <a:moveTo>
                  <a:pt x="318643" y="376682"/>
                </a:moveTo>
                <a:lnTo>
                  <a:pt x="303783" y="388620"/>
                </a:lnTo>
                <a:lnTo>
                  <a:pt x="339851" y="433070"/>
                </a:lnTo>
                <a:lnTo>
                  <a:pt x="354710" y="421005"/>
                </a:lnTo>
                <a:lnTo>
                  <a:pt x="318643" y="376682"/>
                </a:lnTo>
                <a:close/>
              </a:path>
              <a:path w="931545" h="1143000">
                <a:moveTo>
                  <a:pt x="270509" y="317500"/>
                </a:moveTo>
                <a:lnTo>
                  <a:pt x="255777" y="329565"/>
                </a:lnTo>
                <a:lnTo>
                  <a:pt x="291846" y="373888"/>
                </a:lnTo>
                <a:lnTo>
                  <a:pt x="306577" y="361823"/>
                </a:lnTo>
                <a:lnTo>
                  <a:pt x="270509" y="317500"/>
                </a:lnTo>
                <a:close/>
              </a:path>
              <a:path w="931545" h="1143000">
                <a:moveTo>
                  <a:pt x="222503" y="258445"/>
                </a:moveTo>
                <a:lnTo>
                  <a:pt x="207645" y="270383"/>
                </a:lnTo>
                <a:lnTo>
                  <a:pt x="243712" y="314833"/>
                </a:lnTo>
                <a:lnTo>
                  <a:pt x="258572" y="302768"/>
                </a:lnTo>
                <a:lnTo>
                  <a:pt x="222503" y="258445"/>
                </a:lnTo>
                <a:close/>
              </a:path>
              <a:path w="931545" h="1143000">
                <a:moveTo>
                  <a:pt x="174371" y="199262"/>
                </a:moveTo>
                <a:lnTo>
                  <a:pt x="159639" y="211328"/>
                </a:lnTo>
                <a:lnTo>
                  <a:pt x="195706" y="255651"/>
                </a:lnTo>
                <a:lnTo>
                  <a:pt x="210439" y="243586"/>
                </a:lnTo>
                <a:lnTo>
                  <a:pt x="174371" y="199262"/>
                </a:lnTo>
                <a:close/>
              </a:path>
              <a:path w="931545" h="1143000">
                <a:moveTo>
                  <a:pt x="126365" y="140208"/>
                </a:moveTo>
                <a:lnTo>
                  <a:pt x="111505" y="152146"/>
                </a:lnTo>
                <a:lnTo>
                  <a:pt x="147574" y="196596"/>
                </a:lnTo>
                <a:lnTo>
                  <a:pt x="162305" y="184531"/>
                </a:lnTo>
                <a:lnTo>
                  <a:pt x="126365" y="140208"/>
                </a:lnTo>
                <a:close/>
              </a:path>
              <a:path w="931545" h="1143000">
                <a:moveTo>
                  <a:pt x="78231" y="81026"/>
                </a:moveTo>
                <a:lnTo>
                  <a:pt x="63500" y="93091"/>
                </a:lnTo>
                <a:lnTo>
                  <a:pt x="99568" y="137414"/>
                </a:lnTo>
                <a:lnTo>
                  <a:pt x="114300" y="125349"/>
                </a:lnTo>
                <a:lnTo>
                  <a:pt x="78231" y="81026"/>
                </a:lnTo>
                <a:close/>
              </a:path>
              <a:path w="931545" h="1143000">
                <a:moveTo>
                  <a:pt x="0" y="0"/>
                </a:moveTo>
                <a:lnTo>
                  <a:pt x="16128" y="103251"/>
                </a:lnTo>
                <a:lnTo>
                  <a:pt x="17018" y="108458"/>
                </a:lnTo>
                <a:lnTo>
                  <a:pt x="21844" y="112014"/>
                </a:lnTo>
                <a:lnTo>
                  <a:pt x="32257" y="110490"/>
                </a:lnTo>
                <a:lnTo>
                  <a:pt x="35814" y="105537"/>
                </a:lnTo>
                <a:lnTo>
                  <a:pt x="34925" y="100330"/>
                </a:lnTo>
                <a:lnTo>
                  <a:pt x="26753" y="47941"/>
                </a:lnTo>
                <a:lnTo>
                  <a:pt x="15367" y="33909"/>
                </a:lnTo>
                <a:lnTo>
                  <a:pt x="21911" y="28605"/>
                </a:lnTo>
                <a:lnTo>
                  <a:pt x="8635" y="23622"/>
                </a:lnTo>
                <a:lnTo>
                  <a:pt x="21335" y="13208"/>
                </a:lnTo>
                <a:lnTo>
                  <a:pt x="35115" y="13208"/>
                </a:lnTo>
                <a:lnTo>
                  <a:pt x="0" y="0"/>
                </a:lnTo>
                <a:close/>
              </a:path>
              <a:path w="931545" h="1143000">
                <a:moveTo>
                  <a:pt x="23851" y="29333"/>
                </a:moveTo>
                <a:lnTo>
                  <a:pt x="26753" y="47941"/>
                </a:lnTo>
                <a:lnTo>
                  <a:pt x="51434" y="78359"/>
                </a:lnTo>
                <a:lnTo>
                  <a:pt x="66167" y="66293"/>
                </a:lnTo>
                <a:lnTo>
                  <a:pt x="41473" y="35948"/>
                </a:lnTo>
                <a:lnTo>
                  <a:pt x="23851" y="29333"/>
                </a:lnTo>
                <a:close/>
              </a:path>
              <a:path w="931545" h="1143000">
                <a:moveTo>
                  <a:pt x="58412" y="21971"/>
                </a:moveTo>
                <a:lnTo>
                  <a:pt x="30099" y="21971"/>
                </a:lnTo>
                <a:lnTo>
                  <a:pt x="41473" y="35948"/>
                </a:lnTo>
                <a:lnTo>
                  <a:pt x="96139" y="56515"/>
                </a:lnTo>
                <a:lnTo>
                  <a:pt x="101600" y="53975"/>
                </a:lnTo>
                <a:lnTo>
                  <a:pt x="103504" y="49149"/>
                </a:lnTo>
                <a:lnTo>
                  <a:pt x="105282" y="44196"/>
                </a:lnTo>
                <a:lnTo>
                  <a:pt x="102870" y="38735"/>
                </a:lnTo>
                <a:lnTo>
                  <a:pt x="58412" y="21971"/>
                </a:lnTo>
                <a:close/>
              </a:path>
              <a:path w="931545" h="1143000">
                <a:moveTo>
                  <a:pt x="21911" y="28605"/>
                </a:moveTo>
                <a:lnTo>
                  <a:pt x="15367" y="33909"/>
                </a:lnTo>
                <a:lnTo>
                  <a:pt x="26753" y="47941"/>
                </a:lnTo>
                <a:lnTo>
                  <a:pt x="23851" y="29333"/>
                </a:lnTo>
                <a:lnTo>
                  <a:pt x="21911" y="28605"/>
                </a:lnTo>
                <a:close/>
              </a:path>
              <a:path w="931545" h="1143000">
                <a:moveTo>
                  <a:pt x="30099" y="21971"/>
                </a:moveTo>
                <a:lnTo>
                  <a:pt x="23532" y="27291"/>
                </a:lnTo>
                <a:lnTo>
                  <a:pt x="23851" y="29333"/>
                </a:lnTo>
                <a:lnTo>
                  <a:pt x="41473" y="35948"/>
                </a:lnTo>
                <a:lnTo>
                  <a:pt x="30099" y="21971"/>
                </a:lnTo>
                <a:close/>
              </a:path>
              <a:path w="931545" h="1143000">
                <a:moveTo>
                  <a:pt x="23532" y="27291"/>
                </a:moveTo>
                <a:lnTo>
                  <a:pt x="21911" y="28605"/>
                </a:lnTo>
                <a:lnTo>
                  <a:pt x="23851" y="29333"/>
                </a:lnTo>
                <a:lnTo>
                  <a:pt x="23532" y="27291"/>
                </a:lnTo>
                <a:close/>
              </a:path>
              <a:path w="931545" h="1143000">
                <a:moveTo>
                  <a:pt x="21335" y="13208"/>
                </a:moveTo>
                <a:lnTo>
                  <a:pt x="8635" y="23622"/>
                </a:lnTo>
                <a:lnTo>
                  <a:pt x="21911" y="28605"/>
                </a:lnTo>
                <a:lnTo>
                  <a:pt x="23532" y="27291"/>
                </a:lnTo>
                <a:lnTo>
                  <a:pt x="21335" y="13208"/>
                </a:lnTo>
                <a:close/>
              </a:path>
              <a:path w="931545" h="1143000">
                <a:moveTo>
                  <a:pt x="35115" y="13208"/>
                </a:moveTo>
                <a:lnTo>
                  <a:pt x="21335" y="13208"/>
                </a:lnTo>
                <a:lnTo>
                  <a:pt x="23532" y="27291"/>
                </a:lnTo>
                <a:lnTo>
                  <a:pt x="30099" y="21971"/>
                </a:lnTo>
                <a:lnTo>
                  <a:pt x="58412" y="21971"/>
                </a:lnTo>
                <a:lnTo>
                  <a:pt x="35115" y="1320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32"/>
          <p:cNvSpPr txBox="1"/>
          <p:nvPr/>
        </p:nvSpPr>
        <p:spPr>
          <a:xfrm>
            <a:off x="7711185" y="2740432"/>
            <a:ext cx="9734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latin typeface="Verdana"/>
                <a:cs typeface="Verdana"/>
              </a:rPr>
              <a:t>Entrada</a:t>
            </a:r>
            <a:r>
              <a:rPr sz="1600" spc="-160" dirty="0">
                <a:latin typeface="Verdana"/>
                <a:cs typeface="Verdana"/>
              </a:rPr>
              <a:t> </a:t>
            </a:r>
            <a:r>
              <a:rPr sz="1600" spc="-135" dirty="0">
                <a:latin typeface="Verdana"/>
                <a:cs typeface="Verdana"/>
              </a:rPr>
              <a:t>4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7" name="object 33"/>
          <p:cNvSpPr txBox="1"/>
          <p:nvPr/>
        </p:nvSpPr>
        <p:spPr>
          <a:xfrm>
            <a:off x="7658861" y="6102961"/>
            <a:ext cx="9734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latin typeface="Verdana"/>
                <a:cs typeface="Verdana"/>
              </a:rPr>
              <a:t>Entrada</a:t>
            </a:r>
            <a:r>
              <a:rPr sz="1600" spc="-160" dirty="0">
                <a:latin typeface="Verdana"/>
                <a:cs typeface="Verdana"/>
              </a:rPr>
              <a:t> </a:t>
            </a:r>
            <a:r>
              <a:rPr sz="1600" spc="-135" dirty="0">
                <a:latin typeface="Verdana"/>
                <a:cs typeface="Verdana"/>
              </a:rPr>
              <a:t>3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8" name="object 34"/>
          <p:cNvSpPr txBox="1"/>
          <p:nvPr/>
        </p:nvSpPr>
        <p:spPr>
          <a:xfrm>
            <a:off x="434746" y="6051145"/>
            <a:ext cx="9734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latin typeface="Verdana"/>
                <a:cs typeface="Verdana"/>
              </a:rPr>
              <a:t>Entrada</a:t>
            </a:r>
            <a:r>
              <a:rPr sz="1600" spc="-160" dirty="0">
                <a:latin typeface="Verdana"/>
                <a:cs typeface="Verdana"/>
              </a:rPr>
              <a:t> </a:t>
            </a:r>
            <a:r>
              <a:rPr sz="1600" spc="-135" dirty="0">
                <a:latin typeface="Verdana"/>
                <a:cs typeface="Verdana"/>
              </a:rPr>
              <a:t>2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9" name="object 35"/>
          <p:cNvSpPr txBox="1"/>
          <p:nvPr/>
        </p:nvSpPr>
        <p:spPr>
          <a:xfrm>
            <a:off x="434746" y="2998243"/>
            <a:ext cx="9734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25" dirty="0">
                <a:latin typeface="Verdana"/>
                <a:cs typeface="Verdana"/>
              </a:rPr>
              <a:t>Entrada</a:t>
            </a:r>
            <a:r>
              <a:rPr sz="1600" spc="-160" dirty="0">
                <a:latin typeface="Verdana"/>
                <a:cs typeface="Verdana"/>
              </a:rPr>
              <a:t> </a:t>
            </a:r>
            <a:r>
              <a:rPr sz="1600" spc="-135" dirty="0">
                <a:latin typeface="Verdana"/>
                <a:cs typeface="Verdana"/>
              </a:rPr>
              <a:t>1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1" name="Canto dobrado 60"/>
          <p:cNvSpPr/>
          <p:nvPr/>
        </p:nvSpPr>
        <p:spPr>
          <a:xfrm>
            <a:off x="4538424" y="5661248"/>
            <a:ext cx="2665569" cy="806286"/>
          </a:xfrm>
          <a:prstGeom prst="foldedCorner">
            <a:avLst>
              <a:gd name="adj" fmla="val 21450"/>
            </a:avLst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92075" marR="190500">
              <a:lnSpc>
                <a:spcPct val="100000"/>
              </a:lnSpc>
              <a:spcBef>
                <a:spcPts val="335"/>
              </a:spcBef>
              <a:buSzPct val="85714"/>
              <a:tabLst>
                <a:tab pos="271780" algn="l"/>
                <a:tab pos="272415" algn="l"/>
              </a:tabLst>
            </a:pPr>
            <a:r>
              <a:rPr lang="pt-BR" sz="1200" spc="-6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/>
                <a:cs typeface="Verdana"/>
              </a:rPr>
              <a:t>-  E</a:t>
            </a:r>
            <a:r>
              <a:rPr lang="pt-BR" sz="1400" spc="-6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s</a:t>
            </a:r>
            <a:r>
              <a:rPr lang="pt-BR" sz="1400" spc="-9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t</a:t>
            </a:r>
            <a:r>
              <a:rPr lang="pt-BR" sz="1400" spc="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a</a:t>
            </a:r>
            <a:r>
              <a:rPr lang="pt-BR" sz="1400" spc="13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c</a:t>
            </a:r>
            <a:r>
              <a:rPr lang="pt-BR" sz="1400" spc="-9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i</a:t>
            </a:r>
            <a:r>
              <a:rPr lang="pt-BR" sz="1400" spc="6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o</a:t>
            </a:r>
            <a:r>
              <a:rPr lang="pt-BR" sz="140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n</a:t>
            </a:r>
            <a:r>
              <a:rPr lang="pt-BR" sz="1400" spc="2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a</a:t>
            </a:r>
            <a:r>
              <a:rPr lang="pt-BR" sz="1400" spc="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m</a:t>
            </a:r>
            <a:r>
              <a:rPr lang="pt-BR" sz="1400" spc="2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e</a:t>
            </a:r>
            <a:r>
              <a:rPr lang="pt-BR" sz="1400" spc="1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n</a:t>
            </a:r>
            <a:r>
              <a:rPr lang="pt-BR" sz="1400" spc="-9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t</a:t>
            </a:r>
            <a:r>
              <a:rPr lang="pt-BR" sz="1400" spc="6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os</a:t>
            </a:r>
            <a:endParaRPr lang="pt-B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/>
              <a:cs typeface="Verdana"/>
            </a:endParaRPr>
          </a:p>
          <a:p>
            <a:pPr marL="264795" indent="-172720">
              <a:lnSpc>
                <a:spcPct val="100000"/>
              </a:lnSpc>
              <a:buChar char="-"/>
              <a:tabLst>
                <a:tab pos="264795" algn="l"/>
              </a:tabLst>
            </a:pPr>
            <a:r>
              <a:rPr lang="pt-BR" sz="1400" spc="-6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Empréstimo</a:t>
            </a:r>
            <a:r>
              <a:rPr lang="pt-BR" sz="1400" spc="-165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 </a:t>
            </a:r>
            <a:r>
              <a:rPr lang="pt-BR" sz="1400" spc="-16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de  </a:t>
            </a:r>
            <a:r>
              <a:rPr lang="pt-B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bicicletas</a:t>
            </a:r>
          </a:p>
          <a:p>
            <a:pPr marL="264795" marR="153670" indent="-172720">
              <a:lnSpc>
                <a:spcPct val="100000"/>
              </a:lnSpc>
              <a:buChar char="-"/>
              <a:tabLst>
                <a:tab pos="264795" algn="l"/>
              </a:tabLst>
            </a:pPr>
            <a:r>
              <a:rPr lang="pt-BR" sz="1400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Aluguel </a:t>
            </a:r>
            <a:r>
              <a:rPr lang="pt-BR" sz="14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carros</a:t>
            </a:r>
            <a:r>
              <a:rPr lang="pt-BR" sz="1400" spc="-18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 </a:t>
            </a:r>
            <a:r>
              <a:rPr lang="pt-BR" sz="14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elétricos</a:t>
            </a:r>
            <a:endParaRPr lang="pt-BR" sz="1400" dirty="0">
              <a:solidFill>
                <a:schemeClr val="tx1">
                  <a:lumMod val="85000"/>
                  <a:lumOff val="15000"/>
                </a:schemeClr>
              </a:solidFill>
              <a:latin typeface="Verdana"/>
              <a:cs typeface="Verdana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215" t="34514" r="18232" b="23533"/>
          <a:stretch/>
        </p:blipFill>
        <p:spPr bwMode="auto">
          <a:xfrm flipH="1">
            <a:off x="6300191" y="6497840"/>
            <a:ext cx="382167" cy="327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020" t="43109" r="18793" b="27049"/>
          <a:stretch/>
        </p:blipFill>
        <p:spPr bwMode="auto">
          <a:xfrm>
            <a:off x="5792414" y="6524818"/>
            <a:ext cx="507778" cy="32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480272" y="6511165"/>
            <a:ext cx="288032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pt-BR" sz="1600" b="1" dirty="0"/>
              <a:t>E</a:t>
            </a:r>
          </a:p>
        </p:txBody>
      </p:sp>
      <p:sp>
        <p:nvSpPr>
          <p:cNvPr id="3" name="Retângulo 2"/>
          <p:cNvSpPr/>
          <p:nvPr/>
        </p:nvSpPr>
        <p:spPr>
          <a:xfrm>
            <a:off x="5508104" y="6553176"/>
            <a:ext cx="260200" cy="2602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0" name="Picture 3" descr="LOGO PRO LAGOA SECA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981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112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  PARQUE – </a:t>
            </a:r>
            <a:r>
              <a:rPr lang="pt-BR" sz="2800" dirty="0" smtClean="0"/>
              <a:t>ENTRADAS E MOBILIDADE</a:t>
            </a:r>
            <a:endParaRPr lang="pt-BR" sz="2800" dirty="0"/>
          </a:p>
        </p:txBody>
      </p:sp>
      <p:sp>
        <p:nvSpPr>
          <p:cNvPr id="4" name="AutoShape 2" descr="Resultado de imagem para estacionamen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3076" name="Picture 4" descr="Resultado de imagem para estacionamento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247" r="17120"/>
          <a:stretch/>
        </p:blipFill>
        <p:spPr bwMode="auto">
          <a:xfrm>
            <a:off x="1299508" y="1484784"/>
            <a:ext cx="3166953" cy="2294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Resultado de imagem para carrinho golf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5570" y="1484784"/>
            <a:ext cx="3130766" cy="2294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Resultado de imagem para bicicletÃ¡ri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9508" y="3779086"/>
            <a:ext cx="3166062" cy="211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Imagem relacionada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04" r="7181"/>
          <a:stretch/>
        </p:blipFill>
        <p:spPr bwMode="auto">
          <a:xfrm>
            <a:off x="4466460" y="3779085"/>
            <a:ext cx="3129875" cy="211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LOGO PRO LAGOA SEC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2906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1272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         PARQUE – </a:t>
            </a:r>
            <a:r>
              <a:rPr lang="pt-BR" sz="2800" dirty="0" smtClean="0"/>
              <a:t>acessos</a:t>
            </a:r>
            <a:endParaRPr lang="pt-BR" sz="2800" dirty="0"/>
          </a:p>
        </p:txBody>
      </p:sp>
      <p:sp>
        <p:nvSpPr>
          <p:cNvPr id="60" name="object 7"/>
          <p:cNvSpPr/>
          <p:nvPr/>
        </p:nvSpPr>
        <p:spPr>
          <a:xfrm>
            <a:off x="395541" y="1484784"/>
            <a:ext cx="8270367" cy="51120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7" name="Canto dobrado 66"/>
          <p:cNvSpPr/>
          <p:nvPr/>
        </p:nvSpPr>
        <p:spPr>
          <a:xfrm>
            <a:off x="179512" y="4365104"/>
            <a:ext cx="2304256" cy="2388321"/>
          </a:xfrm>
          <a:prstGeom prst="foldedCorner">
            <a:avLst>
              <a:gd name="adj" fmla="val 12609"/>
            </a:avLst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2700" marR="389255">
              <a:lnSpc>
                <a:spcPct val="100000"/>
              </a:lnSpc>
              <a:spcBef>
                <a:spcPts val="105"/>
              </a:spcBef>
            </a:pPr>
            <a:r>
              <a:rPr lang="pt-BR" sz="1400" spc="-4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Vias</a:t>
            </a:r>
            <a:r>
              <a:rPr lang="pt-BR" sz="1400" spc="-18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 </a:t>
            </a:r>
            <a:r>
              <a:rPr lang="pt-BR" sz="140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largas-  </a:t>
            </a:r>
            <a:r>
              <a:rPr lang="pt-BR" sz="1400" spc="-3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veículos,  </a:t>
            </a:r>
            <a:r>
              <a:rPr lang="pt-B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bicicletas</a:t>
            </a:r>
            <a:r>
              <a:rPr lang="pt-BR" sz="1400" spc="-19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 </a:t>
            </a:r>
            <a:r>
              <a:rPr lang="pt-BR" sz="1400" spc="7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e  </a:t>
            </a:r>
            <a:r>
              <a:rPr lang="pt-BR" sz="14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pedestres</a:t>
            </a:r>
            <a:endParaRPr lang="pt-B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lang="pt-B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lang="pt-BR" sz="1400" spc="-4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Vias </a:t>
            </a:r>
            <a:r>
              <a:rPr lang="pt-BR" sz="14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médias-  </a:t>
            </a:r>
            <a:r>
              <a:rPr lang="pt-BR" sz="1400" spc="-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veículos  </a:t>
            </a:r>
            <a:r>
              <a:rPr lang="pt-BR" sz="1400" spc="4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pequeno</a:t>
            </a:r>
            <a:r>
              <a:rPr lang="pt-BR" sz="1400" spc="-204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 </a:t>
            </a:r>
            <a:r>
              <a:rPr lang="pt-BR" sz="14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porte,  </a:t>
            </a:r>
            <a:r>
              <a:rPr lang="pt-B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bicicletas </a:t>
            </a:r>
            <a:r>
              <a:rPr lang="pt-BR" sz="1400" spc="7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e  </a:t>
            </a:r>
            <a:r>
              <a:rPr lang="pt-BR" sz="14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pedestres</a:t>
            </a:r>
            <a:endParaRPr lang="pt-B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lang="pt-B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/>
              <a:cs typeface="Times New Roman"/>
            </a:endParaRPr>
          </a:p>
          <a:p>
            <a:pPr marL="12700" marR="34290" algn="just">
              <a:lnSpc>
                <a:spcPct val="100000"/>
              </a:lnSpc>
              <a:spcBef>
                <a:spcPts val="5"/>
              </a:spcBef>
            </a:pPr>
            <a:r>
              <a:rPr lang="pt-BR" sz="1400" spc="-4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Vias</a:t>
            </a:r>
            <a:r>
              <a:rPr lang="pt-BR" sz="1400" spc="-17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 </a:t>
            </a:r>
            <a:r>
              <a:rPr lang="pt-BR" sz="1400" spc="-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pequenas-  </a:t>
            </a:r>
            <a:r>
              <a:rPr lang="pt-BR" sz="14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trilhas:</a:t>
            </a:r>
            <a:r>
              <a:rPr lang="pt-BR" sz="1400" spc="-23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 </a:t>
            </a:r>
            <a:r>
              <a:rPr lang="pt-BR" sz="1400" spc="2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bicicleta  </a:t>
            </a:r>
            <a:r>
              <a:rPr lang="pt-BR" sz="1400" spc="75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e</a:t>
            </a:r>
            <a:r>
              <a:rPr lang="pt-BR" sz="1400" spc="-12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 </a:t>
            </a:r>
            <a:r>
              <a:rPr lang="pt-BR" sz="1400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/>
                <a:cs typeface="Verdana"/>
              </a:rPr>
              <a:t>pedestres</a:t>
            </a:r>
            <a:endParaRPr lang="pt-B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/>
              <a:cs typeface="Verdana"/>
            </a:endParaRPr>
          </a:p>
        </p:txBody>
      </p:sp>
      <p:sp>
        <p:nvSpPr>
          <p:cNvPr id="68" name="object 12"/>
          <p:cNvSpPr txBox="1"/>
          <p:nvPr/>
        </p:nvSpPr>
        <p:spPr>
          <a:xfrm>
            <a:off x="5302628" y="6161901"/>
            <a:ext cx="3445836" cy="443711"/>
          </a:xfrm>
          <a:prstGeom prst="rect">
            <a:avLst/>
          </a:prstGeom>
          <a:solidFill>
            <a:schemeClr val="bg1">
              <a:alpha val="52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Verdana"/>
                <a:cs typeface="Verdana"/>
              </a:rPr>
              <a:t>Integração </a:t>
            </a:r>
            <a:r>
              <a:rPr sz="1400" spc="50" dirty="0">
                <a:latin typeface="Verdana"/>
                <a:cs typeface="Verdana"/>
              </a:rPr>
              <a:t>com </a:t>
            </a:r>
            <a:r>
              <a:rPr sz="1400" spc="-60" dirty="0">
                <a:latin typeface="Verdana"/>
                <a:cs typeface="Verdana"/>
              </a:rPr>
              <a:t>os </a:t>
            </a:r>
            <a:r>
              <a:rPr sz="1400" spc="-35" dirty="0">
                <a:latin typeface="Verdana"/>
                <a:cs typeface="Verdana"/>
              </a:rPr>
              <a:t>ônibus</a:t>
            </a:r>
            <a:r>
              <a:rPr sz="1400" spc="-285" dirty="0">
                <a:latin typeface="Verdana"/>
                <a:cs typeface="Verdana"/>
              </a:rPr>
              <a:t> </a:t>
            </a:r>
            <a:r>
              <a:rPr sz="1400" spc="-105" dirty="0">
                <a:latin typeface="Verdana"/>
                <a:cs typeface="Verdana"/>
              </a:rPr>
              <a:t>2101, </a:t>
            </a:r>
            <a:r>
              <a:rPr sz="1400" spc="-105" dirty="0" smtClean="0">
                <a:latin typeface="Verdana"/>
                <a:cs typeface="Verdana"/>
              </a:rPr>
              <a:t>4111,</a:t>
            </a:r>
            <a:r>
              <a:rPr lang="pt-BR" sz="1400" spc="-105" dirty="0" smtClean="0">
                <a:latin typeface="Verdana"/>
                <a:cs typeface="Verdana"/>
              </a:rPr>
              <a:t> </a:t>
            </a:r>
            <a:r>
              <a:rPr sz="1400" spc="-105" dirty="0" smtClean="0">
                <a:latin typeface="Verdana"/>
                <a:cs typeface="Verdana"/>
              </a:rPr>
              <a:t>9106</a:t>
            </a:r>
            <a:r>
              <a:rPr sz="1400" spc="-105" dirty="0">
                <a:latin typeface="Verdana"/>
                <a:cs typeface="Verdana"/>
              </a:rPr>
              <a:t>, 2150, 8106, 4103, 4108, 4113,</a:t>
            </a:r>
            <a:r>
              <a:rPr sz="1400" spc="60" dirty="0">
                <a:latin typeface="Verdana"/>
                <a:cs typeface="Verdana"/>
              </a:rPr>
              <a:t> </a:t>
            </a:r>
            <a:r>
              <a:rPr sz="1400" spc="-105" dirty="0">
                <a:latin typeface="Verdana"/>
                <a:cs typeface="Verdana"/>
              </a:rPr>
              <a:t>4110</a:t>
            </a:r>
            <a:endParaRPr sz="1400" dirty="0">
              <a:latin typeface="Verdana"/>
              <a:cs typeface="Verdana"/>
            </a:endParaRPr>
          </a:p>
        </p:txBody>
      </p:sp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861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2793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  PARQUE – </a:t>
            </a:r>
            <a:r>
              <a:rPr lang="pt-BR" sz="2800" dirty="0" smtClean="0"/>
              <a:t>esportes e lazer</a:t>
            </a:r>
            <a:endParaRPr lang="pt-BR" sz="2800" dirty="0"/>
          </a:p>
        </p:txBody>
      </p:sp>
      <p:sp>
        <p:nvSpPr>
          <p:cNvPr id="7" name="object 7"/>
          <p:cNvSpPr/>
          <p:nvPr/>
        </p:nvSpPr>
        <p:spPr>
          <a:xfrm>
            <a:off x="1489836" y="1975624"/>
            <a:ext cx="6898513" cy="43846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8"/>
          <p:cNvSpPr/>
          <p:nvPr/>
        </p:nvSpPr>
        <p:spPr>
          <a:xfrm>
            <a:off x="5409438" y="3587877"/>
            <a:ext cx="699770" cy="601980"/>
          </a:xfrm>
          <a:custGeom>
            <a:avLst/>
            <a:gdLst/>
            <a:ahLst/>
            <a:cxnLst/>
            <a:rect l="l" t="t" r="r" b="b"/>
            <a:pathLst>
              <a:path w="699770" h="601979">
                <a:moveTo>
                  <a:pt x="349631" y="0"/>
                </a:moveTo>
                <a:lnTo>
                  <a:pt x="297977" y="3260"/>
                </a:lnTo>
                <a:lnTo>
                  <a:pt x="248673" y="12730"/>
                </a:lnTo>
                <a:lnTo>
                  <a:pt x="202259" y="27947"/>
                </a:lnTo>
                <a:lnTo>
                  <a:pt x="159277" y="48444"/>
                </a:lnTo>
                <a:lnTo>
                  <a:pt x="120270" y="73757"/>
                </a:lnTo>
                <a:lnTo>
                  <a:pt x="85777" y="103421"/>
                </a:lnTo>
                <a:lnTo>
                  <a:pt x="56341" y="136971"/>
                </a:lnTo>
                <a:lnTo>
                  <a:pt x="32504" y="173942"/>
                </a:lnTo>
                <a:lnTo>
                  <a:pt x="14807" y="213870"/>
                </a:lnTo>
                <a:lnTo>
                  <a:pt x="3792" y="256290"/>
                </a:lnTo>
                <a:lnTo>
                  <a:pt x="0" y="300736"/>
                </a:lnTo>
                <a:lnTo>
                  <a:pt x="3792" y="345181"/>
                </a:lnTo>
                <a:lnTo>
                  <a:pt x="14807" y="387601"/>
                </a:lnTo>
                <a:lnTo>
                  <a:pt x="32504" y="427529"/>
                </a:lnTo>
                <a:lnTo>
                  <a:pt x="56341" y="464500"/>
                </a:lnTo>
                <a:lnTo>
                  <a:pt x="85777" y="498050"/>
                </a:lnTo>
                <a:lnTo>
                  <a:pt x="120270" y="527714"/>
                </a:lnTo>
                <a:lnTo>
                  <a:pt x="159277" y="553027"/>
                </a:lnTo>
                <a:lnTo>
                  <a:pt x="202259" y="573524"/>
                </a:lnTo>
                <a:lnTo>
                  <a:pt x="248673" y="588741"/>
                </a:lnTo>
                <a:lnTo>
                  <a:pt x="297977" y="598211"/>
                </a:lnTo>
                <a:lnTo>
                  <a:pt x="349631" y="601472"/>
                </a:lnTo>
                <a:lnTo>
                  <a:pt x="401315" y="598211"/>
                </a:lnTo>
                <a:lnTo>
                  <a:pt x="450646" y="588741"/>
                </a:lnTo>
                <a:lnTo>
                  <a:pt x="497080" y="573524"/>
                </a:lnTo>
                <a:lnTo>
                  <a:pt x="540078" y="553027"/>
                </a:lnTo>
                <a:lnTo>
                  <a:pt x="579098" y="527714"/>
                </a:lnTo>
                <a:lnTo>
                  <a:pt x="613599" y="498050"/>
                </a:lnTo>
                <a:lnTo>
                  <a:pt x="643041" y="464500"/>
                </a:lnTo>
                <a:lnTo>
                  <a:pt x="666881" y="427529"/>
                </a:lnTo>
                <a:lnTo>
                  <a:pt x="684580" y="387601"/>
                </a:lnTo>
                <a:lnTo>
                  <a:pt x="695596" y="345181"/>
                </a:lnTo>
                <a:lnTo>
                  <a:pt x="699388" y="300736"/>
                </a:lnTo>
                <a:lnTo>
                  <a:pt x="695596" y="256290"/>
                </a:lnTo>
                <a:lnTo>
                  <a:pt x="684580" y="213870"/>
                </a:lnTo>
                <a:lnTo>
                  <a:pt x="666881" y="173942"/>
                </a:lnTo>
                <a:lnTo>
                  <a:pt x="643041" y="136971"/>
                </a:lnTo>
                <a:lnTo>
                  <a:pt x="613599" y="103421"/>
                </a:lnTo>
                <a:lnTo>
                  <a:pt x="579098" y="73757"/>
                </a:lnTo>
                <a:lnTo>
                  <a:pt x="540078" y="48444"/>
                </a:lnTo>
                <a:lnTo>
                  <a:pt x="497080" y="27947"/>
                </a:lnTo>
                <a:lnTo>
                  <a:pt x="450646" y="12730"/>
                </a:lnTo>
                <a:lnTo>
                  <a:pt x="401315" y="3260"/>
                </a:lnTo>
                <a:lnTo>
                  <a:pt x="349631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9"/>
          <p:cNvSpPr/>
          <p:nvPr/>
        </p:nvSpPr>
        <p:spPr>
          <a:xfrm>
            <a:off x="5409438" y="3587877"/>
            <a:ext cx="699770" cy="601980"/>
          </a:xfrm>
          <a:custGeom>
            <a:avLst/>
            <a:gdLst/>
            <a:ahLst/>
            <a:cxnLst/>
            <a:rect l="l" t="t" r="r" b="b"/>
            <a:pathLst>
              <a:path w="699770" h="601979">
                <a:moveTo>
                  <a:pt x="0" y="300736"/>
                </a:moveTo>
                <a:lnTo>
                  <a:pt x="3792" y="256290"/>
                </a:lnTo>
                <a:lnTo>
                  <a:pt x="14807" y="213870"/>
                </a:lnTo>
                <a:lnTo>
                  <a:pt x="32504" y="173942"/>
                </a:lnTo>
                <a:lnTo>
                  <a:pt x="56341" y="136971"/>
                </a:lnTo>
                <a:lnTo>
                  <a:pt x="85777" y="103421"/>
                </a:lnTo>
                <a:lnTo>
                  <a:pt x="120270" y="73757"/>
                </a:lnTo>
                <a:lnTo>
                  <a:pt x="159277" y="48444"/>
                </a:lnTo>
                <a:lnTo>
                  <a:pt x="202259" y="27947"/>
                </a:lnTo>
                <a:lnTo>
                  <a:pt x="248673" y="12730"/>
                </a:lnTo>
                <a:lnTo>
                  <a:pt x="297977" y="3260"/>
                </a:lnTo>
                <a:lnTo>
                  <a:pt x="349631" y="0"/>
                </a:lnTo>
                <a:lnTo>
                  <a:pt x="401315" y="3260"/>
                </a:lnTo>
                <a:lnTo>
                  <a:pt x="450646" y="12730"/>
                </a:lnTo>
                <a:lnTo>
                  <a:pt x="497080" y="27947"/>
                </a:lnTo>
                <a:lnTo>
                  <a:pt x="540078" y="48444"/>
                </a:lnTo>
                <a:lnTo>
                  <a:pt x="579098" y="73757"/>
                </a:lnTo>
                <a:lnTo>
                  <a:pt x="613599" y="103421"/>
                </a:lnTo>
                <a:lnTo>
                  <a:pt x="643041" y="136971"/>
                </a:lnTo>
                <a:lnTo>
                  <a:pt x="666881" y="173942"/>
                </a:lnTo>
                <a:lnTo>
                  <a:pt x="684580" y="213870"/>
                </a:lnTo>
                <a:lnTo>
                  <a:pt x="695596" y="256290"/>
                </a:lnTo>
                <a:lnTo>
                  <a:pt x="699388" y="300736"/>
                </a:lnTo>
                <a:lnTo>
                  <a:pt x="695596" y="345181"/>
                </a:lnTo>
                <a:lnTo>
                  <a:pt x="684580" y="387601"/>
                </a:lnTo>
                <a:lnTo>
                  <a:pt x="666881" y="427529"/>
                </a:lnTo>
                <a:lnTo>
                  <a:pt x="643041" y="464500"/>
                </a:lnTo>
                <a:lnTo>
                  <a:pt x="613599" y="498050"/>
                </a:lnTo>
                <a:lnTo>
                  <a:pt x="579098" y="527714"/>
                </a:lnTo>
                <a:lnTo>
                  <a:pt x="540078" y="553027"/>
                </a:lnTo>
                <a:lnTo>
                  <a:pt x="497080" y="573524"/>
                </a:lnTo>
                <a:lnTo>
                  <a:pt x="450646" y="588741"/>
                </a:lnTo>
                <a:lnTo>
                  <a:pt x="401315" y="598211"/>
                </a:lnTo>
                <a:lnTo>
                  <a:pt x="349631" y="601472"/>
                </a:lnTo>
                <a:lnTo>
                  <a:pt x="297977" y="598211"/>
                </a:lnTo>
                <a:lnTo>
                  <a:pt x="248673" y="588741"/>
                </a:lnTo>
                <a:lnTo>
                  <a:pt x="202259" y="573524"/>
                </a:lnTo>
                <a:lnTo>
                  <a:pt x="159277" y="553027"/>
                </a:lnTo>
                <a:lnTo>
                  <a:pt x="120270" y="527714"/>
                </a:lnTo>
                <a:lnTo>
                  <a:pt x="85777" y="498050"/>
                </a:lnTo>
                <a:lnTo>
                  <a:pt x="56341" y="464500"/>
                </a:lnTo>
                <a:lnTo>
                  <a:pt x="32504" y="427529"/>
                </a:lnTo>
                <a:lnTo>
                  <a:pt x="14807" y="387601"/>
                </a:lnTo>
                <a:lnTo>
                  <a:pt x="3792" y="345181"/>
                </a:lnTo>
                <a:lnTo>
                  <a:pt x="0" y="300736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0"/>
          <p:cNvSpPr/>
          <p:nvPr/>
        </p:nvSpPr>
        <p:spPr>
          <a:xfrm>
            <a:off x="3936238" y="4114419"/>
            <a:ext cx="1003300" cy="899160"/>
          </a:xfrm>
          <a:custGeom>
            <a:avLst/>
            <a:gdLst/>
            <a:ahLst/>
            <a:cxnLst/>
            <a:rect l="l" t="t" r="r" b="b"/>
            <a:pathLst>
              <a:path w="1003300" h="899160">
                <a:moveTo>
                  <a:pt x="501396" y="0"/>
                </a:moveTo>
                <a:lnTo>
                  <a:pt x="450139" y="2319"/>
                </a:lnTo>
                <a:lnTo>
                  <a:pt x="400362" y="9128"/>
                </a:lnTo>
                <a:lnTo>
                  <a:pt x="352315" y="20200"/>
                </a:lnTo>
                <a:lnTo>
                  <a:pt x="306252" y="35309"/>
                </a:lnTo>
                <a:lnTo>
                  <a:pt x="262424" y="54230"/>
                </a:lnTo>
                <a:lnTo>
                  <a:pt x="221084" y="76737"/>
                </a:lnTo>
                <a:lnTo>
                  <a:pt x="182483" y="102603"/>
                </a:lnTo>
                <a:lnTo>
                  <a:pt x="146875" y="131603"/>
                </a:lnTo>
                <a:lnTo>
                  <a:pt x="114511" y="163512"/>
                </a:lnTo>
                <a:lnTo>
                  <a:pt x="85644" y="198102"/>
                </a:lnTo>
                <a:lnTo>
                  <a:pt x="60526" y="235149"/>
                </a:lnTo>
                <a:lnTo>
                  <a:pt x="39409" y="274427"/>
                </a:lnTo>
                <a:lnTo>
                  <a:pt x="22546" y="315709"/>
                </a:lnTo>
                <a:lnTo>
                  <a:pt x="10188" y="358770"/>
                </a:lnTo>
                <a:lnTo>
                  <a:pt x="2589" y="403384"/>
                </a:lnTo>
                <a:lnTo>
                  <a:pt x="0" y="449325"/>
                </a:lnTo>
                <a:lnTo>
                  <a:pt x="2589" y="495289"/>
                </a:lnTo>
                <a:lnTo>
                  <a:pt x="10188" y="539923"/>
                </a:lnTo>
                <a:lnTo>
                  <a:pt x="22546" y="583001"/>
                </a:lnTo>
                <a:lnTo>
                  <a:pt x="39409" y="624298"/>
                </a:lnTo>
                <a:lnTo>
                  <a:pt x="60526" y="663588"/>
                </a:lnTo>
                <a:lnTo>
                  <a:pt x="85644" y="700645"/>
                </a:lnTo>
                <a:lnTo>
                  <a:pt x="114511" y="735244"/>
                </a:lnTo>
                <a:lnTo>
                  <a:pt x="146875" y="767159"/>
                </a:lnTo>
                <a:lnTo>
                  <a:pt x="182483" y="796164"/>
                </a:lnTo>
                <a:lnTo>
                  <a:pt x="221084" y="822035"/>
                </a:lnTo>
                <a:lnTo>
                  <a:pt x="262424" y="844544"/>
                </a:lnTo>
                <a:lnTo>
                  <a:pt x="306252" y="863467"/>
                </a:lnTo>
                <a:lnTo>
                  <a:pt x="352315" y="878577"/>
                </a:lnTo>
                <a:lnTo>
                  <a:pt x="400362" y="889650"/>
                </a:lnTo>
                <a:lnTo>
                  <a:pt x="450139" y="896459"/>
                </a:lnTo>
                <a:lnTo>
                  <a:pt x="501396" y="898778"/>
                </a:lnTo>
                <a:lnTo>
                  <a:pt x="552674" y="896459"/>
                </a:lnTo>
                <a:lnTo>
                  <a:pt x="602471" y="889650"/>
                </a:lnTo>
                <a:lnTo>
                  <a:pt x="650534" y="878577"/>
                </a:lnTo>
                <a:lnTo>
                  <a:pt x="696612" y="863467"/>
                </a:lnTo>
                <a:lnTo>
                  <a:pt x="740453" y="844544"/>
                </a:lnTo>
                <a:lnTo>
                  <a:pt x="781803" y="822035"/>
                </a:lnTo>
                <a:lnTo>
                  <a:pt x="820412" y="796164"/>
                </a:lnTo>
                <a:lnTo>
                  <a:pt x="856027" y="767159"/>
                </a:lnTo>
                <a:lnTo>
                  <a:pt x="888396" y="735244"/>
                </a:lnTo>
                <a:lnTo>
                  <a:pt x="917267" y="700645"/>
                </a:lnTo>
                <a:lnTo>
                  <a:pt x="942388" y="663588"/>
                </a:lnTo>
                <a:lnTo>
                  <a:pt x="963507" y="624298"/>
                </a:lnTo>
                <a:lnTo>
                  <a:pt x="980371" y="583001"/>
                </a:lnTo>
                <a:lnTo>
                  <a:pt x="992729" y="539923"/>
                </a:lnTo>
                <a:lnTo>
                  <a:pt x="1000329" y="495289"/>
                </a:lnTo>
                <a:lnTo>
                  <a:pt x="1002919" y="449325"/>
                </a:lnTo>
                <a:lnTo>
                  <a:pt x="1000329" y="403384"/>
                </a:lnTo>
                <a:lnTo>
                  <a:pt x="992729" y="358770"/>
                </a:lnTo>
                <a:lnTo>
                  <a:pt x="980371" y="315709"/>
                </a:lnTo>
                <a:lnTo>
                  <a:pt x="963507" y="274427"/>
                </a:lnTo>
                <a:lnTo>
                  <a:pt x="942388" y="235149"/>
                </a:lnTo>
                <a:lnTo>
                  <a:pt x="917267" y="198102"/>
                </a:lnTo>
                <a:lnTo>
                  <a:pt x="888396" y="163512"/>
                </a:lnTo>
                <a:lnTo>
                  <a:pt x="856027" y="131603"/>
                </a:lnTo>
                <a:lnTo>
                  <a:pt x="820412" y="102603"/>
                </a:lnTo>
                <a:lnTo>
                  <a:pt x="781803" y="76737"/>
                </a:lnTo>
                <a:lnTo>
                  <a:pt x="740453" y="54230"/>
                </a:lnTo>
                <a:lnTo>
                  <a:pt x="696612" y="35309"/>
                </a:lnTo>
                <a:lnTo>
                  <a:pt x="650534" y="20200"/>
                </a:lnTo>
                <a:lnTo>
                  <a:pt x="602471" y="9128"/>
                </a:lnTo>
                <a:lnTo>
                  <a:pt x="552674" y="2319"/>
                </a:lnTo>
                <a:lnTo>
                  <a:pt x="501396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1"/>
          <p:cNvSpPr/>
          <p:nvPr/>
        </p:nvSpPr>
        <p:spPr>
          <a:xfrm>
            <a:off x="3936238" y="4114419"/>
            <a:ext cx="1003300" cy="899160"/>
          </a:xfrm>
          <a:custGeom>
            <a:avLst/>
            <a:gdLst/>
            <a:ahLst/>
            <a:cxnLst/>
            <a:rect l="l" t="t" r="r" b="b"/>
            <a:pathLst>
              <a:path w="1003300" h="899160">
                <a:moveTo>
                  <a:pt x="0" y="449325"/>
                </a:moveTo>
                <a:lnTo>
                  <a:pt x="2589" y="403384"/>
                </a:lnTo>
                <a:lnTo>
                  <a:pt x="10188" y="358770"/>
                </a:lnTo>
                <a:lnTo>
                  <a:pt x="22546" y="315709"/>
                </a:lnTo>
                <a:lnTo>
                  <a:pt x="39409" y="274427"/>
                </a:lnTo>
                <a:lnTo>
                  <a:pt x="60526" y="235149"/>
                </a:lnTo>
                <a:lnTo>
                  <a:pt x="85644" y="198102"/>
                </a:lnTo>
                <a:lnTo>
                  <a:pt x="114511" y="163512"/>
                </a:lnTo>
                <a:lnTo>
                  <a:pt x="146875" y="131603"/>
                </a:lnTo>
                <a:lnTo>
                  <a:pt x="182483" y="102603"/>
                </a:lnTo>
                <a:lnTo>
                  <a:pt x="221084" y="76737"/>
                </a:lnTo>
                <a:lnTo>
                  <a:pt x="262424" y="54230"/>
                </a:lnTo>
                <a:lnTo>
                  <a:pt x="306252" y="35309"/>
                </a:lnTo>
                <a:lnTo>
                  <a:pt x="352315" y="20200"/>
                </a:lnTo>
                <a:lnTo>
                  <a:pt x="400362" y="9128"/>
                </a:lnTo>
                <a:lnTo>
                  <a:pt x="450139" y="2319"/>
                </a:lnTo>
                <a:lnTo>
                  <a:pt x="501396" y="0"/>
                </a:lnTo>
                <a:lnTo>
                  <a:pt x="552674" y="2319"/>
                </a:lnTo>
                <a:lnTo>
                  <a:pt x="602471" y="9128"/>
                </a:lnTo>
                <a:lnTo>
                  <a:pt x="650534" y="20200"/>
                </a:lnTo>
                <a:lnTo>
                  <a:pt x="696612" y="35309"/>
                </a:lnTo>
                <a:lnTo>
                  <a:pt x="740453" y="54230"/>
                </a:lnTo>
                <a:lnTo>
                  <a:pt x="781803" y="76737"/>
                </a:lnTo>
                <a:lnTo>
                  <a:pt x="820412" y="102603"/>
                </a:lnTo>
                <a:lnTo>
                  <a:pt x="856027" y="131603"/>
                </a:lnTo>
                <a:lnTo>
                  <a:pt x="888396" y="163512"/>
                </a:lnTo>
                <a:lnTo>
                  <a:pt x="917267" y="198102"/>
                </a:lnTo>
                <a:lnTo>
                  <a:pt x="942388" y="235149"/>
                </a:lnTo>
                <a:lnTo>
                  <a:pt x="963507" y="274427"/>
                </a:lnTo>
                <a:lnTo>
                  <a:pt x="980371" y="315709"/>
                </a:lnTo>
                <a:lnTo>
                  <a:pt x="992729" y="358770"/>
                </a:lnTo>
                <a:lnTo>
                  <a:pt x="1000329" y="403384"/>
                </a:lnTo>
                <a:lnTo>
                  <a:pt x="1002919" y="449325"/>
                </a:lnTo>
                <a:lnTo>
                  <a:pt x="1000329" y="495289"/>
                </a:lnTo>
                <a:lnTo>
                  <a:pt x="992729" y="539923"/>
                </a:lnTo>
                <a:lnTo>
                  <a:pt x="980371" y="583001"/>
                </a:lnTo>
                <a:lnTo>
                  <a:pt x="963507" y="624298"/>
                </a:lnTo>
                <a:lnTo>
                  <a:pt x="942388" y="663588"/>
                </a:lnTo>
                <a:lnTo>
                  <a:pt x="917267" y="700645"/>
                </a:lnTo>
                <a:lnTo>
                  <a:pt x="888396" y="735244"/>
                </a:lnTo>
                <a:lnTo>
                  <a:pt x="856027" y="767159"/>
                </a:lnTo>
                <a:lnTo>
                  <a:pt x="820412" y="796164"/>
                </a:lnTo>
                <a:lnTo>
                  <a:pt x="781803" y="822035"/>
                </a:lnTo>
                <a:lnTo>
                  <a:pt x="740453" y="844544"/>
                </a:lnTo>
                <a:lnTo>
                  <a:pt x="696612" y="863467"/>
                </a:lnTo>
                <a:lnTo>
                  <a:pt x="650534" y="878577"/>
                </a:lnTo>
                <a:lnTo>
                  <a:pt x="602471" y="889650"/>
                </a:lnTo>
                <a:lnTo>
                  <a:pt x="552674" y="896459"/>
                </a:lnTo>
                <a:lnTo>
                  <a:pt x="501396" y="898778"/>
                </a:lnTo>
                <a:lnTo>
                  <a:pt x="450139" y="896459"/>
                </a:lnTo>
                <a:lnTo>
                  <a:pt x="400362" y="889650"/>
                </a:lnTo>
                <a:lnTo>
                  <a:pt x="352315" y="878577"/>
                </a:lnTo>
                <a:lnTo>
                  <a:pt x="306252" y="863467"/>
                </a:lnTo>
                <a:lnTo>
                  <a:pt x="262424" y="844544"/>
                </a:lnTo>
                <a:lnTo>
                  <a:pt x="221084" y="822035"/>
                </a:lnTo>
                <a:lnTo>
                  <a:pt x="182483" y="796164"/>
                </a:lnTo>
                <a:lnTo>
                  <a:pt x="146875" y="767159"/>
                </a:lnTo>
                <a:lnTo>
                  <a:pt x="114511" y="735244"/>
                </a:lnTo>
                <a:lnTo>
                  <a:pt x="85644" y="700645"/>
                </a:lnTo>
                <a:lnTo>
                  <a:pt x="60526" y="663588"/>
                </a:lnTo>
                <a:lnTo>
                  <a:pt x="39409" y="624298"/>
                </a:lnTo>
                <a:lnTo>
                  <a:pt x="22546" y="583001"/>
                </a:lnTo>
                <a:lnTo>
                  <a:pt x="10188" y="539923"/>
                </a:lnTo>
                <a:lnTo>
                  <a:pt x="2589" y="495289"/>
                </a:lnTo>
                <a:lnTo>
                  <a:pt x="0" y="449325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2"/>
          <p:cNvSpPr/>
          <p:nvPr/>
        </p:nvSpPr>
        <p:spPr>
          <a:xfrm>
            <a:off x="3863466" y="5445252"/>
            <a:ext cx="852805" cy="792480"/>
          </a:xfrm>
          <a:custGeom>
            <a:avLst/>
            <a:gdLst/>
            <a:ahLst/>
            <a:cxnLst/>
            <a:rect l="l" t="t" r="r" b="b"/>
            <a:pathLst>
              <a:path w="852804" h="792479">
                <a:moveTo>
                  <a:pt x="426338" y="0"/>
                </a:moveTo>
                <a:lnTo>
                  <a:pt x="376619" y="2664"/>
                </a:lnTo>
                <a:lnTo>
                  <a:pt x="328584" y="10458"/>
                </a:lnTo>
                <a:lnTo>
                  <a:pt x="282553" y="23086"/>
                </a:lnTo>
                <a:lnTo>
                  <a:pt x="238847" y="40249"/>
                </a:lnTo>
                <a:lnTo>
                  <a:pt x="197784" y="61652"/>
                </a:lnTo>
                <a:lnTo>
                  <a:pt x="159686" y="86996"/>
                </a:lnTo>
                <a:lnTo>
                  <a:pt x="124872" y="115985"/>
                </a:lnTo>
                <a:lnTo>
                  <a:pt x="93662" y="148322"/>
                </a:lnTo>
                <a:lnTo>
                  <a:pt x="66376" y="183710"/>
                </a:lnTo>
                <a:lnTo>
                  <a:pt x="43334" y="221851"/>
                </a:lnTo>
                <a:lnTo>
                  <a:pt x="24855" y="262449"/>
                </a:lnTo>
                <a:lnTo>
                  <a:pt x="11260" y="305206"/>
                </a:lnTo>
                <a:lnTo>
                  <a:pt x="2868" y="349826"/>
                </a:lnTo>
                <a:lnTo>
                  <a:pt x="0" y="396011"/>
                </a:lnTo>
                <a:lnTo>
                  <a:pt x="2868" y="442199"/>
                </a:lnTo>
                <a:lnTo>
                  <a:pt x="11260" y="486821"/>
                </a:lnTo>
                <a:lnTo>
                  <a:pt x="24855" y="529582"/>
                </a:lnTo>
                <a:lnTo>
                  <a:pt x="43334" y="570183"/>
                </a:lnTo>
                <a:lnTo>
                  <a:pt x="66376" y="608328"/>
                </a:lnTo>
                <a:lnTo>
                  <a:pt x="93662" y="643720"/>
                </a:lnTo>
                <a:lnTo>
                  <a:pt x="124872" y="676060"/>
                </a:lnTo>
                <a:lnTo>
                  <a:pt x="159686" y="705053"/>
                </a:lnTo>
                <a:lnTo>
                  <a:pt x="197784" y="730400"/>
                </a:lnTo>
                <a:lnTo>
                  <a:pt x="238847" y="751805"/>
                </a:lnTo>
                <a:lnTo>
                  <a:pt x="282553" y="768971"/>
                </a:lnTo>
                <a:lnTo>
                  <a:pt x="328584" y="781600"/>
                </a:lnTo>
                <a:lnTo>
                  <a:pt x="376619" y="789396"/>
                </a:lnTo>
                <a:lnTo>
                  <a:pt x="426338" y="792060"/>
                </a:lnTo>
                <a:lnTo>
                  <a:pt x="476033" y="789396"/>
                </a:lnTo>
                <a:lnTo>
                  <a:pt x="524046" y="781600"/>
                </a:lnTo>
                <a:lnTo>
                  <a:pt x="570059" y="768971"/>
                </a:lnTo>
                <a:lnTo>
                  <a:pt x="613750" y="751805"/>
                </a:lnTo>
                <a:lnTo>
                  <a:pt x="654799" y="730400"/>
                </a:lnTo>
                <a:lnTo>
                  <a:pt x="692887" y="705053"/>
                </a:lnTo>
                <a:lnTo>
                  <a:pt x="727694" y="676060"/>
                </a:lnTo>
                <a:lnTo>
                  <a:pt x="758898" y="643720"/>
                </a:lnTo>
                <a:lnTo>
                  <a:pt x="786180" y="608328"/>
                </a:lnTo>
                <a:lnTo>
                  <a:pt x="809219" y="570183"/>
                </a:lnTo>
                <a:lnTo>
                  <a:pt x="827696" y="529582"/>
                </a:lnTo>
                <a:lnTo>
                  <a:pt x="841291" y="486821"/>
                </a:lnTo>
                <a:lnTo>
                  <a:pt x="849682" y="442199"/>
                </a:lnTo>
                <a:lnTo>
                  <a:pt x="852551" y="396011"/>
                </a:lnTo>
                <a:lnTo>
                  <a:pt x="849682" y="349826"/>
                </a:lnTo>
                <a:lnTo>
                  <a:pt x="841291" y="305206"/>
                </a:lnTo>
                <a:lnTo>
                  <a:pt x="827696" y="262449"/>
                </a:lnTo>
                <a:lnTo>
                  <a:pt x="809219" y="221851"/>
                </a:lnTo>
                <a:lnTo>
                  <a:pt x="786180" y="183710"/>
                </a:lnTo>
                <a:lnTo>
                  <a:pt x="758898" y="148322"/>
                </a:lnTo>
                <a:lnTo>
                  <a:pt x="727694" y="115985"/>
                </a:lnTo>
                <a:lnTo>
                  <a:pt x="692887" y="86996"/>
                </a:lnTo>
                <a:lnTo>
                  <a:pt x="654799" y="61652"/>
                </a:lnTo>
                <a:lnTo>
                  <a:pt x="613750" y="40249"/>
                </a:lnTo>
                <a:lnTo>
                  <a:pt x="570059" y="23086"/>
                </a:lnTo>
                <a:lnTo>
                  <a:pt x="524046" y="10458"/>
                </a:lnTo>
                <a:lnTo>
                  <a:pt x="476033" y="2664"/>
                </a:lnTo>
                <a:lnTo>
                  <a:pt x="426338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3"/>
          <p:cNvSpPr/>
          <p:nvPr/>
        </p:nvSpPr>
        <p:spPr>
          <a:xfrm>
            <a:off x="3863466" y="5445252"/>
            <a:ext cx="852805" cy="792480"/>
          </a:xfrm>
          <a:custGeom>
            <a:avLst/>
            <a:gdLst/>
            <a:ahLst/>
            <a:cxnLst/>
            <a:rect l="l" t="t" r="r" b="b"/>
            <a:pathLst>
              <a:path w="852804" h="792479">
                <a:moveTo>
                  <a:pt x="0" y="396011"/>
                </a:moveTo>
                <a:lnTo>
                  <a:pt x="2868" y="349826"/>
                </a:lnTo>
                <a:lnTo>
                  <a:pt x="11260" y="305206"/>
                </a:lnTo>
                <a:lnTo>
                  <a:pt x="24855" y="262449"/>
                </a:lnTo>
                <a:lnTo>
                  <a:pt x="43334" y="221851"/>
                </a:lnTo>
                <a:lnTo>
                  <a:pt x="66376" y="183710"/>
                </a:lnTo>
                <a:lnTo>
                  <a:pt x="93662" y="148322"/>
                </a:lnTo>
                <a:lnTo>
                  <a:pt x="124872" y="115985"/>
                </a:lnTo>
                <a:lnTo>
                  <a:pt x="159686" y="86996"/>
                </a:lnTo>
                <a:lnTo>
                  <a:pt x="197784" y="61652"/>
                </a:lnTo>
                <a:lnTo>
                  <a:pt x="238847" y="40249"/>
                </a:lnTo>
                <a:lnTo>
                  <a:pt x="282553" y="23086"/>
                </a:lnTo>
                <a:lnTo>
                  <a:pt x="328584" y="10458"/>
                </a:lnTo>
                <a:lnTo>
                  <a:pt x="376619" y="2664"/>
                </a:lnTo>
                <a:lnTo>
                  <a:pt x="426338" y="0"/>
                </a:lnTo>
                <a:lnTo>
                  <a:pt x="476033" y="2664"/>
                </a:lnTo>
                <a:lnTo>
                  <a:pt x="524046" y="10458"/>
                </a:lnTo>
                <a:lnTo>
                  <a:pt x="570059" y="23086"/>
                </a:lnTo>
                <a:lnTo>
                  <a:pt x="613750" y="40249"/>
                </a:lnTo>
                <a:lnTo>
                  <a:pt x="654799" y="61652"/>
                </a:lnTo>
                <a:lnTo>
                  <a:pt x="692887" y="86996"/>
                </a:lnTo>
                <a:lnTo>
                  <a:pt x="727694" y="115985"/>
                </a:lnTo>
                <a:lnTo>
                  <a:pt x="758898" y="148322"/>
                </a:lnTo>
                <a:lnTo>
                  <a:pt x="786180" y="183710"/>
                </a:lnTo>
                <a:lnTo>
                  <a:pt x="809219" y="221851"/>
                </a:lnTo>
                <a:lnTo>
                  <a:pt x="827696" y="262449"/>
                </a:lnTo>
                <a:lnTo>
                  <a:pt x="841291" y="305206"/>
                </a:lnTo>
                <a:lnTo>
                  <a:pt x="849682" y="349826"/>
                </a:lnTo>
                <a:lnTo>
                  <a:pt x="852551" y="396011"/>
                </a:lnTo>
                <a:lnTo>
                  <a:pt x="849682" y="442199"/>
                </a:lnTo>
                <a:lnTo>
                  <a:pt x="841291" y="486821"/>
                </a:lnTo>
                <a:lnTo>
                  <a:pt x="827696" y="529582"/>
                </a:lnTo>
                <a:lnTo>
                  <a:pt x="809219" y="570183"/>
                </a:lnTo>
                <a:lnTo>
                  <a:pt x="786180" y="608328"/>
                </a:lnTo>
                <a:lnTo>
                  <a:pt x="758898" y="643720"/>
                </a:lnTo>
                <a:lnTo>
                  <a:pt x="727694" y="676060"/>
                </a:lnTo>
                <a:lnTo>
                  <a:pt x="692887" y="705053"/>
                </a:lnTo>
                <a:lnTo>
                  <a:pt x="654799" y="730400"/>
                </a:lnTo>
                <a:lnTo>
                  <a:pt x="613750" y="751805"/>
                </a:lnTo>
                <a:lnTo>
                  <a:pt x="570059" y="768971"/>
                </a:lnTo>
                <a:lnTo>
                  <a:pt x="524046" y="781600"/>
                </a:lnTo>
                <a:lnTo>
                  <a:pt x="476033" y="789396"/>
                </a:lnTo>
                <a:lnTo>
                  <a:pt x="426338" y="792060"/>
                </a:lnTo>
                <a:lnTo>
                  <a:pt x="376619" y="789396"/>
                </a:lnTo>
                <a:lnTo>
                  <a:pt x="328584" y="781600"/>
                </a:lnTo>
                <a:lnTo>
                  <a:pt x="282553" y="768971"/>
                </a:lnTo>
                <a:lnTo>
                  <a:pt x="238847" y="751805"/>
                </a:lnTo>
                <a:lnTo>
                  <a:pt x="197784" y="730400"/>
                </a:lnTo>
                <a:lnTo>
                  <a:pt x="159686" y="705053"/>
                </a:lnTo>
                <a:lnTo>
                  <a:pt x="124872" y="676060"/>
                </a:lnTo>
                <a:lnTo>
                  <a:pt x="93662" y="643720"/>
                </a:lnTo>
                <a:lnTo>
                  <a:pt x="66376" y="608328"/>
                </a:lnTo>
                <a:lnTo>
                  <a:pt x="43334" y="570183"/>
                </a:lnTo>
                <a:lnTo>
                  <a:pt x="24855" y="529582"/>
                </a:lnTo>
                <a:lnTo>
                  <a:pt x="11260" y="486821"/>
                </a:lnTo>
                <a:lnTo>
                  <a:pt x="2868" y="442199"/>
                </a:lnTo>
                <a:lnTo>
                  <a:pt x="0" y="396011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6"/>
          <p:cNvSpPr txBox="1"/>
          <p:nvPr/>
        </p:nvSpPr>
        <p:spPr>
          <a:xfrm>
            <a:off x="7244333" y="2793873"/>
            <a:ext cx="1591564" cy="1460015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marL="285750" indent="-285750">
              <a:buFontTx/>
              <a:buChar char="-"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dirty="0"/>
              <a:t>Trilhas de  Mountainbike</a:t>
            </a:r>
          </a:p>
          <a:p>
            <a:r>
              <a:rPr dirty="0"/>
              <a:t>Escaladas</a:t>
            </a:r>
          </a:p>
          <a:p>
            <a:r>
              <a:rPr dirty="0"/>
              <a:t>Arborismo</a:t>
            </a:r>
          </a:p>
          <a:p>
            <a:r>
              <a:rPr dirty="0" err="1"/>
              <a:t>Pistas</a:t>
            </a:r>
            <a:r>
              <a:rPr dirty="0"/>
              <a:t> </a:t>
            </a:r>
            <a:r>
              <a:rPr dirty="0" smtClean="0"/>
              <a:t>de</a:t>
            </a:r>
            <a:r>
              <a:rPr lang="pt-BR" dirty="0" smtClean="0"/>
              <a:t> </a:t>
            </a:r>
            <a:r>
              <a:rPr dirty="0" smtClean="0"/>
              <a:t>skate</a:t>
            </a:r>
            <a:r>
              <a:rPr dirty="0"/>
              <a:t>, patins</a:t>
            </a:r>
          </a:p>
          <a:p>
            <a:r>
              <a:rPr dirty="0"/>
              <a:t>Tirolesa</a:t>
            </a:r>
          </a:p>
        </p:txBody>
      </p:sp>
      <p:sp>
        <p:nvSpPr>
          <p:cNvPr id="18" name="object 17"/>
          <p:cNvSpPr/>
          <p:nvPr/>
        </p:nvSpPr>
        <p:spPr>
          <a:xfrm>
            <a:off x="6366764" y="4725161"/>
            <a:ext cx="2094230" cy="1826895"/>
          </a:xfrm>
          <a:custGeom>
            <a:avLst/>
            <a:gdLst/>
            <a:ahLst/>
            <a:cxnLst/>
            <a:rect l="l" t="t" r="r" b="b"/>
            <a:pathLst>
              <a:path w="2094229" h="1826895">
                <a:moveTo>
                  <a:pt x="1046861" y="0"/>
                </a:moveTo>
                <a:lnTo>
                  <a:pt x="996134" y="1053"/>
                </a:lnTo>
                <a:lnTo>
                  <a:pt x="946031" y="4181"/>
                </a:lnTo>
                <a:lnTo>
                  <a:pt x="896606" y="9335"/>
                </a:lnTo>
                <a:lnTo>
                  <a:pt x="847914" y="16469"/>
                </a:lnTo>
                <a:lnTo>
                  <a:pt x="800011" y="25534"/>
                </a:lnTo>
                <a:lnTo>
                  <a:pt x="752951" y="36482"/>
                </a:lnTo>
                <a:lnTo>
                  <a:pt x="706788" y="49265"/>
                </a:lnTo>
                <a:lnTo>
                  <a:pt x="661578" y="63836"/>
                </a:lnTo>
                <a:lnTo>
                  <a:pt x="617375" y="80146"/>
                </a:lnTo>
                <a:lnTo>
                  <a:pt x="574235" y="98149"/>
                </a:lnTo>
                <a:lnTo>
                  <a:pt x="532211" y="117795"/>
                </a:lnTo>
                <a:lnTo>
                  <a:pt x="491359" y="139037"/>
                </a:lnTo>
                <a:lnTo>
                  <a:pt x="451733" y="161827"/>
                </a:lnTo>
                <a:lnTo>
                  <a:pt x="413389" y="186117"/>
                </a:lnTo>
                <a:lnTo>
                  <a:pt x="376381" y="211860"/>
                </a:lnTo>
                <a:lnTo>
                  <a:pt x="340764" y="239008"/>
                </a:lnTo>
                <a:lnTo>
                  <a:pt x="306593" y="267512"/>
                </a:lnTo>
                <a:lnTo>
                  <a:pt x="273923" y="297325"/>
                </a:lnTo>
                <a:lnTo>
                  <a:pt x="242808" y="328400"/>
                </a:lnTo>
                <a:lnTo>
                  <a:pt x="213303" y="360687"/>
                </a:lnTo>
                <a:lnTo>
                  <a:pt x="185463" y="394139"/>
                </a:lnTo>
                <a:lnTo>
                  <a:pt x="159343" y="428709"/>
                </a:lnTo>
                <a:lnTo>
                  <a:pt x="134998" y="464348"/>
                </a:lnTo>
                <a:lnTo>
                  <a:pt x="112482" y="501010"/>
                </a:lnTo>
                <a:lnTo>
                  <a:pt x="91850" y="538644"/>
                </a:lnTo>
                <a:lnTo>
                  <a:pt x="73157" y="577205"/>
                </a:lnTo>
                <a:lnTo>
                  <a:pt x="56459" y="616644"/>
                </a:lnTo>
                <a:lnTo>
                  <a:pt x="41808" y="656913"/>
                </a:lnTo>
                <a:lnTo>
                  <a:pt x="29262" y="697965"/>
                </a:lnTo>
                <a:lnTo>
                  <a:pt x="18874" y="739751"/>
                </a:lnTo>
                <a:lnTo>
                  <a:pt x="10698" y="782223"/>
                </a:lnTo>
                <a:lnTo>
                  <a:pt x="4791" y="825334"/>
                </a:lnTo>
                <a:lnTo>
                  <a:pt x="1207" y="869037"/>
                </a:lnTo>
                <a:lnTo>
                  <a:pt x="0" y="913282"/>
                </a:lnTo>
                <a:lnTo>
                  <a:pt x="1207" y="957532"/>
                </a:lnTo>
                <a:lnTo>
                  <a:pt x="4791" y="1001240"/>
                </a:lnTo>
                <a:lnTo>
                  <a:pt x="10698" y="1044355"/>
                </a:lnTo>
                <a:lnTo>
                  <a:pt x="18874" y="1086832"/>
                </a:lnTo>
                <a:lnTo>
                  <a:pt x="29262" y="1128621"/>
                </a:lnTo>
                <a:lnTo>
                  <a:pt x="41808" y="1169675"/>
                </a:lnTo>
                <a:lnTo>
                  <a:pt x="56459" y="1209947"/>
                </a:lnTo>
                <a:lnTo>
                  <a:pt x="73157" y="1249388"/>
                </a:lnTo>
                <a:lnTo>
                  <a:pt x="91850" y="1287951"/>
                </a:lnTo>
                <a:lnTo>
                  <a:pt x="112482" y="1325587"/>
                </a:lnTo>
                <a:lnTo>
                  <a:pt x="134998" y="1362250"/>
                </a:lnTo>
                <a:lnTo>
                  <a:pt x="159343" y="1397890"/>
                </a:lnTo>
                <a:lnTo>
                  <a:pt x="185463" y="1432461"/>
                </a:lnTo>
                <a:lnTo>
                  <a:pt x="213303" y="1465914"/>
                </a:lnTo>
                <a:lnTo>
                  <a:pt x="242808" y="1498201"/>
                </a:lnTo>
                <a:lnTo>
                  <a:pt x="273923" y="1529275"/>
                </a:lnTo>
                <a:lnTo>
                  <a:pt x="306593" y="1559088"/>
                </a:lnTo>
                <a:lnTo>
                  <a:pt x="340764" y="1587592"/>
                </a:lnTo>
                <a:lnTo>
                  <a:pt x="376381" y="1614739"/>
                </a:lnTo>
                <a:lnTo>
                  <a:pt x="413389" y="1640481"/>
                </a:lnTo>
                <a:lnTo>
                  <a:pt x="451733" y="1664771"/>
                </a:lnTo>
                <a:lnTo>
                  <a:pt x="491359" y="1687561"/>
                </a:lnTo>
                <a:lnTo>
                  <a:pt x="532211" y="1708802"/>
                </a:lnTo>
                <a:lnTo>
                  <a:pt x="574235" y="1728447"/>
                </a:lnTo>
                <a:lnTo>
                  <a:pt x="617375" y="1746448"/>
                </a:lnTo>
                <a:lnTo>
                  <a:pt x="661578" y="1762758"/>
                </a:lnTo>
                <a:lnTo>
                  <a:pt x="706788" y="1777328"/>
                </a:lnTo>
                <a:lnTo>
                  <a:pt x="752951" y="1790110"/>
                </a:lnTo>
                <a:lnTo>
                  <a:pt x="800011" y="1801057"/>
                </a:lnTo>
                <a:lnTo>
                  <a:pt x="847914" y="1810121"/>
                </a:lnTo>
                <a:lnTo>
                  <a:pt x="896606" y="1817255"/>
                </a:lnTo>
                <a:lnTo>
                  <a:pt x="946031" y="1822409"/>
                </a:lnTo>
                <a:lnTo>
                  <a:pt x="996134" y="1825537"/>
                </a:lnTo>
                <a:lnTo>
                  <a:pt x="1046861" y="1826590"/>
                </a:lnTo>
                <a:lnTo>
                  <a:pt x="1097577" y="1825537"/>
                </a:lnTo>
                <a:lnTo>
                  <a:pt x="1147671" y="1822409"/>
                </a:lnTo>
                <a:lnTo>
                  <a:pt x="1197087" y="1817255"/>
                </a:lnTo>
                <a:lnTo>
                  <a:pt x="1245772" y="1810121"/>
                </a:lnTo>
                <a:lnTo>
                  <a:pt x="1293669" y="1801057"/>
                </a:lnTo>
                <a:lnTo>
                  <a:pt x="1340725" y="1790110"/>
                </a:lnTo>
                <a:lnTo>
                  <a:pt x="1386883" y="1777328"/>
                </a:lnTo>
                <a:lnTo>
                  <a:pt x="1432091" y="1762758"/>
                </a:lnTo>
                <a:lnTo>
                  <a:pt x="1476291" y="1746448"/>
                </a:lnTo>
                <a:lnTo>
                  <a:pt x="1519431" y="1728447"/>
                </a:lnTo>
                <a:lnTo>
                  <a:pt x="1561454" y="1708802"/>
                </a:lnTo>
                <a:lnTo>
                  <a:pt x="1602306" y="1687561"/>
                </a:lnTo>
                <a:lnTo>
                  <a:pt x="1641932" y="1664771"/>
                </a:lnTo>
                <a:lnTo>
                  <a:pt x="1680277" y="1640481"/>
                </a:lnTo>
                <a:lnTo>
                  <a:pt x="1717287" y="1614739"/>
                </a:lnTo>
                <a:lnTo>
                  <a:pt x="1752906" y="1587592"/>
                </a:lnTo>
                <a:lnTo>
                  <a:pt x="1787080" y="1559088"/>
                </a:lnTo>
                <a:lnTo>
                  <a:pt x="1819753" y="1529275"/>
                </a:lnTo>
                <a:lnTo>
                  <a:pt x="1850872" y="1498201"/>
                </a:lnTo>
                <a:lnTo>
                  <a:pt x="1880380" y="1465914"/>
                </a:lnTo>
                <a:lnTo>
                  <a:pt x="1908224" y="1432461"/>
                </a:lnTo>
                <a:lnTo>
                  <a:pt x="1934347" y="1397890"/>
                </a:lnTo>
                <a:lnTo>
                  <a:pt x="1958696" y="1362250"/>
                </a:lnTo>
                <a:lnTo>
                  <a:pt x="1981216" y="1325587"/>
                </a:lnTo>
                <a:lnTo>
                  <a:pt x="2001851" y="1287951"/>
                </a:lnTo>
                <a:lnTo>
                  <a:pt x="2020548" y="1249388"/>
                </a:lnTo>
                <a:lnTo>
                  <a:pt x="2037250" y="1209947"/>
                </a:lnTo>
                <a:lnTo>
                  <a:pt x="2051903" y="1169675"/>
                </a:lnTo>
                <a:lnTo>
                  <a:pt x="2064452" y="1128621"/>
                </a:lnTo>
                <a:lnTo>
                  <a:pt x="2074843" y="1086832"/>
                </a:lnTo>
                <a:lnTo>
                  <a:pt x="2083020" y="1044355"/>
                </a:lnTo>
                <a:lnTo>
                  <a:pt x="2088929" y="1001240"/>
                </a:lnTo>
                <a:lnTo>
                  <a:pt x="2092514" y="957532"/>
                </a:lnTo>
                <a:lnTo>
                  <a:pt x="2093721" y="913282"/>
                </a:lnTo>
                <a:lnTo>
                  <a:pt x="2092514" y="869037"/>
                </a:lnTo>
                <a:lnTo>
                  <a:pt x="2088929" y="825334"/>
                </a:lnTo>
                <a:lnTo>
                  <a:pt x="2083020" y="782223"/>
                </a:lnTo>
                <a:lnTo>
                  <a:pt x="2074843" y="739751"/>
                </a:lnTo>
                <a:lnTo>
                  <a:pt x="2064452" y="697965"/>
                </a:lnTo>
                <a:lnTo>
                  <a:pt x="2051903" y="656913"/>
                </a:lnTo>
                <a:lnTo>
                  <a:pt x="2037250" y="616644"/>
                </a:lnTo>
                <a:lnTo>
                  <a:pt x="2020548" y="577205"/>
                </a:lnTo>
                <a:lnTo>
                  <a:pt x="2001851" y="538644"/>
                </a:lnTo>
                <a:lnTo>
                  <a:pt x="1981216" y="501010"/>
                </a:lnTo>
                <a:lnTo>
                  <a:pt x="1958696" y="464348"/>
                </a:lnTo>
                <a:lnTo>
                  <a:pt x="1934347" y="428709"/>
                </a:lnTo>
                <a:lnTo>
                  <a:pt x="1908224" y="394139"/>
                </a:lnTo>
                <a:lnTo>
                  <a:pt x="1880380" y="360687"/>
                </a:lnTo>
                <a:lnTo>
                  <a:pt x="1850872" y="328400"/>
                </a:lnTo>
                <a:lnTo>
                  <a:pt x="1819753" y="297325"/>
                </a:lnTo>
                <a:lnTo>
                  <a:pt x="1787080" y="267512"/>
                </a:lnTo>
                <a:lnTo>
                  <a:pt x="1752906" y="239008"/>
                </a:lnTo>
                <a:lnTo>
                  <a:pt x="1717287" y="211860"/>
                </a:lnTo>
                <a:lnTo>
                  <a:pt x="1680277" y="186117"/>
                </a:lnTo>
                <a:lnTo>
                  <a:pt x="1641932" y="161827"/>
                </a:lnTo>
                <a:lnTo>
                  <a:pt x="1602306" y="139037"/>
                </a:lnTo>
                <a:lnTo>
                  <a:pt x="1561454" y="117795"/>
                </a:lnTo>
                <a:lnTo>
                  <a:pt x="1519431" y="98149"/>
                </a:lnTo>
                <a:lnTo>
                  <a:pt x="1476291" y="80146"/>
                </a:lnTo>
                <a:lnTo>
                  <a:pt x="1432091" y="63836"/>
                </a:lnTo>
                <a:lnTo>
                  <a:pt x="1386883" y="49265"/>
                </a:lnTo>
                <a:lnTo>
                  <a:pt x="1340725" y="36482"/>
                </a:lnTo>
                <a:lnTo>
                  <a:pt x="1293669" y="25534"/>
                </a:lnTo>
                <a:lnTo>
                  <a:pt x="1245772" y="16469"/>
                </a:lnTo>
                <a:lnTo>
                  <a:pt x="1197087" y="9335"/>
                </a:lnTo>
                <a:lnTo>
                  <a:pt x="1147671" y="4181"/>
                </a:lnTo>
                <a:lnTo>
                  <a:pt x="1097577" y="1053"/>
                </a:lnTo>
                <a:lnTo>
                  <a:pt x="104686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8"/>
          <p:cNvSpPr/>
          <p:nvPr/>
        </p:nvSpPr>
        <p:spPr>
          <a:xfrm>
            <a:off x="6366764" y="4725161"/>
            <a:ext cx="2093721" cy="18265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19"/>
          <p:cNvSpPr/>
          <p:nvPr/>
        </p:nvSpPr>
        <p:spPr>
          <a:xfrm>
            <a:off x="6347714" y="4706111"/>
            <a:ext cx="2132330" cy="1864995"/>
          </a:xfrm>
          <a:custGeom>
            <a:avLst/>
            <a:gdLst/>
            <a:ahLst/>
            <a:cxnLst/>
            <a:rect l="l" t="t" r="r" b="b"/>
            <a:pathLst>
              <a:path w="2132329" h="1864995">
                <a:moveTo>
                  <a:pt x="1066038" y="0"/>
                </a:moveTo>
                <a:lnTo>
                  <a:pt x="1120775" y="1143"/>
                </a:lnTo>
                <a:lnTo>
                  <a:pt x="1175004" y="4825"/>
                </a:lnTo>
                <a:lnTo>
                  <a:pt x="1280540" y="18923"/>
                </a:lnTo>
                <a:lnTo>
                  <a:pt x="1382140" y="41910"/>
                </a:lnTo>
                <a:lnTo>
                  <a:pt x="1480185" y="73025"/>
                </a:lnTo>
                <a:lnTo>
                  <a:pt x="1573021" y="112140"/>
                </a:lnTo>
                <a:lnTo>
                  <a:pt x="1661033" y="158623"/>
                </a:lnTo>
                <a:lnTo>
                  <a:pt x="1743075" y="212344"/>
                </a:lnTo>
                <a:lnTo>
                  <a:pt x="1818766" y="272161"/>
                </a:lnTo>
                <a:lnTo>
                  <a:pt x="1887982" y="338581"/>
                </a:lnTo>
                <a:lnTo>
                  <a:pt x="1949068" y="410210"/>
                </a:lnTo>
                <a:lnTo>
                  <a:pt x="2002916" y="487171"/>
                </a:lnTo>
                <a:lnTo>
                  <a:pt x="2048002" y="568706"/>
                </a:lnTo>
                <a:lnTo>
                  <a:pt x="2083562" y="654176"/>
                </a:lnTo>
                <a:lnTo>
                  <a:pt x="2098293" y="699007"/>
                </a:lnTo>
                <a:lnTo>
                  <a:pt x="2110105" y="744219"/>
                </a:lnTo>
                <a:lnTo>
                  <a:pt x="2119376" y="790066"/>
                </a:lnTo>
                <a:lnTo>
                  <a:pt x="2126361" y="836803"/>
                </a:lnTo>
                <a:lnTo>
                  <a:pt x="2130425" y="884275"/>
                </a:lnTo>
                <a:lnTo>
                  <a:pt x="2132076" y="932560"/>
                </a:lnTo>
                <a:lnTo>
                  <a:pt x="2130806" y="980605"/>
                </a:lnTo>
                <a:lnTo>
                  <a:pt x="2126361" y="1028103"/>
                </a:lnTo>
                <a:lnTo>
                  <a:pt x="2119884" y="1074826"/>
                </a:lnTo>
                <a:lnTo>
                  <a:pt x="2110105" y="1121156"/>
                </a:lnTo>
                <a:lnTo>
                  <a:pt x="2098293" y="1166241"/>
                </a:lnTo>
                <a:lnTo>
                  <a:pt x="2083562" y="1210741"/>
                </a:lnTo>
                <a:lnTo>
                  <a:pt x="2048002" y="1296517"/>
                </a:lnTo>
                <a:lnTo>
                  <a:pt x="2002916" y="1378102"/>
                </a:lnTo>
                <a:lnTo>
                  <a:pt x="1949068" y="1455089"/>
                </a:lnTo>
                <a:lnTo>
                  <a:pt x="1887855" y="1526768"/>
                </a:lnTo>
                <a:lnTo>
                  <a:pt x="1818766" y="1592719"/>
                </a:lnTo>
                <a:lnTo>
                  <a:pt x="1743075" y="1652955"/>
                </a:lnTo>
                <a:lnTo>
                  <a:pt x="1661033" y="1706321"/>
                </a:lnTo>
                <a:lnTo>
                  <a:pt x="1573021" y="1752752"/>
                </a:lnTo>
                <a:lnTo>
                  <a:pt x="1480185" y="1791906"/>
                </a:lnTo>
                <a:lnTo>
                  <a:pt x="1382140" y="1822983"/>
                </a:lnTo>
                <a:lnTo>
                  <a:pt x="1280160" y="1845957"/>
                </a:lnTo>
                <a:lnTo>
                  <a:pt x="1174622" y="1860054"/>
                </a:lnTo>
                <a:lnTo>
                  <a:pt x="1120393" y="1863686"/>
                </a:lnTo>
                <a:lnTo>
                  <a:pt x="1066038" y="1864906"/>
                </a:lnTo>
                <a:lnTo>
                  <a:pt x="1011174" y="1863686"/>
                </a:lnTo>
                <a:lnTo>
                  <a:pt x="956944" y="1860054"/>
                </a:lnTo>
                <a:lnTo>
                  <a:pt x="851535" y="1845970"/>
                </a:lnTo>
                <a:lnTo>
                  <a:pt x="749808" y="1823377"/>
                </a:lnTo>
                <a:lnTo>
                  <a:pt x="651763" y="1791893"/>
                </a:lnTo>
                <a:lnTo>
                  <a:pt x="558927" y="1752752"/>
                </a:lnTo>
                <a:lnTo>
                  <a:pt x="470915" y="1706321"/>
                </a:lnTo>
                <a:lnTo>
                  <a:pt x="388874" y="1652955"/>
                </a:lnTo>
                <a:lnTo>
                  <a:pt x="313309" y="1592719"/>
                </a:lnTo>
                <a:lnTo>
                  <a:pt x="244093" y="1526794"/>
                </a:lnTo>
                <a:lnTo>
                  <a:pt x="182499" y="1455089"/>
                </a:lnTo>
                <a:lnTo>
                  <a:pt x="129032" y="1378077"/>
                </a:lnTo>
                <a:lnTo>
                  <a:pt x="84074" y="1296555"/>
                </a:lnTo>
                <a:lnTo>
                  <a:pt x="48006" y="1210716"/>
                </a:lnTo>
                <a:lnTo>
                  <a:pt x="33782" y="1166241"/>
                </a:lnTo>
                <a:lnTo>
                  <a:pt x="21589" y="1121156"/>
                </a:lnTo>
                <a:lnTo>
                  <a:pt x="12191" y="1074826"/>
                </a:lnTo>
                <a:lnTo>
                  <a:pt x="5334" y="1028103"/>
                </a:lnTo>
                <a:lnTo>
                  <a:pt x="1270" y="980528"/>
                </a:lnTo>
                <a:lnTo>
                  <a:pt x="0" y="932637"/>
                </a:lnTo>
                <a:lnTo>
                  <a:pt x="1270" y="884669"/>
                </a:lnTo>
                <a:lnTo>
                  <a:pt x="5714" y="837184"/>
                </a:lnTo>
                <a:lnTo>
                  <a:pt x="12191" y="790447"/>
                </a:lnTo>
                <a:lnTo>
                  <a:pt x="21971" y="744093"/>
                </a:lnTo>
                <a:lnTo>
                  <a:pt x="33655" y="699007"/>
                </a:lnTo>
                <a:lnTo>
                  <a:pt x="48387" y="654557"/>
                </a:lnTo>
                <a:lnTo>
                  <a:pt x="84074" y="568706"/>
                </a:lnTo>
                <a:lnTo>
                  <a:pt x="129032" y="487171"/>
                </a:lnTo>
                <a:lnTo>
                  <a:pt x="182499" y="410210"/>
                </a:lnTo>
                <a:lnTo>
                  <a:pt x="244093" y="338455"/>
                </a:lnTo>
                <a:lnTo>
                  <a:pt x="313309" y="272161"/>
                </a:lnTo>
                <a:lnTo>
                  <a:pt x="388874" y="212344"/>
                </a:lnTo>
                <a:lnTo>
                  <a:pt x="470915" y="158623"/>
                </a:lnTo>
                <a:lnTo>
                  <a:pt x="558545" y="112140"/>
                </a:lnTo>
                <a:lnTo>
                  <a:pt x="651763" y="73025"/>
                </a:lnTo>
                <a:lnTo>
                  <a:pt x="749427" y="41529"/>
                </a:lnTo>
                <a:lnTo>
                  <a:pt x="851535" y="18923"/>
                </a:lnTo>
                <a:lnTo>
                  <a:pt x="956944" y="4825"/>
                </a:lnTo>
                <a:lnTo>
                  <a:pt x="1011174" y="1143"/>
                </a:lnTo>
                <a:lnTo>
                  <a:pt x="1066038" y="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0"/>
          <p:cNvSpPr/>
          <p:nvPr/>
        </p:nvSpPr>
        <p:spPr>
          <a:xfrm>
            <a:off x="323532" y="4406265"/>
            <a:ext cx="2181860" cy="1903095"/>
          </a:xfrm>
          <a:custGeom>
            <a:avLst/>
            <a:gdLst/>
            <a:ahLst/>
            <a:cxnLst/>
            <a:rect l="l" t="t" r="r" b="b"/>
            <a:pathLst>
              <a:path w="2181860" h="1903095">
                <a:moveTo>
                  <a:pt x="1090612" y="0"/>
                </a:moveTo>
                <a:lnTo>
                  <a:pt x="1039272" y="1035"/>
                </a:lnTo>
                <a:lnTo>
                  <a:pt x="988544" y="4112"/>
                </a:lnTo>
                <a:lnTo>
                  <a:pt x="938478" y="9185"/>
                </a:lnTo>
                <a:lnTo>
                  <a:pt x="889128" y="16207"/>
                </a:lnTo>
                <a:lnTo>
                  <a:pt x="840546" y="25134"/>
                </a:lnTo>
                <a:lnTo>
                  <a:pt x="792785" y="35918"/>
                </a:lnTo>
                <a:lnTo>
                  <a:pt x="745896" y="48516"/>
                </a:lnTo>
                <a:lnTo>
                  <a:pt x="699933" y="62880"/>
                </a:lnTo>
                <a:lnTo>
                  <a:pt x="654947" y="78965"/>
                </a:lnTo>
                <a:lnTo>
                  <a:pt x="610991" y="96725"/>
                </a:lnTo>
                <a:lnTo>
                  <a:pt x="568117" y="116116"/>
                </a:lnTo>
                <a:lnTo>
                  <a:pt x="526378" y="137090"/>
                </a:lnTo>
                <a:lnTo>
                  <a:pt x="485826" y="159602"/>
                </a:lnTo>
                <a:lnTo>
                  <a:pt x="446513" y="183607"/>
                </a:lnTo>
                <a:lnTo>
                  <a:pt x="408492" y="209059"/>
                </a:lnTo>
                <a:lnTo>
                  <a:pt x="371815" y="235911"/>
                </a:lnTo>
                <a:lnTo>
                  <a:pt x="336535" y="264119"/>
                </a:lnTo>
                <a:lnTo>
                  <a:pt x="302703" y="293636"/>
                </a:lnTo>
                <a:lnTo>
                  <a:pt x="270373" y="324418"/>
                </a:lnTo>
                <a:lnTo>
                  <a:pt x="239597" y="356417"/>
                </a:lnTo>
                <a:lnTo>
                  <a:pt x="210426" y="389589"/>
                </a:lnTo>
                <a:lnTo>
                  <a:pt x="182914" y="423887"/>
                </a:lnTo>
                <a:lnTo>
                  <a:pt x="157113" y="459266"/>
                </a:lnTo>
                <a:lnTo>
                  <a:pt x="133074" y="495681"/>
                </a:lnTo>
                <a:lnTo>
                  <a:pt x="110852" y="533085"/>
                </a:lnTo>
                <a:lnTo>
                  <a:pt x="90497" y="571432"/>
                </a:lnTo>
                <a:lnTo>
                  <a:pt x="72062" y="610678"/>
                </a:lnTo>
                <a:lnTo>
                  <a:pt x="55600" y="650776"/>
                </a:lnTo>
                <a:lnTo>
                  <a:pt x="41163" y="691680"/>
                </a:lnTo>
                <a:lnTo>
                  <a:pt x="28804" y="733346"/>
                </a:lnTo>
                <a:lnTo>
                  <a:pt x="18574" y="775726"/>
                </a:lnTo>
                <a:lnTo>
                  <a:pt x="10526" y="818776"/>
                </a:lnTo>
                <a:lnTo>
                  <a:pt x="4713" y="862449"/>
                </a:lnTo>
                <a:lnTo>
                  <a:pt x="1187" y="906700"/>
                </a:lnTo>
                <a:lnTo>
                  <a:pt x="0" y="951484"/>
                </a:lnTo>
                <a:lnTo>
                  <a:pt x="1187" y="996280"/>
                </a:lnTo>
                <a:lnTo>
                  <a:pt x="4713" y="1040544"/>
                </a:lnTo>
                <a:lnTo>
                  <a:pt x="10526" y="1084229"/>
                </a:lnTo>
                <a:lnTo>
                  <a:pt x="18574" y="1127289"/>
                </a:lnTo>
                <a:lnTo>
                  <a:pt x="28804" y="1169678"/>
                </a:lnTo>
                <a:lnTo>
                  <a:pt x="41163" y="1211352"/>
                </a:lnTo>
                <a:lnTo>
                  <a:pt x="55600" y="1252264"/>
                </a:lnTo>
                <a:lnTo>
                  <a:pt x="72062" y="1292368"/>
                </a:lnTo>
                <a:lnTo>
                  <a:pt x="90497" y="1331619"/>
                </a:lnTo>
                <a:lnTo>
                  <a:pt x="110852" y="1369972"/>
                </a:lnTo>
                <a:lnTo>
                  <a:pt x="133074" y="1407380"/>
                </a:lnTo>
                <a:lnTo>
                  <a:pt x="157113" y="1443798"/>
                </a:lnTo>
                <a:lnTo>
                  <a:pt x="182914" y="1479180"/>
                </a:lnTo>
                <a:lnTo>
                  <a:pt x="210426" y="1513481"/>
                </a:lnTo>
                <a:lnTo>
                  <a:pt x="239597" y="1546654"/>
                </a:lnTo>
                <a:lnTo>
                  <a:pt x="270373" y="1578655"/>
                </a:lnTo>
                <a:lnTo>
                  <a:pt x="302703" y="1609437"/>
                </a:lnTo>
                <a:lnTo>
                  <a:pt x="336535" y="1638954"/>
                </a:lnTo>
                <a:lnTo>
                  <a:pt x="371815" y="1667162"/>
                </a:lnTo>
                <a:lnTo>
                  <a:pt x="408492" y="1694014"/>
                </a:lnTo>
                <a:lnTo>
                  <a:pt x="446513" y="1719465"/>
                </a:lnTo>
                <a:lnTo>
                  <a:pt x="485826" y="1743469"/>
                </a:lnTo>
                <a:lnTo>
                  <a:pt x="526378" y="1765980"/>
                </a:lnTo>
                <a:lnTo>
                  <a:pt x="568117" y="1786953"/>
                </a:lnTo>
                <a:lnTo>
                  <a:pt x="610991" y="1806342"/>
                </a:lnTo>
                <a:lnTo>
                  <a:pt x="654947" y="1824101"/>
                </a:lnTo>
                <a:lnTo>
                  <a:pt x="699933" y="1840184"/>
                </a:lnTo>
                <a:lnTo>
                  <a:pt x="745896" y="1854547"/>
                </a:lnTo>
                <a:lnTo>
                  <a:pt x="792785" y="1867143"/>
                </a:lnTo>
                <a:lnTo>
                  <a:pt x="840546" y="1877926"/>
                </a:lnTo>
                <a:lnTo>
                  <a:pt x="889128" y="1886851"/>
                </a:lnTo>
                <a:lnTo>
                  <a:pt x="938478" y="1893872"/>
                </a:lnTo>
                <a:lnTo>
                  <a:pt x="988544" y="1898944"/>
                </a:lnTo>
                <a:lnTo>
                  <a:pt x="1039272" y="1902021"/>
                </a:lnTo>
                <a:lnTo>
                  <a:pt x="1090612" y="1903056"/>
                </a:lnTo>
                <a:lnTo>
                  <a:pt x="1141955" y="1902021"/>
                </a:lnTo>
                <a:lnTo>
                  <a:pt x="1192687" y="1898944"/>
                </a:lnTo>
                <a:lnTo>
                  <a:pt x="1242755" y="1893872"/>
                </a:lnTo>
                <a:lnTo>
                  <a:pt x="1292108" y="1886851"/>
                </a:lnTo>
                <a:lnTo>
                  <a:pt x="1340693" y="1877926"/>
                </a:lnTo>
                <a:lnTo>
                  <a:pt x="1388457" y="1867143"/>
                </a:lnTo>
                <a:lnTo>
                  <a:pt x="1435349" y="1854547"/>
                </a:lnTo>
                <a:lnTo>
                  <a:pt x="1481315" y="1840184"/>
                </a:lnTo>
                <a:lnTo>
                  <a:pt x="1526304" y="1824101"/>
                </a:lnTo>
                <a:lnTo>
                  <a:pt x="1570262" y="1806342"/>
                </a:lnTo>
                <a:lnTo>
                  <a:pt x="1613139" y="1786953"/>
                </a:lnTo>
                <a:lnTo>
                  <a:pt x="1654880" y="1765980"/>
                </a:lnTo>
                <a:lnTo>
                  <a:pt x="1695435" y="1743469"/>
                </a:lnTo>
                <a:lnTo>
                  <a:pt x="1734750" y="1719465"/>
                </a:lnTo>
                <a:lnTo>
                  <a:pt x="1772773" y="1694014"/>
                </a:lnTo>
                <a:lnTo>
                  <a:pt x="1809452" y="1667162"/>
                </a:lnTo>
                <a:lnTo>
                  <a:pt x="1844734" y="1638954"/>
                </a:lnTo>
                <a:lnTo>
                  <a:pt x="1878568" y="1609437"/>
                </a:lnTo>
                <a:lnTo>
                  <a:pt x="1910900" y="1578655"/>
                </a:lnTo>
                <a:lnTo>
                  <a:pt x="1941678" y="1546654"/>
                </a:lnTo>
                <a:lnTo>
                  <a:pt x="1970850" y="1513481"/>
                </a:lnTo>
                <a:lnTo>
                  <a:pt x="1998364" y="1479180"/>
                </a:lnTo>
                <a:lnTo>
                  <a:pt x="2024166" y="1443798"/>
                </a:lnTo>
                <a:lnTo>
                  <a:pt x="2048206" y="1407380"/>
                </a:lnTo>
                <a:lnTo>
                  <a:pt x="2070430" y="1369972"/>
                </a:lnTo>
                <a:lnTo>
                  <a:pt x="2090786" y="1331619"/>
                </a:lnTo>
                <a:lnTo>
                  <a:pt x="2109222" y="1292368"/>
                </a:lnTo>
                <a:lnTo>
                  <a:pt x="2125684" y="1252264"/>
                </a:lnTo>
                <a:lnTo>
                  <a:pt x="2140122" y="1211352"/>
                </a:lnTo>
                <a:lnTo>
                  <a:pt x="2152482" y="1169678"/>
                </a:lnTo>
                <a:lnTo>
                  <a:pt x="2162713" y="1127289"/>
                </a:lnTo>
                <a:lnTo>
                  <a:pt x="2170761" y="1084229"/>
                </a:lnTo>
                <a:lnTo>
                  <a:pt x="2176574" y="1040544"/>
                </a:lnTo>
                <a:lnTo>
                  <a:pt x="2180101" y="996280"/>
                </a:lnTo>
                <a:lnTo>
                  <a:pt x="2181288" y="951484"/>
                </a:lnTo>
                <a:lnTo>
                  <a:pt x="2180101" y="906700"/>
                </a:lnTo>
                <a:lnTo>
                  <a:pt x="2176574" y="862449"/>
                </a:lnTo>
                <a:lnTo>
                  <a:pt x="2170761" y="818776"/>
                </a:lnTo>
                <a:lnTo>
                  <a:pt x="2162713" y="775726"/>
                </a:lnTo>
                <a:lnTo>
                  <a:pt x="2152482" y="733346"/>
                </a:lnTo>
                <a:lnTo>
                  <a:pt x="2140122" y="691680"/>
                </a:lnTo>
                <a:lnTo>
                  <a:pt x="2125684" y="650776"/>
                </a:lnTo>
                <a:lnTo>
                  <a:pt x="2109222" y="610678"/>
                </a:lnTo>
                <a:lnTo>
                  <a:pt x="2090786" y="571432"/>
                </a:lnTo>
                <a:lnTo>
                  <a:pt x="2070430" y="533085"/>
                </a:lnTo>
                <a:lnTo>
                  <a:pt x="2048206" y="495681"/>
                </a:lnTo>
                <a:lnTo>
                  <a:pt x="2024166" y="459266"/>
                </a:lnTo>
                <a:lnTo>
                  <a:pt x="1998364" y="423887"/>
                </a:lnTo>
                <a:lnTo>
                  <a:pt x="1970850" y="389589"/>
                </a:lnTo>
                <a:lnTo>
                  <a:pt x="1941678" y="356417"/>
                </a:lnTo>
                <a:lnTo>
                  <a:pt x="1910900" y="324418"/>
                </a:lnTo>
                <a:lnTo>
                  <a:pt x="1878568" y="293636"/>
                </a:lnTo>
                <a:lnTo>
                  <a:pt x="1844734" y="264119"/>
                </a:lnTo>
                <a:lnTo>
                  <a:pt x="1809452" y="235911"/>
                </a:lnTo>
                <a:lnTo>
                  <a:pt x="1772773" y="209059"/>
                </a:lnTo>
                <a:lnTo>
                  <a:pt x="1734750" y="183607"/>
                </a:lnTo>
                <a:lnTo>
                  <a:pt x="1695435" y="159602"/>
                </a:lnTo>
                <a:lnTo>
                  <a:pt x="1654880" y="137090"/>
                </a:lnTo>
                <a:lnTo>
                  <a:pt x="1613139" y="116116"/>
                </a:lnTo>
                <a:lnTo>
                  <a:pt x="1570262" y="96725"/>
                </a:lnTo>
                <a:lnTo>
                  <a:pt x="1526304" y="78965"/>
                </a:lnTo>
                <a:lnTo>
                  <a:pt x="1481315" y="62880"/>
                </a:lnTo>
                <a:lnTo>
                  <a:pt x="1435349" y="48516"/>
                </a:lnTo>
                <a:lnTo>
                  <a:pt x="1388457" y="35918"/>
                </a:lnTo>
                <a:lnTo>
                  <a:pt x="1340693" y="25134"/>
                </a:lnTo>
                <a:lnTo>
                  <a:pt x="1292108" y="16207"/>
                </a:lnTo>
                <a:lnTo>
                  <a:pt x="1242755" y="9185"/>
                </a:lnTo>
                <a:lnTo>
                  <a:pt x="1192687" y="4112"/>
                </a:lnTo>
                <a:lnTo>
                  <a:pt x="1141955" y="1035"/>
                </a:lnTo>
                <a:lnTo>
                  <a:pt x="109061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1"/>
          <p:cNvSpPr/>
          <p:nvPr/>
        </p:nvSpPr>
        <p:spPr>
          <a:xfrm>
            <a:off x="323532" y="4406265"/>
            <a:ext cx="2181288" cy="1903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2"/>
          <p:cNvSpPr/>
          <p:nvPr/>
        </p:nvSpPr>
        <p:spPr>
          <a:xfrm>
            <a:off x="304469" y="4387215"/>
            <a:ext cx="2219960" cy="1941195"/>
          </a:xfrm>
          <a:custGeom>
            <a:avLst/>
            <a:gdLst/>
            <a:ahLst/>
            <a:cxnLst/>
            <a:rect l="l" t="t" r="r" b="b"/>
            <a:pathLst>
              <a:path w="2219960" h="1941195">
                <a:moveTo>
                  <a:pt x="1110056" y="0"/>
                </a:moveTo>
                <a:lnTo>
                  <a:pt x="1166825" y="1270"/>
                </a:lnTo>
                <a:lnTo>
                  <a:pt x="1223467" y="4826"/>
                </a:lnTo>
                <a:lnTo>
                  <a:pt x="1333322" y="19812"/>
                </a:lnTo>
                <a:lnTo>
                  <a:pt x="1439240" y="43561"/>
                </a:lnTo>
                <a:lnTo>
                  <a:pt x="1540840" y="75818"/>
                </a:lnTo>
                <a:lnTo>
                  <a:pt x="1638122" y="116586"/>
                </a:lnTo>
                <a:lnTo>
                  <a:pt x="1729435" y="165354"/>
                </a:lnTo>
                <a:lnTo>
                  <a:pt x="1814906" y="221107"/>
                </a:lnTo>
                <a:lnTo>
                  <a:pt x="1893773" y="283337"/>
                </a:lnTo>
                <a:lnTo>
                  <a:pt x="1965274" y="352425"/>
                </a:lnTo>
                <a:lnTo>
                  <a:pt x="2029282" y="426847"/>
                </a:lnTo>
                <a:lnTo>
                  <a:pt x="2085162" y="507111"/>
                </a:lnTo>
                <a:lnTo>
                  <a:pt x="2132025" y="591947"/>
                </a:lnTo>
                <a:lnTo>
                  <a:pt x="2151964" y="636397"/>
                </a:lnTo>
                <a:lnTo>
                  <a:pt x="2169363" y="681482"/>
                </a:lnTo>
                <a:lnTo>
                  <a:pt x="2184476" y="727710"/>
                </a:lnTo>
                <a:lnTo>
                  <a:pt x="2197049" y="774700"/>
                </a:lnTo>
                <a:lnTo>
                  <a:pt x="2206701" y="822579"/>
                </a:lnTo>
                <a:lnTo>
                  <a:pt x="2214067" y="871347"/>
                </a:lnTo>
                <a:lnTo>
                  <a:pt x="2218131" y="920877"/>
                </a:lnTo>
                <a:lnTo>
                  <a:pt x="2219782" y="970788"/>
                </a:lnTo>
                <a:lnTo>
                  <a:pt x="2218131" y="1020699"/>
                </a:lnTo>
                <a:lnTo>
                  <a:pt x="2214067" y="1070229"/>
                </a:lnTo>
                <a:lnTo>
                  <a:pt x="2206701" y="1118997"/>
                </a:lnTo>
                <a:lnTo>
                  <a:pt x="2197049" y="1166876"/>
                </a:lnTo>
                <a:lnTo>
                  <a:pt x="2184476" y="1213916"/>
                </a:lnTo>
                <a:lnTo>
                  <a:pt x="2169363" y="1260144"/>
                </a:lnTo>
                <a:lnTo>
                  <a:pt x="2151964" y="1305166"/>
                </a:lnTo>
                <a:lnTo>
                  <a:pt x="2132025" y="1349603"/>
                </a:lnTo>
                <a:lnTo>
                  <a:pt x="2085162" y="1434515"/>
                </a:lnTo>
                <a:lnTo>
                  <a:pt x="2029282" y="1514284"/>
                </a:lnTo>
                <a:lnTo>
                  <a:pt x="1965274" y="1589112"/>
                </a:lnTo>
                <a:lnTo>
                  <a:pt x="1893773" y="1657845"/>
                </a:lnTo>
                <a:lnTo>
                  <a:pt x="1814906" y="1720481"/>
                </a:lnTo>
                <a:lnTo>
                  <a:pt x="1729308" y="1776209"/>
                </a:lnTo>
                <a:lnTo>
                  <a:pt x="1637741" y="1824634"/>
                </a:lnTo>
                <a:lnTo>
                  <a:pt x="1540967" y="1865376"/>
                </a:lnTo>
                <a:lnTo>
                  <a:pt x="1439240" y="1897646"/>
                </a:lnTo>
                <a:lnTo>
                  <a:pt x="1332941" y="1921421"/>
                </a:lnTo>
                <a:lnTo>
                  <a:pt x="1223467" y="1936305"/>
                </a:lnTo>
                <a:lnTo>
                  <a:pt x="1166825" y="1939950"/>
                </a:lnTo>
                <a:lnTo>
                  <a:pt x="1110056" y="1941156"/>
                </a:lnTo>
                <a:lnTo>
                  <a:pt x="1053287" y="1939950"/>
                </a:lnTo>
                <a:lnTo>
                  <a:pt x="996645" y="1936305"/>
                </a:lnTo>
                <a:lnTo>
                  <a:pt x="886828" y="1921421"/>
                </a:lnTo>
                <a:lnTo>
                  <a:pt x="780859" y="1897646"/>
                </a:lnTo>
                <a:lnTo>
                  <a:pt x="678827" y="1865388"/>
                </a:lnTo>
                <a:lnTo>
                  <a:pt x="582002" y="1824634"/>
                </a:lnTo>
                <a:lnTo>
                  <a:pt x="490397" y="1776209"/>
                </a:lnTo>
                <a:lnTo>
                  <a:pt x="404787" y="1720481"/>
                </a:lnTo>
                <a:lnTo>
                  <a:pt x="325996" y="1657845"/>
                </a:lnTo>
                <a:lnTo>
                  <a:pt x="254419" y="1589112"/>
                </a:lnTo>
                <a:lnTo>
                  <a:pt x="190512" y="1514284"/>
                </a:lnTo>
                <a:lnTo>
                  <a:pt x="134632" y="1434515"/>
                </a:lnTo>
                <a:lnTo>
                  <a:pt x="87731" y="1349603"/>
                </a:lnTo>
                <a:lnTo>
                  <a:pt x="67754" y="1305166"/>
                </a:lnTo>
                <a:lnTo>
                  <a:pt x="50317" y="1260144"/>
                </a:lnTo>
                <a:lnTo>
                  <a:pt x="35306" y="1213916"/>
                </a:lnTo>
                <a:lnTo>
                  <a:pt x="22732" y="1166876"/>
                </a:lnTo>
                <a:lnTo>
                  <a:pt x="12992" y="1118997"/>
                </a:lnTo>
                <a:lnTo>
                  <a:pt x="5676" y="1070229"/>
                </a:lnTo>
                <a:lnTo>
                  <a:pt x="1625" y="1020699"/>
                </a:lnTo>
                <a:lnTo>
                  <a:pt x="0" y="970788"/>
                </a:lnTo>
                <a:lnTo>
                  <a:pt x="1625" y="920877"/>
                </a:lnTo>
                <a:lnTo>
                  <a:pt x="5676" y="871347"/>
                </a:lnTo>
                <a:lnTo>
                  <a:pt x="12992" y="822579"/>
                </a:lnTo>
                <a:lnTo>
                  <a:pt x="22732" y="774700"/>
                </a:lnTo>
                <a:lnTo>
                  <a:pt x="35306" y="727710"/>
                </a:lnTo>
                <a:lnTo>
                  <a:pt x="50317" y="681482"/>
                </a:lnTo>
                <a:lnTo>
                  <a:pt x="67754" y="636397"/>
                </a:lnTo>
                <a:lnTo>
                  <a:pt x="87731" y="591947"/>
                </a:lnTo>
                <a:lnTo>
                  <a:pt x="134619" y="507111"/>
                </a:lnTo>
                <a:lnTo>
                  <a:pt x="190512" y="426847"/>
                </a:lnTo>
                <a:lnTo>
                  <a:pt x="254444" y="352425"/>
                </a:lnTo>
                <a:lnTo>
                  <a:pt x="325996" y="283718"/>
                </a:lnTo>
                <a:lnTo>
                  <a:pt x="404787" y="221107"/>
                </a:lnTo>
                <a:lnTo>
                  <a:pt x="490397" y="165354"/>
                </a:lnTo>
                <a:lnTo>
                  <a:pt x="582002" y="116967"/>
                </a:lnTo>
                <a:lnTo>
                  <a:pt x="678802" y="76200"/>
                </a:lnTo>
                <a:lnTo>
                  <a:pt x="780821" y="43561"/>
                </a:lnTo>
                <a:lnTo>
                  <a:pt x="886828" y="19812"/>
                </a:lnTo>
                <a:lnTo>
                  <a:pt x="996645" y="4826"/>
                </a:lnTo>
                <a:lnTo>
                  <a:pt x="1053287" y="1270"/>
                </a:lnTo>
                <a:lnTo>
                  <a:pt x="1110056" y="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3"/>
          <p:cNvSpPr/>
          <p:nvPr/>
        </p:nvSpPr>
        <p:spPr>
          <a:xfrm>
            <a:off x="7258557" y="1484757"/>
            <a:ext cx="1558290" cy="1326515"/>
          </a:xfrm>
          <a:custGeom>
            <a:avLst/>
            <a:gdLst/>
            <a:ahLst/>
            <a:cxnLst/>
            <a:rect l="l" t="t" r="r" b="b"/>
            <a:pathLst>
              <a:path w="1558290" h="1326514">
                <a:moveTo>
                  <a:pt x="778891" y="0"/>
                </a:moveTo>
                <a:lnTo>
                  <a:pt x="727680" y="1410"/>
                </a:lnTo>
                <a:lnTo>
                  <a:pt x="677355" y="5584"/>
                </a:lnTo>
                <a:lnTo>
                  <a:pt x="628016" y="12433"/>
                </a:lnTo>
                <a:lnTo>
                  <a:pt x="579766" y="21871"/>
                </a:lnTo>
                <a:lnTo>
                  <a:pt x="532709" y="33809"/>
                </a:lnTo>
                <a:lnTo>
                  <a:pt x="486946" y="48160"/>
                </a:lnTo>
                <a:lnTo>
                  <a:pt x="442581" y="64838"/>
                </a:lnTo>
                <a:lnTo>
                  <a:pt x="399716" y="83754"/>
                </a:lnTo>
                <a:lnTo>
                  <a:pt x="358453" y="104820"/>
                </a:lnTo>
                <a:lnTo>
                  <a:pt x="318896" y="127950"/>
                </a:lnTo>
                <a:lnTo>
                  <a:pt x="281148" y="153057"/>
                </a:lnTo>
                <a:lnTo>
                  <a:pt x="245310" y="180052"/>
                </a:lnTo>
                <a:lnTo>
                  <a:pt x="211485" y="208848"/>
                </a:lnTo>
                <a:lnTo>
                  <a:pt x="179776" y="239358"/>
                </a:lnTo>
                <a:lnTo>
                  <a:pt x="150286" y="271494"/>
                </a:lnTo>
                <a:lnTo>
                  <a:pt x="123118" y="305169"/>
                </a:lnTo>
                <a:lnTo>
                  <a:pt x="98373" y="340296"/>
                </a:lnTo>
                <a:lnTo>
                  <a:pt x="76155" y="376786"/>
                </a:lnTo>
                <a:lnTo>
                  <a:pt x="56566" y="414553"/>
                </a:lnTo>
                <a:lnTo>
                  <a:pt x="39710" y="453509"/>
                </a:lnTo>
                <a:lnTo>
                  <a:pt x="25688" y="493567"/>
                </a:lnTo>
                <a:lnTo>
                  <a:pt x="14603" y="534639"/>
                </a:lnTo>
                <a:lnTo>
                  <a:pt x="6558" y="576638"/>
                </a:lnTo>
                <a:lnTo>
                  <a:pt x="1656" y="619476"/>
                </a:lnTo>
                <a:lnTo>
                  <a:pt x="0" y="663066"/>
                </a:lnTo>
                <a:lnTo>
                  <a:pt x="1656" y="706671"/>
                </a:lnTo>
                <a:lnTo>
                  <a:pt x="6558" y="749521"/>
                </a:lnTo>
                <a:lnTo>
                  <a:pt x="14603" y="791529"/>
                </a:lnTo>
                <a:lnTo>
                  <a:pt x="25688" y="832609"/>
                </a:lnTo>
                <a:lnTo>
                  <a:pt x="39710" y="872672"/>
                </a:lnTo>
                <a:lnTo>
                  <a:pt x="56566" y="911633"/>
                </a:lnTo>
                <a:lnTo>
                  <a:pt x="76155" y="949402"/>
                </a:lnTo>
                <a:lnTo>
                  <a:pt x="98373" y="985894"/>
                </a:lnTo>
                <a:lnTo>
                  <a:pt x="123118" y="1021020"/>
                </a:lnTo>
                <a:lnTo>
                  <a:pt x="150286" y="1054694"/>
                </a:lnTo>
                <a:lnTo>
                  <a:pt x="179776" y="1086828"/>
                </a:lnTo>
                <a:lnTo>
                  <a:pt x="211485" y="1117335"/>
                </a:lnTo>
                <a:lnTo>
                  <a:pt x="245310" y="1146127"/>
                </a:lnTo>
                <a:lnTo>
                  <a:pt x="281148" y="1173118"/>
                </a:lnTo>
                <a:lnTo>
                  <a:pt x="318897" y="1198219"/>
                </a:lnTo>
                <a:lnTo>
                  <a:pt x="358453" y="1221344"/>
                </a:lnTo>
                <a:lnTo>
                  <a:pt x="399716" y="1242406"/>
                </a:lnTo>
                <a:lnTo>
                  <a:pt x="442581" y="1261317"/>
                </a:lnTo>
                <a:lnTo>
                  <a:pt x="486946" y="1277989"/>
                </a:lnTo>
                <a:lnTo>
                  <a:pt x="532709" y="1292336"/>
                </a:lnTo>
                <a:lnTo>
                  <a:pt x="579766" y="1304270"/>
                </a:lnTo>
                <a:lnTo>
                  <a:pt x="628016" y="1313705"/>
                </a:lnTo>
                <a:lnTo>
                  <a:pt x="677355" y="1320551"/>
                </a:lnTo>
                <a:lnTo>
                  <a:pt x="727680" y="1324723"/>
                </a:lnTo>
                <a:lnTo>
                  <a:pt x="778891" y="1326133"/>
                </a:lnTo>
                <a:lnTo>
                  <a:pt x="830101" y="1324723"/>
                </a:lnTo>
                <a:lnTo>
                  <a:pt x="880426" y="1320551"/>
                </a:lnTo>
                <a:lnTo>
                  <a:pt x="929765" y="1313705"/>
                </a:lnTo>
                <a:lnTo>
                  <a:pt x="978015" y="1304270"/>
                </a:lnTo>
                <a:lnTo>
                  <a:pt x="1025072" y="1292336"/>
                </a:lnTo>
                <a:lnTo>
                  <a:pt x="1070835" y="1277989"/>
                </a:lnTo>
                <a:lnTo>
                  <a:pt x="1115200" y="1261317"/>
                </a:lnTo>
                <a:lnTo>
                  <a:pt x="1158065" y="1242406"/>
                </a:lnTo>
                <a:lnTo>
                  <a:pt x="1199328" y="1221344"/>
                </a:lnTo>
                <a:lnTo>
                  <a:pt x="1238884" y="1198219"/>
                </a:lnTo>
                <a:lnTo>
                  <a:pt x="1276633" y="1173118"/>
                </a:lnTo>
                <a:lnTo>
                  <a:pt x="1312471" y="1146127"/>
                </a:lnTo>
                <a:lnTo>
                  <a:pt x="1346296" y="1117335"/>
                </a:lnTo>
                <a:lnTo>
                  <a:pt x="1378005" y="1086828"/>
                </a:lnTo>
                <a:lnTo>
                  <a:pt x="1407495" y="1054694"/>
                </a:lnTo>
                <a:lnTo>
                  <a:pt x="1434663" y="1021020"/>
                </a:lnTo>
                <a:lnTo>
                  <a:pt x="1459408" y="985894"/>
                </a:lnTo>
                <a:lnTo>
                  <a:pt x="1481626" y="949402"/>
                </a:lnTo>
                <a:lnTo>
                  <a:pt x="1501215" y="911633"/>
                </a:lnTo>
                <a:lnTo>
                  <a:pt x="1518071" y="872672"/>
                </a:lnTo>
                <a:lnTo>
                  <a:pt x="1532093" y="832609"/>
                </a:lnTo>
                <a:lnTo>
                  <a:pt x="1543178" y="791529"/>
                </a:lnTo>
                <a:lnTo>
                  <a:pt x="1551223" y="749521"/>
                </a:lnTo>
                <a:lnTo>
                  <a:pt x="1556125" y="706671"/>
                </a:lnTo>
                <a:lnTo>
                  <a:pt x="1557782" y="663066"/>
                </a:lnTo>
                <a:lnTo>
                  <a:pt x="1556125" y="619476"/>
                </a:lnTo>
                <a:lnTo>
                  <a:pt x="1551223" y="576638"/>
                </a:lnTo>
                <a:lnTo>
                  <a:pt x="1543178" y="534639"/>
                </a:lnTo>
                <a:lnTo>
                  <a:pt x="1532093" y="493567"/>
                </a:lnTo>
                <a:lnTo>
                  <a:pt x="1518071" y="453509"/>
                </a:lnTo>
                <a:lnTo>
                  <a:pt x="1501215" y="414553"/>
                </a:lnTo>
                <a:lnTo>
                  <a:pt x="1481626" y="376786"/>
                </a:lnTo>
                <a:lnTo>
                  <a:pt x="1459408" y="340296"/>
                </a:lnTo>
                <a:lnTo>
                  <a:pt x="1434663" y="305169"/>
                </a:lnTo>
                <a:lnTo>
                  <a:pt x="1407495" y="271494"/>
                </a:lnTo>
                <a:lnTo>
                  <a:pt x="1378005" y="239358"/>
                </a:lnTo>
                <a:lnTo>
                  <a:pt x="1346296" y="208848"/>
                </a:lnTo>
                <a:lnTo>
                  <a:pt x="1312471" y="180052"/>
                </a:lnTo>
                <a:lnTo>
                  <a:pt x="1276633" y="153057"/>
                </a:lnTo>
                <a:lnTo>
                  <a:pt x="1238885" y="127950"/>
                </a:lnTo>
                <a:lnTo>
                  <a:pt x="1199328" y="104820"/>
                </a:lnTo>
                <a:lnTo>
                  <a:pt x="1158065" y="83754"/>
                </a:lnTo>
                <a:lnTo>
                  <a:pt x="1115200" y="64838"/>
                </a:lnTo>
                <a:lnTo>
                  <a:pt x="1070835" y="48160"/>
                </a:lnTo>
                <a:lnTo>
                  <a:pt x="1025072" y="33809"/>
                </a:lnTo>
                <a:lnTo>
                  <a:pt x="978015" y="21871"/>
                </a:lnTo>
                <a:lnTo>
                  <a:pt x="929765" y="12433"/>
                </a:lnTo>
                <a:lnTo>
                  <a:pt x="880426" y="5584"/>
                </a:lnTo>
                <a:lnTo>
                  <a:pt x="830101" y="1410"/>
                </a:lnTo>
                <a:lnTo>
                  <a:pt x="7788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4"/>
          <p:cNvSpPr/>
          <p:nvPr/>
        </p:nvSpPr>
        <p:spPr>
          <a:xfrm>
            <a:off x="7258557" y="1484757"/>
            <a:ext cx="1557782" cy="132613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5"/>
          <p:cNvSpPr/>
          <p:nvPr/>
        </p:nvSpPr>
        <p:spPr>
          <a:xfrm>
            <a:off x="7239507" y="1465707"/>
            <a:ext cx="1596390" cy="1364615"/>
          </a:xfrm>
          <a:custGeom>
            <a:avLst/>
            <a:gdLst/>
            <a:ahLst/>
            <a:cxnLst/>
            <a:rect l="l" t="t" r="r" b="b"/>
            <a:pathLst>
              <a:path w="1596390" h="1364614">
                <a:moveTo>
                  <a:pt x="798068" y="0"/>
                </a:moveTo>
                <a:lnTo>
                  <a:pt x="879475" y="3682"/>
                </a:lnTo>
                <a:lnTo>
                  <a:pt x="958469" y="13842"/>
                </a:lnTo>
                <a:lnTo>
                  <a:pt x="1034796" y="30352"/>
                </a:lnTo>
                <a:lnTo>
                  <a:pt x="1107821" y="53085"/>
                </a:lnTo>
                <a:lnTo>
                  <a:pt x="1177544" y="81914"/>
                </a:lnTo>
                <a:lnTo>
                  <a:pt x="1242949" y="115696"/>
                </a:lnTo>
                <a:lnTo>
                  <a:pt x="1304798" y="155066"/>
                </a:lnTo>
                <a:lnTo>
                  <a:pt x="1361313" y="198627"/>
                </a:lnTo>
                <a:lnTo>
                  <a:pt x="1413128" y="247141"/>
                </a:lnTo>
                <a:lnTo>
                  <a:pt x="1459102" y="299719"/>
                </a:lnTo>
                <a:lnTo>
                  <a:pt x="1499235" y="355726"/>
                </a:lnTo>
                <a:lnTo>
                  <a:pt x="1533144" y="415797"/>
                </a:lnTo>
                <a:lnTo>
                  <a:pt x="1560195" y="478535"/>
                </a:lnTo>
                <a:lnTo>
                  <a:pt x="1579880" y="544067"/>
                </a:lnTo>
                <a:lnTo>
                  <a:pt x="1592199" y="612139"/>
                </a:lnTo>
                <a:lnTo>
                  <a:pt x="1596263" y="682243"/>
                </a:lnTo>
                <a:lnTo>
                  <a:pt x="1592199" y="752347"/>
                </a:lnTo>
                <a:lnTo>
                  <a:pt x="1579880" y="820419"/>
                </a:lnTo>
                <a:lnTo>
                  <a:pt x="1560195" y="886078"/>
                </a:lnTo>
                <a:lnTo>
                  <a:pt x="1533144" y="948689"/>
                </a:lnTo>
                <a:lnTo>
                  <a:pt x="1499235" y="1008760"/>
                </a:lnTo>
                <a:lnTo>
                  <a:pt x="1459102" y="1064767"/>
                </a:lnTo>
                <a:lnTo>
                  <a:pt x="1413128" y="1117345"/>
                </a:lnTo>
                <a:lnTo>
                  <a:pt x="1361313" y="1165859"/>
                </a:lnTo>
                <a:lnTo>
                  <a:pt x="1304798" y="1209420"/>
                </a:lnTo>
                <a:lnTo>
                  <a:pt x="1242949" y="1248790"/>
                </a:lnTo>
                <a:lnTo>
                  <a:pt x="1177544" y="1282572"/>
                </a:lnTo>
                <a:lnTo>
                  <a:pt x="1107821" y="1311402"/>
                </a:lnTo>
                <a:lnTo>
                  <a:pt x="1034796" y="1334134"/>
                </a:lnTo>
                <a:lnTo>
                  <a:pt x="958469" y="1350771"/>
                </a:lnTo>
                <a:lnTo>
                  <a:pt x="879475" y="1360804"/>
                </a:lnTo>
                <a:lnTo>
                  <a:pt x="798068" y="1364488"/>
                </a:lnTo>
                <a:lnTo>
                  <a:pt x="716661" y="1360804"/>
                </a:lnTo>
                <a:lnTo>
                  <a:pt x="637667" y="1350771"/>
                </a:lnTo>
                <a:lnTo>
                  <a:pt x="561467" y="1334134"/>
                </a:lnTo>
                <a:lnTo>
                  <a:pt x="488442" y="1311402"/>
                </a:lnTo>
                <a:lnTo>
                  <a:pt x="418592" y="1282572"/>
                </a:lnTo>
                <a:lnTo>
                  <a:pt x="353187" y="1248790"/>
                </a:lnTo>
                <a:lnTo>
                  <a:pt x="291465" y="1209420"/>
                </a:lnTo>
                <a:lnTo>
                  <a:pt x="234950" y="1165859"/>
                </a:lnTo>
                <a:lnTo>
                  <a:pt x="183134" y="1117345"/>
                </a:lnTo>
                <a:lnTo>
                  <a:pt x="137033" y="1064767"/>
                </a:lnTo>
                <a:lnTo>
                  <a:pt x="97027" y="1008760"/>
                </a:lnTo>
                <a:lnTo>
                  <a:pt x="63119" y="948689"/>
                </a:lnTo>
                <a:lnTo>
                  <a:pt x="36068" y="886078"/>
                </a:lnTo>
                <a:lnTo>
                  <a:pt x="16383" y="820419"/>
                </a:lnTo>
                <a:lnTo>
                  <a:pt x="4064" y="752347"/>
                </a:lnTo>
                <a:lnTo>
                  <a:pt x="0" y="682243"/>
                </a:lnTo>
                <a:lnTo>
                  <a:pt x="4064" y="612139"/>
                </a:lnTo>
                <a:lnTo>
                  <a:pt x="16383" y="544067"/>
                </a:lnTo>
                <a:lnTo>
                  <a:pt x="36068" y="478535"/>
                </a:lnTo>
                <a:lnTo>
                  <a:pt x="63119" y="415797"/>
                </a:lnTo>
                <a:lnTo>
                  <a:pt x="97027" y="355726"/>
                </a:lnTo>
                <a:lnTo>
                  <a:pt x="137033" y="299719"/>
                </a:lnTo>
                <a:lnTo>
                  <a:pt x="183134" y="247141"/>
                </a:lnTo>
                <a:lnTo>
                  <a:pt x="234950" y="198627"/>
                </a:lnTo>
                <a:lnTo>
                  <a:pt x="291465" y="155066"/>
                </a:lnTo>
                <a:lnTo>
                  <a:pt x="353187" y="115696"/>
                </a:lnTo>
                <a:lnTo>
                  <a:pt x="418592" y="81914"/>
                </a:lnTo>
                <a:lnTo>
                  <a:pt x="488442" y="53085"/>
                </a:lnTo>
                <a:lnTo>
                  <a:pt x="561467" y="30352"/>
                </a:lnTo>
                <a:lnTo>
                  <a:pt x="637667" y="13842"/>
                </a:lnTo>
                <a:lnTo>
                  <a:pt x="716661" y="3682"/>
                </a:lnTo>
                <a:lnTo>
                  <a:pt x="798068" y="0"/>
                </a:lnTo>
                <a:close/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29"/>
          <p:cNvSpPr txBox="1"/>
          <p:nvPr/>
        </p:nvSpPr>
        <p:spPr>
          <a:xfrm>
            <a:off x="5948934" y="6415227"/>
            <a:ext cx="2886963" cy="277990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marL="285750" indent="-285750">
              <a:buFontTx/>
              <a:buChar char="-"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indent="0">
              <a:buNone/>
            </a:pPr>
            <a:r>
              <a:rPr lang="pt-BR" dirty="0" smtClean="0"/>
              <a:t>- </a:t>
            </a:r>
            <a:r>
              <a:rPr dirty="0" smtClean="0"/>
              <a:t>Salto </a:t>
            </a:r>
            <a:r>
              <a:rPr dirty="0"/>
              <a:t>de parapente e Asa delta</a:t>
            </a:r>
          </a:p>
        </p:txBody>
      </p:sp>
      <p:sp>
        <p:nvSpPr>
          <p:cNvPr id="31" name="object 30"/>
          <p:cNvSpPr/>
          <p:nvPr/>
        </p:nvSpPr>
        <p:spPr>
          <a:xfrm>
            <a:off x="2499232" y="4842829"/>
            <a:ext cx="1584325" cy="533400"/>
          </a:xfrm>
          <a:custGeom>
            <a:avLst/>
            <a:gdLst/>
            <a:ahLst/>
            <a:cxnLst/>
            <a:rect l="l" t="t" r="r" b="b"/>
            <a:pathLst>
              <a:path w="1584325" h="533400">
                <a:moveTo>
                  <a:pt x="109474" y="463738"/>
                </a:moveTo>
                <a:lnTo>
                  <a:pt x="0" y="496758"/>
                </a:lnTo>
                <a:lnTo>
                  <a:pt x="11049" y="533207"/>
                </a:lnTo>
                <a:lnTo>
                  <a:pt x="120523" y="500187"/>
                </a:lnTo>
                <a:lnTo>
                  <a:pt x="109474" y="463738"/>
                </a:lnTo>
                <a:close/>
              </a:path>
              <a:path w="1584325" h="533400">
                <a:moveTo>
                  <a:pt x="255397" y="419669"/>
                </a:moveTo>
                <a:lnTo>
                  <a:pt x="145923" y="452689"/>
                </a:lnTo>
                <a:lnTo>
                  <a:pt x="156972" y="489138"/>
                </a:lnTo>
                <a:lnTo>
                  <a:pt x="266319" y="456118"/>
                </a:lnTo>
                <a:lnTo>
                  <a:pt x="255397" y="419669"/>
                </a:lnTo>
                <a:close/>
              </a:path>
              <a:path w="1584325" h="533400">
                <a:moveTo>
                  <a:pt x="401319" y="375727"/>
                </a:moveTo>
                <a:lnTo>
                  <a:pt x="291846" y="408747"/>
                </a:lnTo>
                <a:lnTo>
                  <a:pt x="302894" y="445196"/>
                </a:lnTo>
                <a:lnTo>
                  <a:pt x="412242" y="412176"/>
                </a:lnTo>
                <a:lnTo>
                  <a:pt x="401319" y="375727"/>
                </a:lnTo>
                <a:close/>
              </a:path>
              <a:path w="1584325" h="533400">
                <a:moveTo>
                  <a:pt x="547116" y="331658"/>
                </a:moveTo>
                <a:lnTo>
                  <a:pt x="437769" y="364678"/>
                </a:lnTo>
                <a:lnTo>
                  <a:pt x="448691" y="401127"/>
                </a:lnTo>
                <a:lnTo>
                  <a:pt x="558165" y="368107"/>
                </a:lnTo>
                <a:lnTo>
                  <a:pt x="547116" y="331658"/>
                </a:lnTo>
                <a:close/>
              </a:path>
              <a:path w="1584325" h="533400">
                <a:moveTo>
                  <a:pt x="693039" y="287589"/>
                </a:moveTo>
                <a:lnTo>
                  <a:pt x="583692" y="320609"/>
                </a:lnTo>
                <a:lnTo>
                  <a:pt x="594614" y="357058"/>
                </a:lnTo>
                <a:lnTo>
                  <a:pt x="704088" y="324038"/>
                </a:lnTo>
                <a:lnTo>
                  <a:pt x="693039" y="287589"/>
                </a:lnTo>
                <a:close/>
              </a:path>
              <a:path w="1584325" h="533400">
                <a:moveTo>
                  <a:pt x="838962" y="243647"/>
                </a:moveTo>
                <a:lnTo>
                  <a:pt x="729488" y="276667"/>
                </a:lnTo>
                <a:lnTo>
                  <a:pt x="740537" y="313116"/>
                </a:lnTo>
                <a:lnTo>
                  <a:pt x="850011" y="280096"/>
                </a:lnTo>
                <a:lnTo>
                  <a:pt x="838962" y="243647"/>
                </a:lnTo>
                <a:close/>
              </a:path>
              <a:path w="1584325" h="533400">
                <a:moveTo>
                  <a:pt x="984884" y="199578"/>
                </a:moveTo>
                <a:lnTo>
                  <a:pt x="875411" y="232598"/>
                </a:lnTo>
                <a:lnTo>
                  <a:pt x="886459" y="269047"/>
                </a:lnTo>
                <a:lnTo>
                  <a:pt x="995933" y="236027"/>
                </a:lnTo>
                <a:lnTo>
                  <a:pt x="984884" y="199578"/>
                </a:lnTo>
                <a:close/>
              </a:path>
              <a:path w="1584325" h="533400">
                <a:moveTo>
                  <a:pt x="1130808" y="155509"/>
                </a:moveTo>
                <a:lnTo>
                  <a:pt x="1021333" y="188529"/>
                </a:lnTo>
                <a:lnTo>
                  <a:pt x="1032382" y="224978"/>
                </a:lnTo>
                <a:lnTo>
                  <a:pt x="1141730" y="191958"/>
                </a:lnTo>
                <a:lnTo>
                  <a:pt x="1130808" y="155509"/>
                </a:lnTo>
                <a:close/>
              </a:path>
              <a:path w="1584325" h="533400">
                <a:moveTo>
                  <a:pt x="1276731" y="111567"/>
                </a:moveTo>
                <a:lnTo>
                  <a:pt x="1167257" y="144587"/>
                </a:lnTo>
                <a:lnTo>
                  <a:pt x="1178306" y="181036"/>
                </a:lnTo>
                <a:lnTo>
                  <a:pt x="1287653" y="148016"/>
                </a:lnTo>
                <a:lnTo>
                  <a:pt x="1276731" y="111567"/>
                </a:lnTo>
                <a:close/>
              </a:path>
              <a:path w="1584325" h="533400">
                <a:moveTo>
                  <a:pt x="1553669" y="31430"/>
                </a:moveTo>
                <a:lnTo>
                  <a:pt x="1542288" y="31430"/>
                </a:lnTo>
                <a:lnTo>
                  <a:pt x="1553209" y="67879"/>
                </a:lnTo>
                <a:lnTo>
                  <a:pt x="1485856" y="88136"/>
                </a:lnTo>
                <a:lnTo>
                  <a:pt x="1443608" y="133538"/>
                </a:lnTo>
                <a:lnTo>
                  <a:pt x="1439677" y="139942"/>
                </a:lnTo>
                <a:lnTo>
                  <a:pt x="1438544" y="147143"/>
                </a:lnTo>
                <a:lnTo>
                  <a:pt x="1440197" y="154273"/>
                </a:lnTo>
                <a:lnTo>
                  <a:pt x="1444625" y="160462"/>
                </a:lnTo>
                <a:lnTo>
                  <a:pt x="1451082" y="164393"/>
                </a:lnTo>
                <a:lnTo>
                  <a:pt x="1458277" y="165526"/>
                </a:lnTo>
                <a:lnTo>
                  <a:pt x="1465377" y="163873"/>
                </a:lnTo>
                <a:lnTo>
                  <a:pt x="1471549" y="159446"/>
                </a:lnTo>
                <a:lnTo>
                  <a:pt x="1583944" y="38669"/>
                </a:lnTo>
                <a:lnTo>
                  <a:pt x="1553669" y="31430"/>
                </a:lnTo>
                <a:close/>
              </a:path>
              <a:path w="1584325" h="533400">
                <a:moveTo>
                  <a:pt x="1422527" y="67498"/>
                </a:moveTo>
                <a:lnTo>
                  <a:pt x="1313180" y="100518"/>
                </a:lnTo>
                <a:lnTo>
                  <a:pt x="1324102" y="136967"/>
                </a:lnTo>
                <a:lnTo>
                  <a:pt x="1433576" y="103947"/>
                </a:lnTo>
                <a:lnTo>
                  <a:pt x="1422527" y="67498"/>
                </a:lnTo>
                <a:close/>
              </a:path>
              <a:path w="1584325" h="533400">
                <a:moveTo>
                  <a:pt x="1474851" y="51712"/>
                </a:moveTo>
                <a:lnTo>
                  <a:pt x="1459103" y="56449"/>
                </a:lnTo>
                <a:lnTo>
                  <a:pt x="1470025" y="92898"/>
                </a:lnTo>
                <a:lnTo>
                  <a:pt x="1485856" y="88136"/>
                </a:lnTo>
                <a:lnTo>
                  <a:pt x="1511557" y="60518"/>
                </a:lnTo>
                <a:lnTo>
                  <a:pt x="1474851" y="51712"/>
                </a:lnTo>
                <a:close/>
              </a:path>
              <a:path w="1584325" h="533400">
                <a:moveTo>
                  <a:pt x="1511557" y="60518"/>
                </a:moveTo>
                <a:lnTo>
                  <a:pt x="1485856" y="88136"/>
                </a:lnTo>
                <a:lnTo>
                  <a:pt x="1552365" y="68133"/>
                </a:lnTo>
                <a:lnTo>
                  <a:pt x="1543304" y="68133"/>
                </a:lnTo>
                <a:lnTo>
                  <a:pt x="1511557" y="60518"/>
                </a:lnTo>
                <a:close/>
              </a:path>
              <a:path w="1584325" h="533400">
                <a:moveTo>
                  <a:pt x="1533779" y="36637"/>
                </a:moveTo>
                <a:lnTo>
                  <a:pt x="1511557" y="60518"/>
                </a:lnTo>
                <a:lnTo>
                  <a:pt x="1543304" y="68133"/>
                </a:lnTo>
                <a:lnTo>
                  <a:pt x="1533779" y="36637"/>
                </a:lnTo>
                <a:close/>
              </a:path>
              <a:path w="1584325" h="533400">
                <a:moveTo>
                  <a:pt x="1543848" y="36637"/>
                </a:moveTo>
                <a:lnTo>
                  <a:pt x="1533779" y="36637"/>
                </a:lnTo>
                <a:lnTo>
                  <a:pt x="1543304" y="68133"/>
                </a:lnTo>
                <a:lnTo>
                  <a:pt x="1552365" y="68133"/>
                </a:lnTo>
                <a:lnTo>
                  <a:pt x="1553209" y="67879"/>
                </a:lnTo>
                <a:lnTo>
                  <a:pt x="1543848" y="36637"/>
                </a:lnTo>
                <a:close/>
              </a:path>
              <a:path w="1584325" h="533400">
                <a:moveTo>
                  <a:pt x="1542288" y="31430"/>
                </a:moveTo>
                <a:lnTo>
                  <a:pt x="1474851" y="51712"/>
                </a:lnTo>
                <a:lnTo>
                  <a:pt x="1511557" y="60518"/>
                </a:lnTo>
                <a:lnTo>
                  <a:pt x="1533779" y="36637"/>
                </a:lnTo>
                <a:lnTo>
                  <a:pt x="1543848" y="36637"/>
                </a:lnTo>
                <a:lnTo>
                  <a:pt x="1542288" y="31430"/>
                </a:lnTo>
                <a:close/>
              </a:path>
              <a:path w="1584325" h="533400">
                <a:moveTo>
                  <a:pt x="1415950" y="0"/>
                </a:moveTo>
                <a:lnTo>
                  <a:pt x="1409096" y="2553"/>
                </a:lnTo>
                <a:lnTo>
                  <a:pt x="1403719" y="7512"/>
                </a:lnTo>
                <a:lnTo>
                  <a:pt x="1400556" y="14412"/>
                </a:lnTo>
                <a:lnTo>
                  <a:pt x="1400294" y="21931"/>
                </a:lnTo>
                <a:lnTo>
                  <a:pt x="1402842" y="28747"/>
                </a:lnTo>
                <a:lnTo>
                  <a:pt x="1407771" y="34111"/>
                </a:lnTo>
                <a:lnTo>
                  <a:pt x="1414653" y="37272"/>
                </a:lnTo>
                <a:lnTo>
                  <a:pt x="1474851" y="51712"/>
                </a:lnTo>
                <a:lnTo>
                  <a:pt x="1542288" y="31430"/>
                </a:lnTo>
                <a:lnTo>
                  <a:pt x="1553669" y="31430"/>
                </a:lnTo>
                <a:lnTo>
                  <a:pt x="1423543" y="315"/>
                </a:lnTo>
                <a:lnTo>
                  <a:pt x="14159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1"/>
          <p:cNvSpPr/>
          <p:nvPr/>
        </p:nvSpPr>
        <p:spPr>
          <a:xfrm>
            <a:off x="4715890" y="5619534"/>
            <a:ext cx="1653539" cy="288925"/>
          </a:xfrm>
          <a:custGeom>
            <a:avLst/>
            <a:gdLst/>
            <a:ahLst/>
            <a:cxnLst/>
            <a:rect l="l" t="t" r="r" b="b"/>
            <a:pathLst>
              <a:path w="1653539" h="288925">
                <a:moveTo>
                  <a:pt x="1648587" y="0"/>
                </a:moveTo>
                <a:lnTo>
                  <a:pt x="1535049" y="13944"/>
                </a:lnTo>
                <a:lnTo>
                  <a:pt x="1539748" y="51752"/>
                </a:lnTo>
                <a:lnTo>
                  <a:pt x="1653159" y="37820"/>
                </a:lnTo>
                <a:lnTo>
                  <a:pt x="1648587" y="0"/>
                </a:lnTo>
                <a:close/>
              </a:path>
              <a:path w="1653539" h="288925">
                <a:moveTo>
                  <a:pt x="1497330" y="18592"/>
                </a:moveTo>
                <a:lnTo>
                  <a:pt x="1383792" y="32524"/>
                </a:lnTo>
                <a:lnTo>
                  <a:pt x="1388491" y="70345"/>
                </a:lnTo>
                <a:lnTo>
                  <a:pt x="1501902" y="56400"/>
                </a:lnTo>
                <a:lnTo>
                  <a:pt x="1497330" y="18592"/>
                </a:lnTo>
                <a:close/>
              </a:path>
              <a:path w="1653539" h="288925">
                <a:moveTo>
                  <a:pt x="1346073" y="37172"/>
                </a:moveTo>
                <a:lnTo>
                  <a:pt x="1232535" y="51117"/>
                </a:lnTo>
                <a:lnTo>
                  <a:pt x="1237234" y="88925"/>
                </a:lnTo>
                <a:lnTo>
                  <a:pt x="1350645" y="74993"/>
                </a:lnTo>
                <a:lnTo>
                  <a:pt x="1346073" y="37172"/>
                </a:lnTo>
                <a:close/>
              </a:path>
              <a:path w="1653539" h="288925">
                <a:moveTo>
                  <a:pt x="1194816" y="55753"/>
                </a:moveTo>
                <a:lnTo>
                  <a:pt x="1081278" y="69697"/>
                </a:lnTo>
                <a:lnTo>
                  <a:pt x="1085977" y="107518"/>
                </a:lnTo>
                <a:lnTo>
                  <a:pt x="1199388" y="93573"/>
                </a:lnTo>
                <a:lnTo>
                  <a:pt x="1194816" y="55753"/>
                </a:lnTo>
                <a:close/>
              </a:path>
              <a:path w="1653539" h="288925">
                <a:moveTo>
                  <a:pt x="1043559" y="74345"/>
                </a:moveTo>
                <a:lnTo>
                  <a:pt x="930021" y="88277"/>
                </a:lnTo>
                <a:lnTo>
                  <a:pt x="934720" y="126098"/>
                </a:lnTo>
                <a:lnTo>
                  <a:pt x="1048131" y="112153"/>
                </a:lnTo>
                <a:lnTo>
                  <a:pt x="1043559" y="74345"/>
                </a:lnTo>
                <a:close/>
              </a:path>
              <a:path w="1653539" h="288925">
                <a:moveTo>
                  <a:pt x="892301" y="92925"/>
                </a:moveTo>
                <a:lnTo>
                  <a:pt x="778763" y="106870"/>
                </a:lnTo>
                <a:lnTo>
                  <a:pt x="783463" y="144678"/>
                </a:lnTo>
                <a:lnTo>
                  <a:pt x="896874" y="130746"/>
                </a:lnTo>
                <a:lnTo>
                  <a:pt x="892301" y="92925"/>
                </a:lnTo>
                <a:close/>
              </a:path>
              <a:path w="1653539" h="288925">
                <a:moveTo>
                  <a:pt x="740918" y="111518"/>
                </a:moveTo>
                <a:lnTo>
                  <a:pt x="627507" y="125450"/>
                </a:lnTo>
                <a:lnTo>
                  <a:pt x="632206" y="163271"/>
                </a:lnTo>
                <a:lnTo>
                  <a:pt x="745617" y="149326"/>
                </a:lnTo>
                <a:lnTo>
                  <a:pt x="740918" y="111518"/>
                </a:lnTo>
                <a:close/>
              </a:path>
              <a:path w="1653539" h="288925">
                <a:moveTo>
                  <a:pt x="589661" y="130098"/>
                </a:moveTo>
                <a:lnTo>
                  <a:pt x="476250" y="144030"/>
                </a:lnTo>
                <a:lnTo>
                  <a:pt x="480949" y="181851"/>
                </a:lnTo>
                <a:lnTo>
                  <a:pt x="594360" y="167906"/>
                </a:lnTo>
                <a:lnTo>
                  <a:pt x="589661" y="130098"/>
                </a:lnTo>
                <a:close/>
              </a:path>
              <a:path w="1653539" h="288925">
                <a:moveTo>
                  <a:pt x="438404" y="148678"/>
                </a:moveTo>
                <a:lnTo>
                  <a:pt x="324993" y="162623"/>
                </a:lnTo>
                <a:lnTo>
                  <a:pt x="329692" y="200431"/>
                </a:lnTo>
                <a:lnTo>
                  <a:pt x="443103" y="186499"/>
                </a:lnTo>
                <a:lnTo>
                  <a:pt x="438404" y="148678"/>
                </a:lnTo>
                <a:close/>
              </a:path>
              <a:path w="1653539" h="288925">
                <a:moveTo>
                  <a:pt x="145414" y="118136"/>
                </a:moveTo>
                <a:lnTo>
                  <a:pt x="138128" y="118555"/>
                </a:lnTo>
                <a:lnTo>
                  <a:pt x="131318" y="121856"/>
                </a:lnTo>
                <a:lnTo>
                  <a:pt x="0" y="221741"/>
                </a:lnTo>
                <a:lnTo>
                  <a:pt x="151637" y="286867"/>
                </a:lnTo>
                <a:lnTo>
                  <a:pt x="159029" y="288420"/>
                </a:lnTo>
                <a:lnTo>
                  <a:pt x="166195" y="287062"/>
                </a:lnTo>
                <a:lnTo>
                  <a:pt x="172337" y="283111"/>
                </a:lnTo>
                <a:lnTo>
                  <a:pt x="176657" y="276885"/>
                </a:lnTo>
                <a:lnTo>
                  <a:pt x="178214" y="269482"/>
                </a:lnTo>
                <a:lnTo>
                  <a:pt x="176831" y="262308"/>
                </a:lnTo>
                <a:lnTo>
                  <a:pt x="172852" y="256168"/>
                </a:lnTo>
                <a:lnTo>
                  <a:pt x="166624" y="251866"/>
                </a:lnTo>
                <a:lnTo>
                  <a:pt x="129804" y="236042"/>
                </a:lnTo>
                <a:lnTo>
                  <a:pt x="39878" y="236042"/>
                </a:lnTo>
                <a:lnTo>
                  <a:pt x="35179" y="198221"/>
                </a:lnTo>
                <a:lnTo>
                  <a:pt x="105227" y="189617"/>
                </a:lnTo>
                <a:lnTo>
                  <a:pt x="154432" y="152171"/>
                </a:lnTo>
                <a:lnTo>
                  <a:pt x="159434" y="146494"/>
                </a:lnTo>
                <a:lnTo>
                  <a:pt x="161782" y="139580"/>
                </a:lnTo>
                <a:lnTo>
                  <a:pt x="161343" y="132288"/>
                </a:lnTo>
                <a:lnTo>
                  <a:pt x="157987" y="125475"/>
                </a:lnTo>
                <a:lnTo>
                  <a:pt x="152320" y="120483"/>
                </a:lnTo>
                <a:lnTo>
                  <a:pt x="145414" y="118136"/>
                </a:lnTo>
                <a:close/>
              </a:path>
              <a:path w="1653539" h="288925">
                <a:moveTo>
                  <a:pt x="105227" y="189617"/>
                </a:moveTo>
                <a:lnTo>
                  <a:pt x="35179" y="198221"/>
                </a:lnTo>
                <a:lnTo>
                  <a:pt x="39878" y="236042"/>
                </a:lnTo>
                <a:lnTo>
                  <a:pt x="70380" y="232295"/>
                </a:lnTo>
                <a:lnTo>
                  <a:pt x="49149" y="232295"/>
                </a:lnTo>
                <a:lnTo>
                  <a:pt x="45085" y="199631"/>
                </a:lnTo>
                <a:lnTo>
                  <a:pt x="92069" y="199631"/>
                </a:lnTo>
                <a:lnTo>
                  <a:pt x="105227" y="189617"/>
                </a:lnTo>
                <a:close/>
              </a:path>
              <a:path w="1653539" h="288925">
                <a:moveTo>
                  <a:pt x="109817" y="227451"/>
                </a:moveTo>
                <a:lnTo>
                  <a:pt x="39878" y="236042"/>
                </a:lnTo>
                <a:lnTo>
                  <a:pt x="129804" y="236042"/>
                </a:lnTo>
                <a:lnTo>
                  <a:pt x="109817" y="227451"/>
                </a:lnTo>
                <a:close/>
              </a:path>
              <a:path w="1653539" h="288925">
                <a:moveTo>
                  <a:pt x="45085" y="199631"/>
                </a:moveTo>
                <a:lnTo>
                  <a:pt x="49149" y="232295"/>
                </a:lnTo>
                <a:lnTo>
                  <a:pt x="75112" y="212536"/>
                </a:lnTo>
                <a:lnTo>
                  <a:pt x="45085" y="199631"/>
                </a:lnTo>
                <a:close/>
              </a:path>
              <a:path w="1653539" h="288925">
                <a:moveTo>
                  <a:pt x="75112" y="212536"/>
                </a:moveTo>
                <a:lnTo>
                  <a:pt x="49149" y="232295"/>
                </a:lnTo>
                <a:lnTo>
                  <a:pt x="70380" y="232295"/>
                </a:lnTo>
                <a:lnTo>
                  <a:pt x="109817" y="227451"/>
                </a:lnTo>
                <a:lnTo>
                  <a:pt x="75112" y="212536"/>
                </a:lnTo>
                <a:close/>
              </a:path>
              <a:path w="1653539" h="288925">
                <a:moveTo>
                  <a:pt x="135889" y="185851"/>
                </a:moveTo>
                <a:lnTo>
                  <a:pt x="105227" y="189617"/>
                </a:lnTo>
                <a:lnTo>
                  <a:pt x="75112" y="212536"/>
                </a:lnTo>
                <a:lnTo>
                  <a:pt x="109817" y="227451"/>
                </a:lnTo>
                <a:lnTo>
                  <a:pt x="140588" y="223672"/>
                </a:lnTo>
                <a:lnTo>
                  <a:pt x="135889" y="185851"/>
                </a:lnTo>
                <a:close/>
              </a:path>
              <a:path w="1653539" h="288925">
                <a:moveTo>
                  <a:pt x="287147" y="167271"/>
                </a:moveTo>
                <a:lnTo>
                  <a:pt x="173736" y="181203"/>
                </a:lnTo>
                <a:lnTo>
                  <a:pt x="178435" y="219024"/>
                </a:lnTo>
                <a:lnTo>
                  <a:pt x="291846" y="205079"/>
                </a:lnTo>
                <a:lnTo>
                  <a:pt x="287147" y="167271"/>
                </a:lnTo>
                <a:close/>
              </a:path>
              <a:path w="1653539" h="288925">
                <a:moveTo>
                  <a:pt x="92069" y="199631"/>
                </a:moveTo>
                <a:lnTo>
                  <a:pt x="45085" y="199631"/>
                </a:lnTo>
                <a:lnTo>
                  <a:pt x="75112" y="212536"/>
                </a:lnTo>
                <a:lnTo>
                  <a:pt x="92069" y="1996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2"/>
          <p:cNvSpPr/>
          <p:nvPr/>
        </p:nvSpPr>
        <p:spPr>
          <a:xfrm>
            <a:off x="6006338" y="2601214"/>
            <a:ext cx="1491615" cy="1075055"/>
          </a:xfrm>
          <a:custGeom>
            <a:avLst/>
            <a:gdLst/>
            <a:ahLst/>
            <a:cxnLst/>
            <a:rect l="l" t="t" r="r" b="b"/>
            <a:pathLst>
              <a:path w="1491615" h="1075054">
                <a:moveTo>
                  <a:pt x="1469263" y="0"/>
                </a:moveTo>
                <a:lnTo>
                  <a:pt x="1376298" y="66548"/>
                </a:lnTo>
                <a:lnTo>
                  <a:pt x="1398523" y="97536"/>
                </a:lnTo>
                <a:lnTo>
                  <a:pt x="1491361" y="30987"/>
                </a:lnTo>
                <a:lnTo>
                  <a:pt x="1469263" y="0"/>
                </a:lnTo>
                <a:close/>
              </a:path>
              <a:path w="1491615" h="1075054">
                <a:moveTo>
                  <a:pt x="1345311" y="88646"/>
                </a:moveTo>
                <a:lnTo>
                  <a:pt x="1252346" y="155194"/>
                </a:lnTo>
                <a:lnTo>
                  <a:pt x="1274571" y="186182"/>
                </a:lnTo>
                <a:lnTo>
                  <a:pt x="1367536" y="119634"/>
                </a:lnTo>
                <a:lnTo>
                  <a:pt x="1345311" y="88646"/>
                </a:lnTo>
                <a:close/>
              </a:path>
              <a:path w="1491615" h="1075054">
                <a:moveTo>
                  <a:pt x="1221359" y="177419"/>
                </a:moveTo>
                <a:lnTo>
                  <a:pt x="1128394" y="243839"/>
                </a:lnTo>
                <a:lnTo>
                  <a:pt x="1150619" y="274827"/>
                </a:lnTo>
                <a:lnTo>
                  <a:pt x="1243584" y="208407"/>
                </a:lnTo>
                <a:lnTo>
                  <a:pt x="1221359" y="177419"/>
                </a:lnTo>
                <a:close/>
              </a:path>
              <a:path w="1491615" h="1075054">
                <a:moveTo>
                  <a:pt x="1097407" y="266064"/>
                </a:moveTo>
                <a:lnTo>
                  <a:pt x="1004442" y="332613"/>
                </a:lnTo>
                <a:lnTo>
                  <a:pt x="1026667" y="363600"/>
                </a:lnTo>
                <a:lnTo>
                  <a:pt x="1119632" y="297052"/>
                </a:lnTo>
                <a:lnTo>
                  <a:pt x="1097407" y="266064"/>
                </a:lnTo>
                <a:close/>
              </a:path>
              <a:path w="1491615" h="1075054">
                <a:moveTo>
                  <a:pt x="973455" y="354711"/>
                </a:moveTo>
                <a:lnTo>
                  <a:pt x="880490" y="421259"/>
                </a:lnTo>
                <a:lnTo>
                  <a:pt x="902715" y="452247"/>
                </a:lnTo>
                <a:lnTo>
                  <a:pt x="995680" y="385699"/>
                </a:lnTo>
                <a:lnTo>
                  <a:pt x="973455" y="354711"/>
                </a:lnTo>
                <a:close/>
              </a:path>
              <a:path w="1491615" h="1075054">
                <a:moveTo>
                  <a:pt x="849503" y="443484"/>
                </a:moveTo>
                <a:lnTo>
                  <a:pt x="756538" y="509905"/>
                </a:lnTo>
                <a:lnTo>
                  <a:pt x="778763" y="540893"/>
                </a:lnTo>
                <a:lnTo>
                  <a:pt x="871728" y="474472"/>
                </a:lnTo>
                <a:lnTo>
                  <a:pt x="849503" y="443484"/>
                </a:lnTo>
                <a:close/>
              </a:path>
              <a:path w="1491615" h="1075054">
                <a:moveTo>
                  <a:pt x="725551" y="532130"/>
                </a:moveTo>
                <a:lnTo>
                  <a:pt x="632713" y="598677"/>
                </a:lnTo>
                <a:lnTo>
                  <a:pt x="654812" y="629665"/>
                </a:lnTo>
                <a:lnTo>
                  <a:pt x="747776" y="563118"/>
                </a:lnTo>
                <a:lnTo>
                  <a:pt x="725551" y="532130"/>
                </a:lnTo>
                <a:close/>
              </a:path>
              <a:path w="1491615" h="1075054">
                <a:moveTo>
                  <a:pt x="601726" y="620776"/>
                </a:moveTo>
                <a:lnTo>
                  <a:pt x="508762" y="687324"/>
                </a:lnTo>
                <a:lnTo>
                  <a:pt x="530860" y="718312"/>
                </a:lnTo>
                <a:lnTo>
                  <a:pt x="623823" y="651763"/>
                </a:lnTo>
                <a:lnTo>
                  <a:pt x="601726" y="620776"/>
                </a:lnTo>
                <a:close/>
              </a:path>
              <a:path w="1491615" h="1075054">
                <a:moveTo>
                  <a:pt x="477774" y="709422"/>
                </a:moveTo>
                <a:lnTo>
                  <a:pt x="384810" y="775970"/>
                </a:lnTo>
                <a:lnTo>
                  <a:pt x="406908" y="806958"/>
                </a:lnTo>
                <a:lnTo>
                  <a:pt x="499871" y="740410"/>
                </a:lnTo>
                <a:lnTo>
                  <a:pt x="477774" y="709422"/>
                </a:lnTo>
                <a:close/>
              </a:path>
              <a:path w="1491615" h="1075054">
                <a:moveTo>
                  <a:pt x="353822" y="798195"/>
                </a:moveTo>
                <a:lnTo>
                  <a:pt x="260858" y="864615"/>
                </a:lnTo>
                <a:lnTo>
                  <a:pt x="282956" y="895603"/>
                </a:lnTo>
                <a:lnTo>
                  <a:pt x="375920" y="829183"/>
                </a:lnTo>
                <a:lnTo>
                  <a:pt x="353822" y="798195"/>
                </a:lnTo>
                <a:close/>
              </a:path>
              <a:path w="1491615" h="1075054">
                <a:moveTo>
                  <a:pt x="85296" y="912981"/>
                </a:moveTo>
                <a:lnTo>
                  <a:pt x="78073" y="914225"/>
                </a:lnTo>
                <a:lnTo>
                  <a:pt x="71850" y="918065"/>
                </a:lnTo>
                <a:lnTo>
                  <a:pt x="67437" y="924178"/>
                </a:lnTo>
                <a:lnTo>
                  <a:pt x="0" y="1074801"/>
                </a:lnTo>
                <a:lnTo>
                  <a:pt x="70570" y="1068197"/>
                </a:lnTo>
                <a:lnTo>
                  <a:pt x="41783" y="1068197"/>
                </a:lnTo>
                <a:lnTo>
                  <a:pt x="19558" y="1037336"/>
                </a:lnTo>
                <a:lnTo>
                  <a:pt x="76958" y="996227"/>
                </a:lnTo>
                <a:lnTo>
                  <a:pt x="102235" y="939800"/>
                </a:lnTo>
                <a:lnTo>
                  <a:pt x="103907" y="932459"/>
                </a:lnTo>
                <a:lnTo>
                  <a:pt x="102663" y="925274"/>
                </a:lnTo>
                <a:lnTo>
                  <a:pt x="98823" y="919065"/>
                </a:lnTo>
                <a:lnTo>
                  <a:pt x="92710" y="914653"/>
                </a:lnTo>
                <a:lnTo>
                  <a:pt x="85296" y="912981"/>
                </a:lnTo>
                <a:close/>
              </a:path>
              <a:path w="1491615" h="1075054">
                <a:moveTo>
                  <a:pt x="76958" y="996227"/>
                </a:moveTo>
                <a:lnTo>
                  <a:pt x="19558" y="1037336"/>
                </a:lnTo>
                <a:lnTo>
                  <a:pt x="41783" y="1068197"/>
                </a:lnTo>
                <a:lnTo>
                  <a:pt x="52444" y="1060577"/>
                </a:lnTo>
                <a:lnTo>
                  <a:pt x="48133" y="1060577"/>
                </a:lnTo>
                <a:lnTo>
                  <a:pt x="28956" y="1033780"/>
                </a:lnTo>
                <a:lnTo>
                  <a:pt x="61500" y="1030735"/>
                </a:lnTo>
                <a:lnTo>
                  <a:pt x="76958" y="996227"/>
                </a:lnTo>
                <a:close/>
              </a:path>
              <a:path w="1491615" h="1075054">
                <a:moveTo>
                  <a:pt x="160654" y="1021461"/>
                </a:moveTo>
                <a:lnTo>
                  <a:pt x="99121" y="1027216"/>
                </a:lnTo>
                <a:lnTo>
                  <a:pt x="41783" y="1068197"/>
                </a:lnTo>
                <a:lnTo>
                  <a:pt x="70570" y="1068197"/>
                </a:lnTo>
                <a:lnTo>
                  <a:pt x="164211" y="1059434"/>
                </a:lnTo>
                <a:lnTo>
                  <a:pt x="181483" y="1038733"/>
                </a:lnTo>
                <a:lnTo>
                  <a:pt x="179282" y="1031462"/>
                </a:lnTo>
                <a:lnTo>
                  <a:pt x="174640" y="1025810"/>
                </a:lnTo>
                <a:lnTo>
                  <a:pt x="168213" y="1022302"/>
                </a:lnTo>
                <a:lnTo>
                  <a:pt x="160654" y="1021461"/>
                </a:lnTo>
                <a:close/>
              </a:path>
              <a:path w="1491615" h="1075054">
                <a:moveTo>
                  <a:pt x="61500" y="1030735"/>
                </a:moveTo>
                <a:lnTo>
                  <a:pt x="28956" y="1033780"/>
                </a:lnTo>
                <a:lnTo>
                  <a:pt x="48133" y="1060577"/>
                </a:lnTo>
                <a:lnTo>
                  <a:pt x="61500" y="1030735"/>
                </a:lnTo>
                <a:close/>
              </a:path>
              <a:path w="1491615" h="1075054">
                <a:moveTo>
                  <a:pt x="99121" y="1027216"/>
                </a:moveTo>
                <a:lnTo>
                  <a:pt x="61500" y="1030735"/>
                </a:lnTo>
                <a:lnTo>
                  <a:pt x="48133" y="1060577"/>
                </a:lnTo>
                <a:lnTo>
                  <a:pt x="52444" y="1060577"/>
                </a:lnTo>
                <a:lnTo>
                  <a:pt x="99121" y="1027216"/>
                </a:lnTo>
                <a:close/>
              </a:path>
              <a:path w="1491615" h="1075054">
                <a:moveTo>
                  <a:pt x="105917" y="975487"/>
                </a:moveTo>
                <a:lnTo>
                  <a:pt x="76958" y="996227"/>
                </a:lnTo>
                <a:lnTo>
                  <a:pt x="61500" y="1030735"/>
                </a:lnTo>
                <a:lnTo>
                  <a:pt x="99121" y="1027216"/>
                </a:lnTo>
                <a:lnTo>
                  <a:pt x="128142" y="1006475"/>
                </a:lnTo>
                <a:lnTo>
                  <a:pt x="105917" y="975487"/>
                </a:lnTo>
                <a:close/>
              </a:path>
              <a:path w="1491615" h="1075054">
                <a:moveTo>
                  <a:pt x="229870" y="886840"/>
                </a:moveTo>
                <a:lnTo>
                  <a:pt x="136906" y="953388"/>
                </a:lnTo>
                <a:lnTo>
                  <a:pt x="159131" y="984376"/>
                </a:lnTo>
                <a:lnTo>
                  <a:pt x="251967" y="917828"/>
                </a:lnTo>
                <a:lnTo>
                  <a:pt x="229870" y="8868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Canto dobrado 33"/>
          <p:cNvSpPr/>
          <p:nvPr/>
        </p:nvSpPr>
        <p:spPr>
          <a:xfrm>
            <a:off x="35497" y="2348864"/>
            <a:ext cx="1800200" cy="1958901"/>
          </a:xfrm>
          <a:prstGeom prst="foldedCorner">
            <a:avLst>
              <a:gd name="adj" fmla="val 12609"/>
            </a:avLst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85750" indent="-285750">
              <a:buFontTx/>
              <a:buChar char="-"/>
            </a:pPr>
            <a:r>
              <a:rPr lang="pt-B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Quadras  poliesportivas  </a:t>
            </a:r>
          </a:p>
          <a:p>
            <a:pPr marL="285750" indent="-285750">
              <a:buFontTx/>
              <a:buChar char="-"/>
            </a:pPr>
            <a:r>
              <a:rPr lang="pt-B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Arquibancadas</a:t>
            </a:r>
          </a:p>
          <a:p>
            <a:pPr marL="285750" indent="-285750">
              <a:buFontTx/>
              <a:buChar char="-"/>
            </a:pPr>
            <a:r>
              <a:rPr lang="pt-B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Churrasqueiras</a:t>
            </a:r>
          </a:p>
          <a:p>
            <a:pPr marL="285750" indent="-285750">
              <a:buFontTx/>
              <a:buChar char="-"/>
            </a:pPr>
            <a:r>
              <a:rPr lang="pt-B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Mesas de jogos </a:t>
            </a:r>
          </a:p>
          <a:p>
            <a:pPr marL="285750" indent="-285750">
              <a:buFontTx/>
              <a:buChar char="-"/>
            </a:pPr>
            <a:r>
              <a:rPr lang="pt-B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Parque infantil</a:t>
            </a:r>
          </a:p>
          <a:p>
            <a:pPr marL="285750" indent="-285750">
              <a:buFontTx/>
              <a:buChar char="-"/>
            </a:pPr>
            <a:r>
              <a:rPr lang="pt-B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Academia</a:t>
            </a:r>
          </a:p>
          <a:p>
            <a:pPr marL="285750" indent="-285750">
              <a:buFontTx/>
              <a:buChar char="-"/>
            </a:pPr>
            <a:r>
              <a:rPr lang="pt-B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Pista de </a:t>
            </a:r>
            <a:r>
              <a:rPr lang="pt-BR" sz="1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cooper</a:t>
            </a:r>
            <a:r>
              <a:rPr lang="pt-B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 ciclismo</a:t>
            </a:r>
            <a:endParaRPr lang="pt-BR" sz="13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7" name="Picture 3" descr="LOGO PRO LAGOA SEC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1818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9986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     PARQUE – </a:t>
            </a:r>
            <a:r>
              <a:rPr lang="pt-BR" sz="2800" dirty="0" smtClean="0"/>
              <a:t>esportes e lazer</a:t>
            </a:r>
            <a:endParaRPr lang="pt-BR" sz="2800" dirty="0"/>
          </a:p>
        </p:txBody>
      </p:sp>
      <p:pic>
        <p:nvPicPr>
          <p:cNvPr id="4098" name="Picture 2" descr="Resultado de imagem para quadra poliesportiv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663" y="1628988"/>
            <a:ext cx="2655492" cy="2143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arque ÅÄ±Åhane  / SANALarc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0485"/>
          <a:stretch/>
        </p:blipFill>
        <p:spPr bwMode="auto">
          <a:xfrm>
            <a:off x="3025940" y="1628988"/>
            <a:ext cx="2733595" cy="215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Â© Esphera VirtualÂ© Esphera VirtualÂ© Esphera VirtualImplantaÃ§Ã£o Visual Â© HUS Â  Localizada em um bairro isolado e carente de equipamentos de lazer, a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72924"/>
            <a:ext cx="2819825" cy="216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Pista De Bicicross Tulio Ospina Bello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9454" r="9454"/>
          <a:stretch/>
        </p:blipFill>
        <p:spPr bwMode="auto">
          <a:xfrm>
            <a:off x="5011723" y="3762762"/>
            <a:ext cx="3592724" cy="217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O parque Rabalder em Roskilde, na Dinamarca, parece um parque comum. Claro, sem considerar tambÃ©m que ele Ã© enorme e possui vÃ¡rias atraÃ§Ãµes como balanÃ§os, trampolins, pista de caminhada, churrasqueiras, Ã¡reas de danÃ§a, equipamento de fitness, parkour, trilhas de ciclismo e tambÃ©m um enorme parque de skate feito de concreto. PorÃ©m, alÃ©m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1052" y="1627678"/>
            <a:ext cx="2913395" cy="217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diy low ropes course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8869" y="3791747"/>
            <a:ext cx="2675778" cy="2157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LOGO PRO LAGOA SECA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22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23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       PARQUE – </a:t>
            </a:r>
            <a:r>
              <a:rPr lang="pt-BR" sz="2800" dirty="0" smtClean="0"/>
              <a:t>esportes e lazer</a:t>
            </a:r>
            <a:endParaRPr lang="pt-BR" sz="2800" dirty="0"/>
          </a:p>
        </p:txBody>
      </p:sp>
      <p:pic>
        <p:nvPicPr>
          <p:cNvPr id="1026" name="Picture 2" descr="Resultado de imagem para esportes radicai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281105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esportes radicai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2577" y="1700808"/>
            <a:ext cx="299186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m para esportes radicai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989" t="1367" r="15989" b="1075"/>
          <a:stretch/>
        </p:blipFill>
        <p:spPr bwMode="auto">
          <a:xfrm>
            <a:off x="251520" y="3573016"/>
            <a:ext cx="2811058" cy="210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sultado de imagem para escalada indoor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3598"/>
          <a:stretch/>
        </p:blipFill>
        <p:spPr bwMode="auto">
          <a:xfrm>
            <a:off x="6029747" y="1700808"/>
            <a:ext cx="2682027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0" descr="Resultado de imagem para canoage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" name="AutoShape 12" descr="Resultado de imagem para canoage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38" name="Picture 14" descr="Resultado de imagem para canoage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637"/>
          <a:stretch/>
        </p:blipFill>
        <p:spPr bwMode="auto">
          <a:xfrm>
            <a:off x="3062577" y="3573016"/>
            <a:ext cx="2967170" cy="210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m relacionada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1412"/>
          <a:stretch/>
        </p:blipFill>
        <p:spPr bwMode="auto">
          <a:xfrm>
            <a:off x="6022368" y="3573015"/>
            <a:ext cx="2689406" cy="210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LOGO PRO LAGOA SECA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6965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6190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       PARQUE – </a:t>
            </a:r>
            <a:r>
              <a:rPr lang="pt-BR" sz="2800" dirty="0" smtClean="0"/>
              <a:t>esportes e lazer</a:t>
            </a:r>
            <a:endParaRPr lang="pt-BR" sz="2800" dirty="0"/>
          </a:p>
        </p:txBody>
      </p:sp>
      <p:sp>
        <p:nvSpPr>
          <p:cNvPr id="2" name="AutoShape 10" descr="Resultado de imagem para canoage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" name="AutoShape 12" descr="Resultado de imagem para canoage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2050" name="Picture 2" descr="Resultado de imag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5616" y="1614465"/>
            <a:ext cx="3258792" cy="2170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m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775" y="3762200"/>
            <a:ext cx="4393727" cy="214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esultado de image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140" r="2703" b="13140"/>
          <a:stretch/>
        </p:blipFill>
        <p:spPr bwMode="auto">
          <a:xfrm>
            <a:off x="612775" y="1614466"/>
            <a:ext cx="4393727" cy="2147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sultado de image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6502" y="3748399"/>
            <a:ext cx="3237906" cy="215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LOGO PRO LAGOA SEC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7556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970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PARQUE – </a:t>
            </a:r>
            <a:r>
              <a:rPr lang="pt-BR" sz="2800" dirty="0" smtClean="0"/>
              <a:t>praças de árvores nativas</a:t>
            </a:r>
            <a:endParaRPr lang="pt-BR" sz="2800" dirty="0"/>
          </a:p>
        </p:txBody>
      </p:sp>
      <p:sp>
        <p:nvSpPr>
          <p:cNvPr id="4" name="object 7"/>
          <p:cNvSpPr/>
          <p:nvPr/>
        </p:nvSpPr>
        <p:spPr>
          <a:xfrm>
            <a:off x="1489836" y="1996657"/>
            <a:ext cx="6898513" cy="43846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8"/>
          <p:cNvSpPr/>
          <p:nvPr/>
        </p:nvSpPr>
        <p:spPr>
          <a:xfrm>
            <a:off x="5759069" y="3508757"/>
            <a:ext cx="699770" cy="601980"/>
          </a:xfrm>
          <a:custGeom>
            <a:avLst/>
            <a:gdLst/>
            <a:ahLst/>
            <a:cxnLst/>
            <a:rect l="l" t="t" r="r" b="b"/>
            <a:pathLst>
              <a:path w="699770" h="601979">
                <a:moveTo>
                  <a:pt x="349757" y="0"/>
                </a:moveTo>
                <a:lnTo>
                  <a:pt x="298073" y="3263"/>
                </a:lnTo>
                <a:lnTo>
                  <a:pt x="248742" y="12741"/>
                </a:lnTo>
                <a:lnTo>
                  <a:pt x="202308" y="27970"/>
                </a:lnTo>
                <a:lnTo>
                  <a:pt x="159310" y="48482"/>
                </a:lnTo>
                <a:lnTo>
                  <a:pt x="120290" y="73812"/>
                </a:lnTo>
                <a:lnTo>
                  <a:pt x="85789" y="103493"/>
                </a:lnTo>
                <a:lnTo>
                  <a:pt x="56347" y="137060"/>
                </a:lnTo>
                <a:lnTo>
                  <a:pt x="32507" y="174046"/>
                </a:lnTo>
                <a:lnTo>
                  <a:pt x="14808" y="213986"/>
                </a:lnTo>
                <a:lnTo>
                  <a:pt x="3792" y="256414"/>
                </a:lnTo>
                <a:lnTo>
                  <a:pt x="0" y="300863"/>
                </a:lnTo>
                <a:lnTo>
                  <a:pt x="3792" y="345308"/>
                </a:lnTo>
                <a:lnTo>
                  <a:pt x="14808" y="387728"/>
                </a:lnTo>
                <a:lnTo>
                  <a:pt x="32507" y="427656"/>
                </a:lnTo>
                <a:lnTo>
                  <a:pt x="56347" y="464627"/>
                </a:lnTo>
                <a:lnTo>
                  <a:pt x="85789" y="498177"/>
                </a:lnTo>
                <a:lnTo>
                  <a:pt x="120290" y="527841"/>
                </a:lnTo>
                <a:lnTo>
                  <a:pt x="159310" y="553154"/>
                </a:lnTo>
                <a:lnTo>
                  <a:pt x="202308" y="573651"/>
                </a:lnTo>
                <a:lnTo>
                  <a:pt x="248742" y="588868"/>
                </a:lnTo>
                <a:lnTo>
                  <a:pt x="298073" y="598338"/>
                </a:lnTo>
                <a:lnTo>
                  <a:pt x="349757" y="601599"/>
                </a:lnTo>
                <a:lnTo>
                  <a:pt x="401411" y="598338"/>
                </a:lnTo>
                <a:lnTo>
                  <a:pt x="450715" y="588868"/>
                </a:lnTo>
                <a:lnTo>
                  <a:pt x="497129" y="573651"/>
                </a:lnTo>
                <a:lnTo>
                  <a:pt x="540111" y="553154"/>
                </a:lnTo>
                <a:lnTo>
                  <a:pt x="579118" y="527841"/>
                </a:lnTo>
                <a:lnTo>
                  <a:pt x="613611" y="498177"/>
                </a:lnTo>
                <a:lnTo>
                  <a:pt x="643047" y="464627"/>
                </a:lnTo>
                <a:lnTo>
                  <a:pt x="666884" y="427656"/>
                </a:lnTo>
                <a:lnTo>
                  <a:pt x="684581" y="387728"/>
                </a:lnTo>
                <a:lnTo>
                  <a:pt x="695596" y="345308"/>
                </a:lnTo>
                <a:lnTo>
                  <a:pt x="699388" y="300863"/>
                </a:lnTo>
                <a:lnTo>
                  <a:pt x="695596" y="256414"/>
                </a:lnTo>
                <a:lnTo>
                  <a:pt x="684581" y="213986"/>
                </a:lnTo>
                <a:lnTo>
                  <a:pt x="666884" y="174046"/>
                </a:lnTo>
                <a:lnTo>
                  <a:pt x="643047" y="137060"/>
                </a:lnTo>
                <a:lnTo>
                  <a:pt x="613611" y="103493"/>
                </a:lnTo>
                <a:lnTo>
                  <a:pt x="579118" y="73812"/>
                </a:lnTo>
                <a:lnTo>
                  <a:pt x="540111" y="48482"/>
                </a:lnTo>
                <a:lnTo>
                  <a:pt x="497129" y="27970"/>
                </a:lnTo>
                <a:lnTo>
                  <a:pt x="450715" y="12741"/>
                </a:lnTo>
                <a:lnTo>
                  <a:pt x="401411" y="3263"/>
                </a:lnTo>
                <a:lnTo>
                  <a:pt x="349757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9"/>
          <p:cNvSpPr/>
          <p:nvPr/>
        </p:nvSpPr>
        <p:spPr>
          <a:xfrm>
            <a:off x="5759069" y="3508757"/>
            <a:ext cx="699770" cy="601980"/>
          </a:xfrm>
          <a:custGeom>
            <a:avLst/>
            <a:gdLst/>
            <a:ahLst/>
            <a:cxnLst/>
            <a:rect l="l" t="t" r="r" b="b"/>
            <a:pathLst>
              <a:path w="699770" h="601979">
                <a:moveTo>
                  <a:pt x="0" y="300863"/>
                </a:moveTo>
                <a:lnTo>
                  <a:pt x="3792" y="256414"/>
                </a:lnTo>
                <a:lnTo>
                  <a:pt x="14808" y="213986"/>
                </a:lnTo>
                <a:lnTo>
                  <a:pt x="32507" y="174046"/>
                </a:lnTo>
                <a:lnTo>
                  <a:pt x="56347" y="137060"/>
                </a:lnTo>
                <a:lnTo>
                  <a:pt x="85789" y="103493"/>
                </a:lnTo>
                <a:lnTo>
                  <a:pt x="120290" y="73812"/>
                </a:lnTo>
                <a:lnTo>
                  <a:pt x="159310" y="48482"/>
                </a:lnTo>
                <a:lnTo>
                  <a:pt x="202308" y="27970"/>
                </a:lnTo>
                <a:lnTo>
                  <a:pt x="248742" y="12741"/>
                </a:lnTo>
                <a:lnTo>
                  <a:pt x="298073" y="3263"/>
                </a:lnTo>
                <a:lnTo>
                  <a:pt x="349757" y="0"/>
                </a:lnTo>
                <a:lnTo>
                  <a:pt x="401411" y="3263"/>
                </a:lnTo>
                <a:lnTo>
                  <a:pt x="450715" y="12741"/>
                </a:lnTo>
                <a:lnTo>
                  <a:pt x="497129" y="27970"/>
                </a:lnTo>
                <a:lnTo>
                  <a:pt x="540111" y="48482"/>
                </a:lnTo>
                <a:lnTo>
                  <a:pt x="579118" y="73812"/>
                </a:lnTo>
                <a:lnTo>
                  <a:pt x="613611" y="103493"/>
                </a:lnTo>
                <a:lnTo>
                  <a:pt x="643047" y="137060"/>
                </a:lnTo>
                <a:lnTo>
                  <a:pt x="666884" y="174046"/>
                </a:lnTo>
                <a:lnTo>
                  <a:pt x="684581" y="213986"/>
                </a:lnTo>
                <a:lnTo>
                  <a:pt x="695596" y="256414"/>
                </a:lnTo>
                <a:lnTo>
                  <a:pt x="699388" y="300863"/>
                </a:lnTo>
                <a:lnTo>
                  <a:pt x="695596" y="345308"/>
                </a:lnTo>
                <a:lnTo>
                  <a:pt x="684581" y="387728"/>
                </a:lnTo>
                <a:lnTo>
                  <a:pt x="666884" y="427656"/>
                </a:lnTo>
                <a:lnTo>
                  <a:pt x="643047" y="464627"/>
                </a:lnTo>
                <a:lnTo>
                  <a:pt x="613611" y="498177"/>
                </a:lnTo>
                <a:lnTo>
                  <a:pt x="579118" y="527841"/>
                </a:lnTo>
                <a:lnTo>
                  <a:pt x="540111" y="553154"/>
                </a:lnTo>
                <a:lnTo>
                  <a:pt x="497129" y="573651"/>
                </a:lnTo>
                <a:lnTo>
                  <a:pt x="450715" y="588868"/>
                </a:lnTo>
                <a:lnTo>
                  <a:pt x="401411" y="598338"/>
                </a:lnTo>
                <a:lnTo>
                  <a:pt x="349757" y="601599"/>
                </a:lnTo>
                <a:lnTo>
                  <a:pt x="298073" y="598338"/>
                </a:lnTo>
                <a:lnTo>
                  <a:pt x="248742" y="588868"/>
                </a:lnTo>
                <a:lnTo>
                  <a:pt x="202308" y="573651"/>
                </a:lnTo>
                <a:lnTo>
                  <a:pt x="159310" y="553154"/>
                </a:lnTo>
                <a:lnTo>
                  <a:pt x="120290" y="527841"/>
                </a:lnTo>
                <a:lnTo>
                  <a:pt x="85789" y="498177"/>
                </a:lnTo>
                <a:lnTo>
                  <a:pt x="56347" y="464627"/>
                </a:lnTo>
                <a:lnTo>
                  <a:pt x="32507" y="427656"/>
                </a:lnTo>
                <a:lnTo>
                  <a:pt x="14808" y="387728"/>
                </a:lnTo>
                <a:lnTo>
                  <a:pt x="3792" y="345308"/>
                </a:lnTo>
                <a:lnTo>
                  <a:pt x="0" y="300863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10"/>
          <p:cNvSpPr/>
          <p:nvPr/>
        </p:nvSpPr>
        <p:spPr>
          <a:xfrm>
            <a:off x="5070602" y="3724785"/>
            <a:ext cx="570865" cy="491490"/>
          </a:xfrm>
          <a:custGeom>
            <a:avLst/>
            <a:gdLst/>
            <a:ahLst/>
            <a:cxnLst/>
            <a:rect l="l" t="t" r="r" b="b"/>
            <a:pathLst>
              <a:path w="570864" h="491489">
                <a:moveTo>
                  <a:pt x="285369" y="0"/>
                </a:moveTo>
                <a:lnTo>
                  <a:pt x="234073" y="3957"/>
                </a:lnTo>
                <a:lnTo>
                  <a:pt x="185793" y="15368"/>
                </a:lnTo>
                <a:lnTo>
                  <a:pt x="141336" y="33537"/>
                </a:lnTo>
                <a:lnTo>
                  <a:pt x="101508" y="57771"/>
                </a:lnTo>
                <a:lnTo>
                  <a:pt x="67114" y="87375"/>
                </a:lnTo>
                <a:lnTo>
                  <a:pt x="38960" y="121656"/>
                </a:lnTo>
                <a:lnTo>
                  <a:pt x="17853" y="159920"/>
                </a:lnTo>
                <a:lnTo>
                  <a:pt x="4597" y="201471"/>
                </a:lnTo>
                <a:lnTo>
                  <a:pt x="0" y="245618"/>
                </a:lnTo>
                <a:lnTo>
                  <a:pt x="4597" y="289726"/>
                </a:lnTo>
                <a:lnTo>
                  <a:pt x="17853" y="331248"/>
                </a:lnTo>
                <a:lnTo>
                  <a:pt x="38960" y="369490"/>
                </a:lnTo>
                <a:lnTo>
                  <a:pt x="67114" y="403755"/>
                </a:lnTo>
                <a:lnTo>
                  <a:pt x="101508" y="433348"/>
                </a:lnTo>
                <a:lnTo>
                  <a:pt x="141336" y="457576"/>
                </a:lnTo>
                <a:lnTo>
                  <a:pt x="185793" y="475742"/>
                </a:lnTo>
                <a:lnTo>
                  <a:pt x="234073" y="487151"/>
                </a:lnTo>
                <a:lnTo>
                  <a:pt x="285369" y="491109"/>
                </a:lnTo>
                <a:lnTo>
                  <a:pt x="336664" y="487151"/>
                </a:lnTo>
                <a:lnTo>
                  <a:pt x="384944" y="475742"/>
                </a:lnTo>
                <a:lnTo>
                  <a:pt x="429401" y="457576"/>
                </a:lnTo>
                <a:lnTo>
                  <a:pt x="469229" y="433348"/>
                </a:lnTo>
                <a:lnTo>
                  <a:pt x="503623" y="403755"/>
                </a:lnTo>
                <a:lnTo>
                  <a:pt x="531777" y="369490"/>
                </a:lnTo>
                <a:lnTo>
                  <a:pt x="552884" y="331248"/>
                </a:lnTo>
                <a:lnTo>
                  <a:pt x="566140" y="289726"/>
                </a:lnTo>
                <a:lnTo>
                  <a:pt x="570738" y="245618"/>
                </a:lnTo>
                <a:lnTo>
                  <a:pt x="566140" y="201471"/>
                </a:lnTo>
                <a:lnTo>
                  <a:pt x="552884" y="159920"/>
                </a:lnTo>
                <a:lnTo>
                  <a:pt x="531777" y="121656"/>
                </a:lnTo>
                <a:lnTo>
                  <a:pt x="503623" y="87375"/>
                </a:lnTo>
                <a:lnTo>
                  <a:pt x="469229" y="57771"/>
                </a:lnTo>
                <a:lnTo>
                  <a:pt x="429401" y="33537"/>
                </a:lnTo>
                <a:lnTo>
                  <a:pt x="384944" y="15368"/>
                </a:lnTo>
                <a:lnTo>
                  <a:pt x="336664" y="3957"/>
                </a:lnTo>
                <a:lnTo>
                  <a:pt x="285369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1"/>
          <p:cNvSpPr/>
          <p:nvPr/>
        </p:nvSpPr>
        <p:spPr>
          <a:xfrm>
            <a:off x="5070602" y="3724785"/>
            <a:ext cx="570865" cy="491490"/>
          </a:xfrm>
          <a:custGeom>
            <a:avLst/>
            <a:gdLst/>
            <a:ahLst/>
            <a:cxnLst/>
            <a:rect l="l" t="t" r="r" b="b"/>
            <a:pathLst>
              <a:path w="570864" h="491489">
                <a:moveTo>
                  <a:pt x="0" y="245618"/>
                </a:moveTo>
                <a:lnTo>
                  <a:pt x="4597" y="201471"/>
                </a:lnTo>
                <a:lnTo>
                  <a:pt x="17853" y="159920"/>
                </a:lnTo>
                <a:lnTo>
                  <a:pt x="38960" y="121656"/>
                </a:lnTo>
                <a:lnTo>
                  <a:pt x="67114" y="87375"/>
                </a:lnTo>
                <a:lnTo>
                  <a:pt x="101508" y="57771"/>
                </a:lnTo>
                <a:lnTo>
                  <a:pt x="141336" y="33537"/>
                </a:lnTo>
                <a:lnTo>
                  <a:pt x="185793" y="15368"/>
                </a:lnTo>
                <a:lnTo>
                  <a:pt x="234073" y="3957"/>
                </a:lnTo>
                <a:lnTo>
                  <a:pt x="285369" y="0"/>
                </a:lnTo>
                <a:lnTo>
                  <a:pt x="336664" y="3957"/>
                </a:lnTo>
                <a:lnTo>
                  <a:pt x="384944" y="15368"/>
                </a:lnTo>
                <a:lnTo>
                  <a:pt x="429401" y="33537"/>
                </a:lnTo>
                <a:lnTo>
                  <a:pt x="469229" y="57771"/>
                </a:lnTo>
                <a:lnTo>
                  <a:pt x="503623" y="87375"/>
                </a:lnTo>
                <a:lnTo>
                  <a:pt x="531777" y="121656"/>
                </a:lnTo>
                <a:lnTo>
                  <a:pt x="552884" y="159920"/>
                </a:lnTo>
                <a:lnTo>
                  <a:pt x="566140" y="201471"/>
                </a:lnTo>
                <a:lnTo>
                  <a:pt x="570738" y="245618"/>
                </a:lnTo>
                <a:lnTo>
                  <a:pt x="566140" y="289726"/>
                </a:lnTo>
                <a:lnTo>
                  <a:pt x="552884" y="331248"/>
                </a:lnTo>
                <a:lnTo>
                  <a:pt x="531777" y="369490"/>
                </a:lnTo>
                <a:lnTo>
                  <a:pt x="503623" y="403755"/>
                </a:lnTo>
                <a:lnTo>
                  <a:pt x="469229" y="433348"/>
                </a:lnTo>
                <a:lnTo>
                  <a:pt x="429401" y="457576"/>
                </a:lnTo>
                <a:lnTo>
                  <a:pt x="384944" y="475742"/>
                </a:lnTo>
                <a:lnTo>
                  <a:pt x="336664" y="487151"/>
                </a:lnTo>
                <a:lnTo>
                  <a:pt x="285369" y="491109"/>
                </a:lnTo>
                <a:lnTo>
                  <a:pt x="234073" y="487151"/>
                </a:lnTo>
                <a:lnTo>
                  <a:pt x="185793" y="475742"/>
                </a:lnTo>
                <a:lnTo>
                  <a:pt x="141336" y="457576"/>
                </a:lnTo>
                <a:lnTo>
                  <a:pt x="101508" y="433348"/>
                </a:lnTo>
                <a:lnTo>
                  <a:pt x="67114" y="403755"/>
                </a:lnTo>
                <a:lnTo>
                  <a:pt x="38960" y="369490"/>
                </a:lnTo>
                <a:lnTo>
                  <a:pt x="17853" y="331248"/>
                </a:lnTo>
                <a:lnTo>
                  <a:pt x="4597" y="289726"/>
                </a:lnTo>
                <a:lnTo>
                  <a:pt x="0" y="245618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2"/>
          <p:cNvSpPr/>
          <p:nvPr/>
        </p:nvSpPr>
        <p:spPr>
          <a:xfrm>
            <a:off x="3578097" y="3076831"/>
            <a:ext cx="570865" cy="491490"/>
          </a:xfrm>
          <a:custGeom>
            <a:avLst/>
            <a:gdLst/>
            <a:ahLst/>
            <a:cxnLst/>
            <a:rect l="l" t="t" r="r" b="b"/>
            <a:pathLst>
              <a:path w="570864" h="491489">
                <a:moveTo>
                  <a:pt x="285368" y="0"/>
                </a:moveTo>
                <a:lnTo>
                  <a:pt x="234073" y="3953"/>
                </a:lnTo>
                <a:lnTo>
                  <a:pt x="185793" y="15352"/>
                </a:lnTo>
                <a:lnTo>
                  <a:pt x="141336" y="33504"/>
                </a:lnTo>
                <a:lnTo>
                  <a:pt x="101508" y="57718"/>
                </a:lnTo>
                <a:lnTo>
                  <a:pt x="67114" y="87301"/>
                </a:lnTo>
                <a:lnTo>
                  <a:pt x="38960" y="121562"/>
                </a:lnTo>
                <a:lnTo>
                  <a:pt x="17853" y="159809"/>
                </a:lnTo>
                <a:lnTo>
                  <a:pt x="4597" y="201349"/>
                </a:lnTo>
                <a:lnTo>
                  <a:pt x="0" y="245490"/>
                </a:lnTo>
                <a:lnTo>
                  <a:pt x="4597" y="289599"/>
                </a:lnTo>
                <a:lnTo>
                  <a:pt x="17853" y="331121"/>
                </a:lnTo>
                <a:lnTo>
                  <a:pt x="38960" y="369363"/>
                </a:lnTo>
                <a:lnTo>
                  <a:pt x="67114" y="403628"/>
                </a:lnTo>
                <a:lnTo>
                  <a:pt x="101508" y="433221"/>
                </a:lnTo>
                <a:lnTo>
                  <a:pt x="141336" y="457449"/>
                </a:lnTo>
                <a:lnTo>
                  <a:pt x="185793" y="475615"/>
                </a:lnTo>
                <a:lnTo>
                  <a:pt x="234073" y="487024"/>
                </a:lnTo>
                <a:lnTo>
                  <a:pt x="285368" y="490981"/>
                </a:lnTo>
                <a:lnTo>
                  <a:pt x="336664" y="487024"/>
                </a:lnTo>
                <a:lnTo>
                  <a:pt x="384944" y="475615"/>
                </a:lnTo>
                <a:lnTo>
                  <a:pt x="429401" y="457449"/>
                </a:lnTo>
                <a:lnTo>
                  <a:pt x="469229" y="433221"/>
                </a:lnTo>
                <a:lnTo>
                  <a:pt x="503623" y="403628"/>
                </a:lnTo>
                <a:lnTo>
                  <a:pt x="531777" y="369363"/>
                </a:lnTo>
                <a:lnTo>
                  <a:pt x="552884" y="331121"/>
                </a:lnTo>
                <a:lnTo>
                  <a:pt x="566140" y="289599"/>
                </a:lnTo>
                <a:lnTo>
                  <a:pt x="570738" y="245490"/>
                </a:lnTo>
                <a:lnTo>
                  <a:pt x="566140" y="201349"/>
                </a:lnTo>
                <a:lnTo>
                  <a:pt x="552884" y="159809"/>
                </a:lnTo>
                <a:lnTo>
                  <a:pt x="531777" y="121562"/>
                </a:lnTo>
                <a:lnTo>
                  <a:pt x="503623" y="87301"/>
                </a:lnTo>
                <a:lnTo>
                  <a:pt x="469229" y="57718"/>
                </a:lnTo>
                <a:lnTo>
                  <a:pt x="429401" y="33504"/>
                </a:lnTo>
                <a:lnTo>
                  <a:pt x="384944" y="15352"/>
                </a:lnTo>
                <a:lnTo>
                  <a:pt x="336664" y="3953"/>
                </a:lnTo>
                <a:lnTo>
                  <a:pt x="285368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3"/>
          <p:cNvSpPr/>
          <p:nvPr/>
        </p:nvSpPr>
        <p:spPr>
          <a:xfrm>
            <a:off x="3578097" y="3076831"/>
            <a:ext cx="570865" cy="491490"/>
          </a:xfrm>
          <a:custGeom>
            <a:avLst/>
            <a:gdLst/>
            <a:ahLst/>
            <a:cxnLst/>
            <a:rect l="l" t="t" r="r" b="b"/>
            <a:pathLst>
              <a:path w="570864" h="491489">
                <a:moveTo>
                  <a:pt x="0" y="245490"/>
                </a:moveTo>
                <a:lnTo>
                  <a:pt x="4597" y="201349"/>
                </a:lnTo>
                <a:lnTo>
                  <a:pt x="17853" y="159809"/>
                </a:lnTo>
                <a:lnTo>
                  <a:pt x="38960" y="121562"/>
                </a:lnTo>
                <a:lnTo>
                  <a:pt x="67114" y="87301"/>
                </a:lnTo>
                <a:lnTo>
                  <a:pt x="101508" y="57718"/>
                </a:lnTo>
                <a:lnTo>
                  <a:pt x="141336" y="33504"/>
                </a:lnTo>
                <a:lnTo>
                  <a:pt x="185793" y="15352"/>
                </a:lnTo>
                <a:lnTo>
                  <a:pt x="234073" y="3953"/>
                </a:lnTo>
                <a:lnTo>
                  <a:pt x="285368" y="0"/>
                </a:lnTo>
                <a:lnTo>
                  <a:pt x="336664" y="3953"/>
                </a:lnTo>
                <a:lnTo>
                  <a:pt x="384944" y="15352"/>
                </a:lnTo>
                <a:lnTo>
                  <a:pt x="429401" y="33504"/>
                </a:lnTo>
                <a:lnTo>
                  <a:pt x="469229" y="57718"/>
                </a:lnTo>
                <a:lnTo>
                  <a:pt x="503623" y="87301"/>
                </a:lnTo>
                <a:lnTo>
                  <a:pt x="531777" y="121562"/>
                </a:lnTo>
                <a:lnTo>
                  <a:pt x="552884" y="159809"/>
                </a:lnTo>
                <a:lnTo>
                  <a:pt x="566140" y="201349"/>
                </a:lnTo>
                <a:lnTo>
                  <a:pt x="570738" y="245490"/>
                </a:lnTo>
                <a:lnTo>
                  <a:pt x="566140" y="289599"/>
                </a:lnTo>
                <a:lnTo>
                  <a:pt x="552884" y="331121"/>
                </a:lnTo>
                <a:lnTo>
                  <a:pt x="531777" y="369363"/>
                </a:lnTo>
                <a:lnTo>
                  <a:pt x="503623" y="403628"/>
                </a:lnTo>
                <a:lnTo>
                  <a:pt x="469229" y="433221"/>
                </a:lnTo>
                <a:lnTo>
                  <a:pt x="429401" y="457449"/>
                </a:lnTo>
                <a:lnTo>
                  <a:pt x="384944" y="475615"/>
                </a:lnTo>
                <a:lnTo>
                  <a:pt x="336664" y="487024"/>
                </a:lnTo>
                <a:lnTo>
                  <a:pt x="285368" y="490981"/>
                </a:lnTo>
                <a:lnTo>
                  <a:pt x="234073" y="487024"/>
                </a:lnTo>
                <a:lnTo>
                  <a:pt x="185793" y="475615"/>
                </a:lnTo>
                <a:lnTo>
                  <a:pt x="141336" y="457449"/>
                </a:lnTo>
                <a:lnTo>
                  <a:pt x="101508" y="433221"/>
                </a:lnTo>
                <a:lnTo>
                  <a:pt x="67114" y="403628"/>
                </a:lnTo>
                <a:lnTo>
                  <a:pt x="38960" y="369363"/>
                </a:lnTo>
                <a:lnTo>
                  <a:pt x="17853" y="331121"/>
                </a:lnTo>
                <a:lnTo>
                  <a:pt x="4597" y="289599"/>
                </a:lnTo>
                <a:lnTo>
                  <a:pt x="0" y="245490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4"/>
          <p:cNvSpPr/>
          <p:nvPr/>
        </p:nvSpPr>
        <p:spPr>
          <a:xfrm>
            <a:off x="4146550" y="4012820"/>
            <a:ext cx="570865" cy="491490"/>
          </a:xfrm>
          <a:custGeom>
            <a:avLst/>
            <a:gdLst/>
            <a:ahLst/>
            <a:cxnLst/>
            <a:rect l="l" t="t" r="r" b="b"/>
            <a:pathLst>
              <a:path w="570864" h="491489">
                <a:moveTo>
                  <a:pt x="285369" y="0"/>
                </a:moveTo>
                <a:lnTo>
                  <a:pt x="234073" y="3957"/>
                </a:lnTo>
                <a:lnTo>
                  <a:pt x="185793" y="15366"/>
                </a:lnTo>
                <a:lnTo>
                  <a:pt x="141336" y="33532"/>
                </a:lnTo>
                <a:lnTo>
                  <a:pt x="101508" y="57760"/>
                </a:lnTo>
                <a:lnTo>
                  <a:pt x="67114" y="87353"/>
                </a:lnTo>
                <a:lnTo>
                  <a:pt x="38960" y="121618"/>
                </a:lnTo>
                <a:lnTo>
                  <a:pt x="17853" y="159860"/>
                </a:lnTo>
                <a:lnTo>
                  <a:pt x="4597" y="201382"/>
                </a:lnTo>
                <a:lnTo>
                  <a:pt x="0" y="245490"/>
                </a:lnTo>
                <a:lnTo>
                  <a:pt x="4597" y="289637"/>
                </a:lnTo>
                <a:lnTo>
                  <a:pt x="17853" y="331188"/>
                </a:lnTo>
                <a:lnTo>
                  <a:pt x="38960" y="369452"/>
                </a:lnTo>
                <a:lnTo>
                  <a:pt x="67114" y="403733"/>
                </a:lnTo>
                <a:lnTo>
                  <a:pt x="101508" y="433337"/>
                </a:lnTo>
                <a:lnTo>
                  <a:pt x="141336" y="457571"/>
                </a:lnTo>
                <a:lnTo>
                  <a:pt x="185793" y="475740"/>
                </a:lnTo>
                <a:lnTo>
                  <a:pt x="234073" y="487151"/>
                </a:lnTo>
                <a:lnTo>
                  <a:pt x="285369" y="491108"/>
                </a:lnTo>
                <a:lnTo>
                  <a:pt x="336664" y="487151"/>
                </a:lnTo>
                <a:lnTo>
                  <a:pt x="384944" y="475740"/>
                </a:lnTo>
                <a:lnTo>
                  <a:pt x="429401" y="457571"/>
                </a:lnTo>
                <a:lnTo>
                  <a:pt x="469229" y="433337"/>
                </a:lnTo>
                <a:lnTo>
                  <a:pt x="503623" y="403733"/>
                </a:lnTo>
                <a:lnTo>
                  <a:pt x="531777" y="369452"/>
                </a:lnTo>
                <a:lnTo>
                  <a:pt x="552884" y="331188"/>
                </a:lnTo>
                <a:lnTo>
                  <a:pt x="566140" y="289637"/>
                </a:lnTo>
                <a:lnTo>
                  <a:pt x="570738" y="245490"/>
                </a:lnTo>
                <a:lnTo>
                  <a:pt x="566140" y="201382"/>
                </a:lnTo>
                <a:lnTo>
                  <a:pt x="552884" y="159860"/>
                </a:lnTo>
                <a:lnTo>
                  <a:pt x="531777" y="121618"/>
                </a:lnTo>
                <a:lnTo>
                  <a:pt x="503623" y="87353"/>
                </a:lnTo>
                <a:lnTo>
                  <a:pt x="469229" y="57760"/>
                </a:lnTo>
                <a:lnTo>
                  <a:pt x="429401" y="33532"/>
                </a:lnTo>
                <a:lnTo>
                  <a:pt x="384944" y="15366"/>
                </a:lnTo>
                <a:lnTo>
                  <a:pt x="336664" y="3957"/>
                </a:lnTo>
                <a:lnTo>
                  <a:pt x="285369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5"/>
          <p:cNvSpPr/>
          <p:nvPr/>
        </p:nvSpPr>
        <p:spPr>
          <a:xfrm>
            <a:off x="4146550" y="4012820"/>
            <a:ext cx="570865" cy="491490"/>
          </a:xfrm>
          <a:custGeom>
            <a:avLst/>
            <a:gdLst/>
            <a:ahLst/>
            <a:cxnLst/>
            <a:rect l="l" t="t" r="r" b="b"/>
            <a:pathLst>
              <a:path w="570864" h="491489">
                <a:moveTo>
                  <a:pt x="0" y="245490"/>
                </a:moveTo>
                <a:lnTo>
                  <a:pt x="4597" y="201382"/>
                </a:lnTo>
                <a:lnTo>
                  <a:pt x="17853" y="159860"/>
                </a:lnTo>
                <a:lnTo>
                  <a:pt x="38960" y="121618"/>
                </a:lnTo>
                <a:lnTo>
                  <a:pt x="67114" y="87353"/>
                </a:lnTo>
                <a:lnTo>
                  <a:pt x="101508" y="57760"/>
                </a:lnTo>
                <a:lnTo>
                  <a:pt x="141336" y="33532"/>
                </a:lnTo>
                <a:lnTo>
                  <a:pt x="185793" y="15366"/>
                </a:lnTo>
                <a:lnTo>
                  <a:pt x="234073" y="3957"/>
                </a:lnTo>
                <a:lnTo>
                  <a:pt x="285369" y="0"/>
                </a:lnTo>
                <a:lnTo>
                  <a:pt x="336664" y="3957"/>
                </a:lnTo>
                <a:lnTo>
                  <a:pt x="384944" y="15366"/>
                </a:lnTo>
                <a:lnTo>
                  <a:pt x="429401" y="33532"/>
                </a:lnTo>
                <a:lnTo>
                  <a:pt x="469229" y="57760"/>
                </a:lnTo>
                <a:lnTo>
                  <a:pt x="503623" y="87353"/>
                </a:lnTo>
                <a:lnTo>
                  <a:pt x="531777" y="121618"/>
                </a:lnTo>
                <a:lnTo>
                  <a:pt x="552884" y="159860"/>
                </a:lnTo>
                <a:lnTo>
                  <a:pt x="566140" y="201382"/>
                </a:lnTo>
                <a:lnTo>
                  <a:pt x="570738" y="245490"/>
                </a:lnTo>
                <a:lnTo>
                  <a:pt x="566140" y="289637"/>
                </a:lnTo>
                <a:lnTo>
                  <a:pt x="552884" y="331188"/>
                </a:lnTo>
                <a:lnTo>
                  <a:pt x="531777" y="369452"/>
                </a:lnTo>
                <a:lnTo>
                  <a:pt x="503623" y="403733"/>
                </a:lnTo>
                <a:lnTo>
                  <a:pt x="469229" y="433337"/>
                </a:lnTo>
                <a:lnTo>
                  <a:pt x="429401" y="457571"/>
                </a:lnTo>
                <a:lnTo>
                  <a:pt x="384944" y="475740"/>
                </a:lnTo>
                <a:lnTo>
                  <a:pt x="336664" y="487151"/>
                </a:lnTo>
                <a:lnTo>
                  <a:pt x="285369" y="491108"/>
                </a:lnTo>
                <a:lnTo>
                  <a:pt x="234073" y="487151"/>
                </a:lnTo>
                <a:lnTo>
                  <a:pt x="185793" y="475740"/>
                </a:lnTo>
                <a:lnTo>
                  <a:pt x="141336" y="457571"/>
                </a:lnTo>
                <a:lnTo>
                  <a:pt x="101508" y="433337"/>
                </a:lnTo>
                <a:lnTo>
                  <a:pt x="67114" y="403733"/>
                </a:lnTo>
                <a:lnTo>
                  <a:pt x="38960" y="369452"/>
                </a:lnTo>
                <a:lnTo>
                  <a:pt x="17853" y="331188"/>
                </a:lnTo>
                <a:lnTo>
                  <a:pt x="4597" y="289637"/>
                </a:lnTo>
                <a:lnTo>
                  <a:pt x="0" y="245490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6"/>
          <p:cNvSpPr/>
          <p:nvPr/>
        </p:nvSpPr>
        <p:spPr>
          <a:xfrm>
            <a:off x="2359279" y="3148712"/>
            <a:ext cx="570865" cy="491490"/>
          </a:xfrm>
          <a:custGeom>
            <a:avLst/>
            <a:gdLst/>
            <a:ahLst/>
            <a:cxnLst/>
            <a:rect l="l" t="t" r="r" b="b"/>
            <a:pathLst>
              <a:path w="570864" h="491489">
                <a:moveTo>
                  <a:pt x="285369" y="0"/>
                </a:moveTo>
                <a:lnTo>
                  <a:pt x="234073" y="3957"/>
                </a:lnTo>
                <a:lnTo>
                  <a:pt x="185793" y="15368"/>
                </a:lnTo>
                <a:lnTo>
                  <a:pt x="141336" y="33537"/>
                </a:lnTo>
                <a:lnTo>
                  <a:pt x="101508" y="57771"/>
                </a:lnTo>
                <a:lnTo>
                  <a:pt x="67114" y="87375"/>
                </a:lnTo>
                <a:lnTo>
                  <a:pt x="38960" y="121656"/>
                </a:lnTo>
                <a:lnTo>
                  <a:pt x="17853" y="159920"/>
                </a:lnTo>
                <a:lnTo>
                  <a:pt x="4597" y="201471"/>
                </a:lnTo>
                <a:lnTo>
                  <a:pt x="0" y="245618"/>
                </a:lnTo>
                <a:lnTo>
                  <a:pt x="4597" y="289726"/>
                </a:lnTo>
                <a:lnTo>
                  <a:pt x="17853" y="331248"/>
                </a:lnTo>
                <a:lnTo>
                  <a:pt x="38960" y="369490"/>
                </a:lnTo>
                <a:lnTo>
                  <a:pt x="67114" y="403755"/>
                </a:lnTo>
                <a:lnTo>
                  <a:pt x="101508" y="433348"/>
                </a:lnTo>
                <a:lnTo>
                  <a:pt x="141336" y="457576"/>
                </a:lnTo>
                <a:lnTo>
                  <a:pt x="185793" y="475742"/>
                </a:lnTo>
                <a:lnTo>
                  <a:pt x="234073" y="487151"/>
                </a:lnTo>
                <a:lnTo>
                  <a:pt x="285369" y="491109"/>
                </a:lnTo>
                <a:lnTo>
                  <a:pt x="336664" y="487151"/>
                </a:lnTo>
                <a:lnTo>
                  <a:pt x="384944" y="475742"/>
                </a:lnTo>
                <a:lnTo>
                  <a:pt x="429401" y="457576"/>
                </a:lnTo>
                <a:lnTo>
                  <a:pt x="469229" y="433348"/>
                </a:lnTo>
                <a:lnTo>
                  <a:pt x="503623" y="403755"/>
                </a:lnTo>
                <a:lnTo>
                  <a:pt x="531777" y="369490"/>
                </a:lnTo>
                <a:lnTo>
                  <a:pt x="552884" y="331248"/>
                </a:lnTo>
                <a:lnTo>
                  <a:pt x="566140" y="289726"/>
                </a:lnTo>
                <a:lnTo>
                  <a:pt x="570738" y="245618"/>
                </a:lnTo>
                <a:lnTo>
                  <a:pt x="566140" y="201471"/>
                </a:lnTo>
                <a:lnTo>
                  <a:pt x="552884" y="159920"/>
                </a:lnTo>
                <a:lnTo>
                  <a:pt x="531777" y="121656"/>
                </a:lnTo>
                <a:lnTo>
                  <a:pt x="503623" y="87375"/>
                </a:lnTo>
                <a:lnTo>
                  <a:pt x="469229" y="57771"/>
                </a:lnTo>
                <a:lnTo>
                  <a:pt x="429401" y="33537"/>
                </a:lnTo>
                <a:lnTo>
                  <a:pt x="384944" y="15368"/>
                </a:lnTo>
                <a:lnTo>
                  <a:pt x="336664" y="3957"/>
                </a:lnTo>
                <a:lnTo>
                  <a:pt x="285369" y="0"/>
                </a:lnTo>
                <a:close/>
              </a:path>
            </a:pathLst>
          </a:custGeom>
          <a:solidFill>
            <a:srgbClr val="FFFFFF">
              <a:alpha val="4901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7"/>
          <p:cNvSpPr/>
          <p:nvPr/>
        </p:nvSpPr>
        <p:spPr>
          <a:xfrm>
            <a:off x="2359279" y="3148712"/>
            <a:ext cx="570865" cy="491490"/>
          </a:xfrm>
          <a:custGeom>
            <a:avLst/>
            <a:gdLst/>
            <a:ahLst/>
            <a:cxnLst/>
            <a:rect l="l" t="t" r="r" b="b"/>
            <a:pathLst>
              <a:path w="570864" h="491489">
                <a:moveTo>
                  <a:pt x="0" y="245618"/>
                </a:moveTo>
                <a:lnTo>
                  <a:pt x="4597" y="201471"/>
                </a:lnTo>
                <a:lnTo>
                  <a:pt x="17853" y="159920"/>
                </a:lnTo>
                <a:lnTo>
                  <a:pt x="38960" y="121656"/>
                </a:lnTo>
                <a:lnTo>
                  <a:pt x="67114" y="87375"/>
                </a:lnTo>
                <a:lnTo>
                  <a:pt x="101508" y="57771"/>
                </a:lnTo>
                <a:lnTo>
                  <a:pt x="141336" y="33537"/>
                </a:lnTo>
                <a:lnTo>
                  <a:pt x="185793" y="15368"/>
                </a:lnTo>
                <a:lnTo>
                  <a:pt x="234073" y="3957"/>
                </a:lnTo>
                <a:lnTo>
                  <a:pt x="285369" y="0"/>
                </a:lnTo>
                <a:lnTo>
                  <a:pt x="336664" y="3957"/>
                </a:lnTo>
                <a:lnTo>
                  <a:pt x="384944" y="15368"/>
                </a:lnTo>
                <a:lnTo>
                  <a:pt x="429401" y="33537"/>
                </a:lnTo>
                <a:lnTo>
                  <a:pt x="469229" y="57771"/>
                </a:lnTo>
                <a:lnTo>
                  <a:pt x="503623" y="87375"/>
                </a:lnTo>
                <a:lnTo>
                  <a:pt x="531777" y="121656"/>
                </a:lnTo>
                <a:lnTo>
                  <a:pt x="552884" y="159920"/>
                </a:lnTo>
                <a:lnTo>
                  <a:pt x="566140" y="201471"/>
                </a:lnTo>
                <a:lnTo>
                  <a:pt x="570738" y="245618"/>
                </a:lnTo>
                <a:lnTo>
                  <a:pt x="566140" y="289726"/>
                </a:lnTo>
                <a:lnTo>
                  <a:pt x="552884" y="331248"/>
                </a:lnTo>
                <a:lnTo>
                  <a:pt x="531777" y="369490"/>
                </a:lnTo>
                <a:lnTo>
                  <a:pt x="503623" y="403755"/>
                </a:lnTo>
                <a:lnTo>
                  <a:pt x="469229" y="433348"/>
                </a:lnTo>
                <a:lnTo>
                  <a:pt x="429401" y="457576"/>
                </a:lnTo>
                <a:lnTo>
                  <a:pt x="384944" y="475742"/>
                </a:lnTo>
                <a:lnTo>
                  <a:pt x="336664" y="487151"/>
                </a:lnTo>
                <a:lnTo>
                  <a:pt x="285369" y="491109"/>
                </a:lnTo>
                <a:lnTo>
                  <a:pt x="234073" y="487151"/>
                </a:lnTo>
                <a:lnTo>
                  <a:pt x="185793" y="475742"/>
                </a:lnTo>
                <a:lnTo>
                  <a:pt x="141336" y="457576"/>
                </a:lnTo>
                <a:lnTo>
                  <a:pt x="101508" y="433348"/>
                </a:lnTo>
                <a:lnTo>
                  <a:pt x="67114" y="403755"/>
                </a:lnTo>
                <a:lnTo>
                  <a:pt x="38960" y="369490"/>
                </a:lnTo>
                <a:lnTo>
                  <a:pt x="17853" y="331248"/>
                </a:lnTo>
                <a:lnTo>
                  <a:pt x="4597" y="289726"/>
                </a:lnTo>
                <a:lnTo>
                  <a:pt x="0" y="245618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20"/>
          <p:cNvSpPr txBox="1"/>
          <p:nvPr/>
        </p:nvSpPr>
        <p:spPr>
          <a:xfrm>
            <a:off x="5356034" y="5589240"/>
            <a:ext cx="1577856" cy="1233280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 algn="ctr">
              <a:buFontTx/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pt-BR" sz="1200" b="1" dirty="0" smtClean="0"/>
              <a:t>Trilha grande - 3,5 km</a:t>
            </a:r>
          </a:p>
          <a:p>
            <a:r>
              <a:rPr dirty="0" err="1" smtClean="0"/>
              <a:t>Quiosques</a:t>
            </a:r>
            <a:r>
              <a:rPr dirty="0" smtClean="0"/>
              <a:t> </a:t>
            </a:r>
            <a:r>
              <a:rPr dirty="0"/>
              <a:t>de  piquenique,  banheiros e  </a:t>
            </a:r>
            <a:r>
              <a:rPr dirty="0" err="1" smtClean="0"/>
              <a:t>lanchonetes</a:t>
            </a:r>
            <a:r>
              <a:rPr lang="pt-BR" dirty="0" smtClean="0"/>
              <a:t> </a:t>
            </a:r>
          </a:p>
          <a:p>
            <a:endParaRPr dirty="0"/>
          </a:p>
        </p:txBody>
      </p:sp>
      <p:sp>
        <p:nvSpPr>
          <p:cNvPr id="19" name="object 21"/>
          <p:cNvSpPr/>
          <p:nvPr/>
        </p:nvSpPr>
        <p:spPr>
          <a:xfrm>
            <a:off x="6552183" y="1268731"/>
            <a:ext cx="1552702" cy="14084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2"/>
          <p:cNvSpPr/>
          <p:nvPr/>
        </p:nvSpPr>
        <p:spPr>
          <a:xfrm>
            <a:off x="6533006" y="1249681"/>
            <a:ext cx="1591310" cy="1447165"/>
          </a:xfrm>
          <a:custGeom>
            <a:avLst/>
            <a:gdLst/>
            <a:ahLst/>
            <a:cxnLst/>
            <a:rect l="l" t="t" r="r" b="b"/>
            <a:pathLst>
              <a:path w="1591309" h="1447164">
                <a:moveTo>
                  <a:pt x="795782" y="0"/>
                </a:moveTo>
                <a:lnTo>
                  <a:pt x="876935" y="3682"/>
                </a:lnTo>
                <a:lnTo>
                  <a:pt x="955675" y="14604"/>
                </a:lnTo>
                <a:lnTo>
                  <a:pt x="1032001" y="32512"/>
                </a:lnTo>
                <a:lnTo>
                  <a:pt x="1104646" y="56896"/>
                </a:lnTo>
                <a:lnTo>
                  <a:pt x="1174115" y="86867"/>
                </a:lnTo>
                <a:lnTo>
                  <a:pt x="1239901" y="123062"/>
                </a:lnTo>
                <a:lnTo>
                  <a:pt x="1300988" y="164591"/>
                </a:lnTo>
                <a:lnTo>
                  <a:pt x="1357502" y="211327"/>
                </a:lnTo>
                <a:lnTo>
                  <a:pt x="1408811" y="262636"/>
                </a:lnTo>
                <a:lnTo>
                  <a:pt x="1454785" y="318388"/>
                </a:lnTo>
                <a:lnTo>
                  <a:pt x="1494790" y="377951"/>
                </a:lnTo>
                <a:lnTo>
                  <a:pt x="1528318" y="441198"/>
                </a:lnTo>
                <a:lnTo>
                  <a:pt x="1555242" y="507746"/>
                </a:lnTo>
                <a:lnTo>
                  <a:pt x="1574800" y="577214"/>
                </a:lnTo>
                <a:lnTo>
                  <a:pt x="1587119" y="649604"/>
                </a:lnTo>
                <a:lnTo>
                  <a:pt x="1591183" y="723518"/>
                </a:lnTo>
                <a:lnTo>
                  <a:pt x="1587119" y="797432"/>
                </a:lnTo>
                <a:lnTo>
                  <a:pt x="1574800" y="869823"/>
                </a:lnTo>
                <a:lnTo>
                  <a:pt x="1555242" y="939291"/>
                </a:lnTo>
                <a:lnTo>
                  <a:pt x="1528318" y="1005839"/>
                </a:lnTo>
                <a:lnTo>
                  <a:pt x="1494790" y="1069086"/>
                </a:lnTo>
                <a:lnTo>
                  <a:pt x="1454785" y="1128649"/>
                </a:lnTo>
                <a:lnTo>
                  <a:pt x="1408811" y="1184402"/>
                </a:lnTo>
                <a:lnTo>
                  <a:pt x="1357502" y="1235710"/>
                </a:lnTo>
                <a:lnTo>
                  <a:pt x="1300988" y="1282064"/>
                </a:lnTo>
                <a:lnTo>
                  <a:pt x="1239901" y="1323593"/>
                </a:lnTo>
                <a:lnTo>
                  <a:pt x="1174115" y="1359789"/>
                </a:lnTo>
                <a:lnTo>
                  <a:pt x="1104646" y="1390268"/>
                </a:lnTo>
                <a:lnTo>
                  <a:pt x="1032001" y="1414144"/>
                </a:lnTo>
                <a:lnTo>
                  <a:pt x="955675" y="1432052"/>
                </a:lnTo>
                <a:lnTo>
                  <a:pt x="876935" y="1442974"/>
                </a:lnTo>
                <a:lnTo>
                  <a:pt x="795782" y="1446656"/>
                </a:lnTo>
                <a:lnTo>
                  <a:pt x="714628" y="1442974"/>
                </a:lnTo>
                <a:lnTo>
                  <a:pt x="635889" y="1432052"/>
                </a:lnTo>
                <a:lnTo>
                  <a:pt x="559689" y="1414144"/>
                </a:lnTo>
                <a:lnTo>
                  <a:pt x="486537" y="1390268"/>
                </a:lnTo>
                <a:lnTo>
                  <a:pt x="417068" y="1359789"/>
                </a:lnTo>
                <a:lnTo>
                  <a:pt x="351663" y="1323593"/>
                </a:lnTo>
                <a:lnTo>
                  <a:pt x="290322" y="1282191"/>
                </a:lnTo>
                <a:lnTo>
                  <a:pt x="233679" y="1235710"/>
                </a:lnTo>
                <a:lnTo>
                  <a:pt x="182372" y="1184402"/>
                </a:lnTo>
                <a:lnTo>
                  <a:pt x="136398" y="1128649"/>
                </a:lnTo>
                <a:lnTo>
                  <a:pt x="96393" y="1069086"/>
                </a:lnTo>
                <a:lnTo>
                  <a:pt x="62992" y="1005839"/>
                </a:lnTo>
                <a:lnTo>
                  <a:pt x="35941" y="939291"/>
                </a:lnTo>
                <a:lnTo>
                  <a:pt x="16383" y="869823"/>
                </a:lnTo>
                <a:lnTo>
                  <a:pt x="4191" y="797432"/>
                </a:lnTo>
                <a:lnTo>
                  <a:pt x="0" y="723518"/>
                </a:lnTo>
                <a:lnTo>
                  <a:pt x="4191" y="649604"/>
                </a:lnTo>
                <a:lnTo>
                  <a:pt x="16383" y="577214"/>
                </a:lnTo>
                <a:lnTo>
                  <a:pt x="35941" y="507746"/>
                </a:lnTo>
                <a:lnTo>
                  <a:pt x="62992" y="441198"/>
                </a:lnTo>
                <a:lnTo>
                  <a:pt x="96393" y="377951"/>
                </a:lnTo>
                <a:lnTo>
                  <a:pt x="136398" y="318388"/>
                </a:lnTo>
                <a:lnTo>
                  <a:pt x="182372" y="262636"/>
                </a:lnTo>
                <a:lnTo>
                  <a:pt x="233679" y="211327"/>
                </a:lnTo>
                <a:lnTo>
                  <a:pt x="290322" y="164591"/>
                </a:lnTo>
                <a:lnTo>
                  <a:pt x="351663" y="123062"/>
                </a:lnTo>
                <a:lnTo>
                  <a:pt x="417068" y="86867"/>
                </a:lnTo>
                <a:lnTo>
                  <a:pt x="486537" y="56768"/>
                </a:lnTo>
                <a:lnTo>
                  <a:pt x="559689" y="32512"/>
                </a:lnTo>
                <a:lnTo>
                  <a:pt x="635889" y="14604"/>
                </a:lnTo>
                <a:lnTo>
                  <a:pt x="714628" y="3682"/>
                </a:lnTo>
                <a:lnTo>
                  <a:pt x="795782" y="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3"/>
          <p:cNvSpPr/>
          <p:nvPr/>
        </p:nvSpPr>
        <p:spPr>
          <a:xfrm>
            <a:off x="6516216" y="4125088"/>
            <a:ext cx="1431925" cy="13140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4"/>
          <p:cNvSpPr/>
          <p:nvPr/>
        </p:nvSpPr>
        <p:spPr>
          <a:xfrm>
            <a:off x="6516216" y="4106038"/>
            <a:ext cx="1470660" cy="1352550"/>
          </a:xfrm>
          <a:custGeom>
            <a:avLst/>
            <a:gdLst/>
            <a:ahLst/>
            <a:cxnLst/>
            <a:rect l="l" t="t" r="r" b="b"/>
            <a:pathLst>
              <a:path w="1470659" h="1352550">
                <a:moveTo>
                  <a:pt x="735330" y="0"/>
                </a:moveTo>
                <a:lnTo>
                  <a:pt x="810133" y="3683"/>
                </a:lnTo>
                <a:lnTo>
                  <a:pt x="882904" y="13716"/>
                </a:lnTo>
                <a:lnTo>
                  <a:pt x="953262" y="30099"/>
                </a:lnTo>
                <a:lnTo>
                  <a:pt x="1020953" y="52832"/>
                </a:lnTo>
                <a:lnTo>
                  <a:pt x="1085215" y="81407"/>
                </a:lnTo>
                <a:lnTo>
                  <a:pt x="1145540" y="115189"/>
                </a:lnTo>
                <a:lnTo>
                  <a:pt x="1202055" y="153797"/>
                </a:lnTo>
                <a:lnTo>
                  <a:pt x="1254760" y="197485"/>
                </a:lnTo>
                <a:lnTo>
                  <a:pt x="1302004" y="245618"/>
                </a:lnTo>
                <a:lnTo>
                  <a:pt x="1344422" y="297434"/>
                </a:lnTo>
                <a:lnTo>
                  <a:pt x="1381252" y="353441"/>
                </a:lnTo>
                <a:lnTo>
                  <a:pt x="1412367" y="412623"/>
                </a:lnTo>
                <a:lnTo>
                  <a:pt x="1437259" y="474853"/>
                </a:lnTo>
                <a:lnTo>
                  <a:pt x="1455293" y="539496"/>
                </a:lnTo>
                <a:lnTo>
                  <a:pt x="1466723" y="607060"/>
                </a:lnTo>
                <a:lnTo>
                  <a:pt x="1470406" y="676275"/>
                </a:lnTo>
                <a:lnTo>
                  <a:pt x="1466723" y="745490"/>
                </a:lnTo>
                <a:lnTo>
                  <a:pt x="1455293" y="812927"/>
                </a:lnTo>
                <a:lnTo>
                  <a:pt x="1437259" y="877697"/>
                </a:lnTo>
                <a:lnTo>
                  <a:pt x="1412367" y="939800"/>
                </a:lnTo>
                <a:lnTo>
                  <a:pt x="1381252" y="999109"/>
                </a:lnTo>
                <a:lnTo>
                  <a:pt x="1344422" y="1054608"/>
                </a:lnTo>
                <a:lnTo>
                  <a:pt x="1302004" y="1106932"/>
                </a:lnTo>
                <a:lnTo>
                  <a:pt x="1254633" y="1154684"/>
                </a:lnTo>
                <a:lnTo>
                  <a:pt x="1202055" y="1198245"/>
                </a:lnTo>
                <a:lnTo>
                  <a:pt x="1145540" y="1236980"/>
                </a:lnTo>
                <a:lnTo>
                  <a:pt x="1085215" y="1270762"/>
                </a:lnTo>
                <a:lnTo>
                  <a:pt x="1020953" y="1299210"/>
                </a:lnTo>
                <a:lnTo>
                  <a:pt x="953262" y="1322070"/>
                </a:lnTo>
                <a:lnTo>
                  <a:pt x="882904" y="1338338"/>
                </a:lnTo>
                <a:lnTo>
                  <a:pt x="810133" y="1348498"/>
                </a:lnTo>
                <a:lnTo>
                  <a:pt x="735330" y="1352156"/>
                </a:lnTo>
                <a:lnTo>
                  <a:pt x="660146" y="1348498"/>
                </a:lnTo>
                <a:lnTo>
                  <a:pt x="587502" y="1338338"/>
                </a:lnTo>
                <a:lnTo>
                  <a:pt x="517017" y="1322070"/>
                </a:lnTo>
                <a:lnTo>
                  <a:pt x="449453" y="1299210"/>
                </a:lnTo>
                <a:lnTo>
                  <a:pt x="385572" y="1270762"/>
                </a:lnTo>
                <a:lnTo>
                  <a:pt x="324866" y="1236980"/>
                </a:lnTo>
                <a:lnTo>
                  <a:pt x="268224" y="1198245"/>
                </a:lnTo>
                <a:lnTo>
                  <a:pt x="216154" y="1154684"/>
                </a:lnTo>
                <a:lnTo>
                  <a:pt x="168402" y="1106932"/>
                </a:lnTo>
                <a:lnTo>
                  <a:pt x="125857" y="1054608"/>
                </a:lnTo>
                <a:lnTo>
                  <a:pt x="89154" y="999109"/>
                </a:lnTo>
                <a:lnTo>
                  <a:pt x="58039" y="939800"/>
                </a:lnTo>
                <a:lnTo>
                  <a:pt x="33147" y="877697"/>
                </a:lnTo>
                <a:lnTo>
                  <a:pt x="15113" y="812927"/>
                </a:lnTo>
                <a:lnTo>
                  <a:pt x="3683" y="745490"/>
                </a:lnTo>
                <a:lnTo>
                  <a:pt x="0" y="676275"/>
                </a:lnTo>
                <a:lnTo>
                  <a:pt x="3683" y="607060"/>
                </a:lnTo>
                <a:lnTo>
                  <a:pt x="15113" y="539496"/>
                </a:lnTo>
                <a:lnTo>
                  <a:pt x="33147" y="474853"/>
                </a:lnTo>
                <a:lnTo>
                  <a:pt x="58039" y="412623"/>
                </a:lnTo>
                <a:lnTo>
                  <a:pt x="89154" y="353441"/>
                </a:lnTo>
                <a:lnTo>
                  <a:pt x="125857" y="297434"/>
                </a:lnTo>
                <a:lnTo>
                  <a:pt x="168402" y="245618"/>
                </a:lnTo>
                <a:lnTo>
                  <a:pt x="216027" y="197485"/>
                </a:lnTo>
                <a:lnTo>
                  <a:pt x="268224" y="153797"/>
                </a:lnTo>
                <a:lnTo>
                  <a:pt x="324866" y="115189"/>
                </a:lnTo>
                <a:lnTo>
                  <a:pt x="385572" y="81407"/>
                </a:lnTo>
                <a:lnTo>
                  <a:pt x="449453" y="52832"/>
                </a:lnTo>
                <a:lnTo>
                  <a:pt x="517017" y="30099"/>
                </a:lnTo>
                <a:lnTo>
                  <a:pt x="587502" y="13716"/>
                </a:lnTo>
                <a:lnTo>
                  <a:pt x="660146" y="3683"/>
                </a:lnTo>
                <a:lnTo>
                  <a:pt x="735330" y="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5"/>
          <p:cNvSpPr txBox="1"/>
          <p:nvPr/>
        </p:nvSpPr>
        <p:spPr>
          <a:xfrm>
            <a:off x="7808406" y="1104037"/>
            <a:ext cx="1228090" cy="452755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 algn="ctr">
              <a:buFontTx/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dirty="0"/>
              <a:t>Trilha dos ipês  600m</a:t>
            </a:r>
          </a:p>
        </p:txBody>
      </p:sp>
      <p:sp>
        <p:nvSpPr>
          <p:cNvPr id="24" name="object 26"/>
          <p:cNvSpPr/>
          <p:nvPr/>
        </p:nvSpPr>
        <p:spPr>
          <a:xfrm>
            <a:off x="1608074" y="5589987"/>
            <a:ext cx="1163701" cy="10598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7"/>
          <p:cNvSpPr/>
          <p:nvPr/>
        </p:nvSpPr>
        <p:spPr>
          <a:xfrm>
            <a:off x="1589024" y="5570810"/>
            <a:ext cx="1202690" cy="1098550"/>
          </a:xfrm>
          <a:custGeom>
            <a:avLst/>
            <a:gdLst/>
            <a:ahLst/>
            <a:cxnLst/>
            <a:rect l="l" t="t" r="r" b="b"/>
            <a:pathLst>
              <a:path w="1202689" h="1098550">
                <a:moveTo>
                  <a:pt x="601344" y="0"/>
                </a:moveTo>
                <a:lnTo>
                  <a:pt x="662558" y="2920"/>
                </a:lnTo>
                <a:lnTo>
                  <a:pt x="721868" y="11048"/>
                </a:lnTo>
                <a:lnTo>
                  <a:pt x="779526" y="24637"/>
                </a:lnTo>
                <a:lnTo>
                  <a:pt x="834389" y="43052"/>
                </a:lnTo>
                <a:lnTo>
                  <a:pt x="886840" y="65912"/>
                </a:lnTo>
                <a:lnTo>
                  <a:pt x="936370" y="93344"/>
                </a:lnTo>
                <a:lnTo>
                  <a:pt x="982599" y="124967"/>
                </a:lnTo>
                <a:lnTo>
                  <a:pt x="1025270" y="160146"/>
                </a:lnTo>
                <a:lnTo>
                  <a:pt x="1064387" y="199224"/>
                </a:lnTo>
                <a:lnTo>
                  <a:pt x="1098803" y="241528"/>
                </a:lnTo>
                <a:lnTo>
                  <a:pt x="1129283" y="286740"/>
                </a:lnTo>
                <a:lnTo>
                  <a:pt x="1154811" y="334975"/>
                </a:lnTo>
                <a:lnTo>
                  <a:pt x="1175003" y="385673"/>
                </a:lnTo>
                <a:lnTo>
                  <a:pt x="1189863" y="438442"/>
                </a:lnTo>
                <a:lnTo>
                  <a:pt x="1198880" y="492861"/>
                </a:lnTo>
                <a:lnTo>
                  <a:pt x="1202182" y="549363"/>
                </a:lnTo>
                <a:lnTo>
                  <a:pt x="1198880" y="605447"/>
                </a:lnTo>
                <a:lnTo>
                  <a:pt x="1189863" y="660260"/>
                </a:lnTo>
                <a:lnTo>
                  <a:pt x="1175003" y="713041"/>
                </a:lnTo>
                <a:lnTo>
                  <a:pt x="1154811" y="763777"/>
                </a:lnTo>
                <a:lnTo>
                  <a:pt x="1129283" y="811606"/>
                </a:lnTo>
                <a:lnTo>
                  <a:pt x="1098803" y="856792"/>
                </a:lnTo>
                <a:lnTo>
                  <a:pt x="1064387" y="899096"/>
                </a:lnTo>
                <a:lnTo>
                  <a:pt x="1025270" y="938110"/>
                </a:lnTo>
                <a:lnTo>
                  <a:pt x="982599" y="973378"/>
                </a:lnTo>
                <a:lnTo>
                  <a:pt x="936370" y="1004938"/>
                </a:lnTo>
                <a:lnTo>
                  <a:pt x="886840" y="1032382"/>
                </a:lnTo>
                <a:lnTo>
                  <a:pt x="834389" y="1055306"/>
                </a:lnTo>
                <a:lnTo>
                  <a:pt x="779526" y="1073721"/>
                </a:lnTo>
                <a:lnTo>
                  <a:pt x="721868" y="1087221"/>
                </a:lnTo>
                <a:lnTo>
                  <a:pt x="662558" y="1095400"/>
                </a:lnTo>
                <a:lnTo>
                  <a:pt x="601344" y="1098257"/>
                </a:lnTo>
                <a:lnTo>
                  <a:pt x="540003" y="1095400"/>
                </a:lnTo>
                <a:lnTo>
                  <a:pt x="480313" y="1087221"/>
                </a:lnTo>
                <a:lnTo>
                  <a:pt x="423037" y="1073721"/>
                </a:lnTo>
                <a:lnTo>
                  <a:pt x="367792" y="1055306"/>
                </a:lnTo>
                <a:lnTo>
                  <a:pt x="315468" y="1032382"/>
                </a:lnTo>
                <a:lnTo>
                  <a:pt x="265938" y="1004938"/>
                </a:lnTo>
                <a:lnTo>
                  <a:pt x="219582" y="973378"/>
                </a:lnTo>
                <a:lnTo>
                  <a:pt x="176911" y="938110"/>
                </a:lnTo>
                <a:lnTo>
                  <a:pt x="137921" y="899096"/>
                </a:lnTo>
                <a:lnTo>
                  <a:pt x="103377" y="856792"/>
                </a:lnTo>
                <a:lnTo>
                  <a:pt x="73025" y="811606"/>
                </a:lnTo>
                <a:lnTo>
                  <a:pt x="47498" y="763777"/>
                </a:lnTo>
                <a:lnTo>
                  <a:pt x="27178" y="713041"/>
                </a:lnTo>
                <a:lnTo>
                  <a:pt x="12318" y="660260"/>
                </a:lnTo>
                <a:lnTo>
                  <a:pt x="3301" y="605447"/>
                </a:lnTo>
                <a:lnTo>
                  <a:pt x="0" y="549363"/>
                </a:lnTo>
                <a:lnTo>
                  <a:pt x="3301" y="492861"/>
                </a:lnTo>
                <a:lnTo>
                  <a:pt x="12445" y="438442"/>
                </a:lnTo>
                <a:lnTo>
                  <a:pt x="27178" y="385673"/>
                </a:lnTo>
                <a:lnTo>
                  <a:pt x="47370" y="334975"/>
                </a:lnTo>
                <a:lnTo>
                  <a:pt x="73025" y="286740"/>
                </a:lnTo>
                <a:lnTo>
                  <a:pt x="103377" y="241528"/>
                </a:lnTo>
                <a:lnTo>
                  <a:pt x="137921" y="199224"/>
                </a:lnTo>
                <a:lnTo>
                  <a:pt x="176911" y="160146"/>
                </a:lnTo>
                <a:lnTo>
                  <a:pt x="219582" y="124967"/>
                </a:lnTo>
                <a:lnTo>
                  <a:pt x="265938" y="93344"/>
                </a:lnTo>
                <a:lnTo>
                  <a:pt x="315468" y="65912"/>
                </a:lnTo>
                <a:lnTo>
                  <a:pt x="367792" y="43052"/>
                </a:lnTo>
                <a:lnTo>
                  <a:pt x="423037" y="24637"/>
                </a:lnTo>
                <a:lnTo>
                  <a:pt x="480313" y="11048"/>
                </a:lnTo>
                <a:lnTo>
                  <a:pt x="540003" y="2920"/>
                </a:lnTo>
                <a:lnTo>
                  <a:pt x="601344" y="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8"/>
          <p:cNvSpPr/>
          <p:nvPr/>
        </p:nvSpPr>
        <p:spPr>
          <a:xfrm>
            <a:off x="1636926" y="3672438"/>
            <a:ext cx="1259332" cy="124904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9"/>
          <p:cNvSpPr/>
          <p:nvPr/>
        </p:nvSpPr>
        <p:spPr>
          <a:xfrm>
            <a:off x="1617876" y="3653388"/>
            <a:ext cx="1297940" cy="1287780"/>
          </a:xfrm>
          <a:custGeom>
            <a:avLst/>
            <a:gdLst/>
            <a:ahLst/>
            <a:cxnLst/>
            <a:rect l="l" t="t" r="r" b="b"/>
            <a:pathLst>
              <a:path w="1297939" h="1287779">
                <a:moveTo>
                  <a:pt x="648843" y="0"/>
                </a:moveTo>
                <a:lnTo>
                  <a:pt x="715137" y="3175"/>
                </a:lnTo>
                <a:lnTo>
                  <a:pt x="779652" y="13081"/>
                </a:lnTo>
                <a:lnTo>
                  <a:pt x="841882" y="28956"/>
                </a:lnTo>
                <a:lnTo>
                  <a:pt x="901572" y="50673"/>
                </a:lnTo>
                <a:lnTo>
                  <a:pt x="957961" y="77596"/>
                </a:lnTo>
                <a:lnTo>
                  <a:pt x="1011555" y="109981"/>
                </a:lnTo>
                <a:lnTo>
                  <a:pt x="1061465" y="147193"/>
                </a:lnTo>
                <a:lnTo>
                  <a:pt x="1107566" y="188468"/>
                </a:lnTo>
                <a:lnTo>
                  <a:pt x="1149350" y="234187"/>
                </a:lnTo>
                <a:lnTo>
                  <a:pt x="1186941" y="283718"/>
                </a:lnTo>
                <a:lnTo>
                  <a:pt x="1219327" y="336931"/>
                </a:lnTo>
                <a:lnTo>
                  <a:pt x="1246632" y="392938"/>
                </a:lnTo>
                <a:lnTo>
                  <a:pt x="1268730" y="452246"/>
                </a:lnTo>
                <a:lnTo>
                  <a:pt x="1284732" y="514095"/>
                </a:lnTo>
                <a:lnTo>
                  <a:pt x="1294511" y="577850"/>
                </a:lnTo>
                <a:lnTo>
                  <a:pt x="1297813" y="643763"/>
                </a:lnTo>
                <a:lnTo>
                  <a:pt x="1294511" y="709549"/>
                </a:lnTo>
                <a:lnTo>
                  <a:pt x="1284732" y="773430"/>
                </a:lnTo>
                <a:lnTo>
                  <a:pt x="1268730" y="835151"/>
                </a:lnTo>
                <a:lnTo>
                  <a:pt x="1246632" y="894588"/>
                </a:lnTo>
                <a:lnTo>
                  <a:pt x="1219327" y="950468"/>
                </a:lnTo>
                <a:lnTo>
                  <a:pt x="1186941" y="1003681"/>
                </a:lnTo>
                <a:lnTo>
                  <a:pt x="1149350" y="1053211"/>
                </a:lnTo>
                <a:lnTo>
                  <a:pt x="1107566" y="1099058"/>
                </a:lnTo>
                <a:lnTo>
                  <a:pt x="1061465" y="1140333"/>
                </a:lnTo>
                <a:lnTo>
                  <a:pt x="1011555" y="1177417"/>
                </a:lnTo>
                <a:lnTo>
                  <a:pt x="957961" y="1209802"/>
                </a:lnTo>
                <a:lnTo>
                  <a:pt x="901572" y="1236726"/>
                </a:lnTo>
                <a:lnTo>
                  <a:pt x="841882" y="1258443"/>
                </a:lnTo>
                <a:lnTo>
                  <a:pt x="779652" y="1274445"/>
                </a:lnTo>
                <a:lnTo>
                  <a:pt x="715137" y="1284224"/>
                </a:lnTo>
                <a:lnTo>
                  <a:pt x="648843" y="1287526"/>
                </a:lnTo>
                <a:lnTo>
                  <a:pt x="582676" y="1284224"/>
                </a:lnTo>
                <a:lnTo>
                  <a:pt x="518159" y="1274445"/>
                </a:lnTo>
                <a:lnTo>
                  <a:pt x="455930" y="1258443"/>
                </a:lnTo>
                <a:lnTo>
                  <a:pt x="396239" y="1236726"/>
                </a:lnTo>
                <a:lnTo>
                  <a:pt x="339851" y="1209802"/>
                </a:lnTo>
                <a:lnTo>
                  <a:pt x="286257" y="1177417"/>
                </a:lnTo>
                <a:lnTo>
                  <a:pt x="236346" y="1140333"/>
                </a:lnTo>
                <a:lnTo>
                  <a:pt x="190245" y="1099058"/>
                </a:lnTo>
                <a:lnTo>
                  <a:pt x="148462" y="1053211"/>
                </a:lnTo>
                <a:lnTo>
                  <a:pt x="110870" y="1003681"/>
                </a:lnTo>
                <a:lnTo>
                  <a:pt x="78486" y="950468"/>
                </a:lnTo>
                <a:lnTo>
                  <a:pt x="51181" y="894588"/>
                </a:lnTo>
                <a:lnTo>
                  <a:pt x="29082" y="835151"/>
                </a:lnTo>
                <a:lnTo>
                  <a:pt x="13081" y="773430"/>
                </a:lnTo>
                <a:lnTo>
                  <a:pt x="3301" y="709549"/>
                </a:lnTo>
                <a:lnTo>
                  <a:pt x="0" y="643763"/>
                </a:lnTo>
                <a:lnTo>
                  <a:pt x="3301" y="577850"/>
                </a:lnTo>
                <a:lnTo>
                  <a:pt x="13081" y="514095"/>
                </a:lnTo>
                <a:lnTo>
                  <a:pt x="29082" y="452246"/>
                </a:lnTo>
                <a:lnTo>
                  <a:pt x="51181" y="392938"/>
                </a:lnTo>
                <a:lnTo>
                  <a:pt x="78486" y="336931"/>
                </a:lnTo>
                <a:lnTo>
                  <a:pt x="110870" y="283718"/>
                </a:lnTo>
                <a:lnTo>
                  <a:pt x="148462" y="234187"/>
                </a:lnTo>
                <a:lnTo>
                  <a:pt x="190245" y="188468"/>
                </a:lnTo>
                <a:lnTo>
                  <a:pt x="236346" y="147193"/>
                </a:lnTo>
                <a:lnTo>
                  <a:pt x="286257" y="109981"/>
                </a:lnTo>
                <a:lnTo>
                  <a:pt x="339851" y="77596"/>
                </a:lnTo>
                <a:lnTo>
                  <a:pt x="396239" y="50673"/>
                </a:lnTo>
                <a:lnTo>
                  <a:pt x="455930" y="28956"/>
                </a:lnTo>
                <a:lnTo>
                  <a:pt x="518159" y="13081"/>
                </a:lnTo>
                <a:lnTo>
                  <a:pt x="582676" y="3175"/>
                </a:lnTo>
                <a:lnTo>
                  <a:pt x="648843" y="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31"/>
          <p:cNvSpPr txBox="1"/>
          <p:nvPr/>
        </p:nvSpPr>
        <p:spPr>
          <a:xfrm>
            <a:off x="7452320" y="5404191"/>
            <a:ext cx="1587848" cy="666115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 algn="ctr">
              <a:buFontTx/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dirty="0"/>
              <a:t>Trilha das  Quaresmeiras  400m</a:t>
            </a:r>
          </a:p>
        </p:txBody>
      </p:sp>
      <p:sp>
        <p:nvSpPr>
          <p:cNvPr id="32" name="object 34"/>
          <p:cNvSpPr/>
          <p:nvPr/>
        </p:nvSpPr>
        <p:spPr>
          <a:xfrm>
            <a:off x="6347078" y="2470913"/>
            <a:ext cx="450850" cy="1129665"/>
          </a:xfrm>
          <a:custGeom>
            <a:avLst/>
            <a:gdLst/>
            <a:ahLst/>
            <a:cxnLst/>
            <a:rect l="l" t="t" r="r" b="b"/>
            <a:pathLst>
              <a:path w="450850" h="1129664">
                <a:moveTo>
                  <a:pt x="20193" y="1069213"/>
                </a:moveTo>
                <a:lnTo>
                  <a:pt x="0" y="1122680"/>
                </a:lnTo>
                <a:lnTo>
                  <a:pt x="17907" y="1129411"/>
                </a:lnTo>
                <a:lnTo>
                  <a:pt x="37973" y="1075817"/>
                </a:lnTo>
                <a:lnTo>
                  <a:pt x="20193" y="1069213"/>
                </a:lnTo>
                <a:close/>
              </a:path>
              <a:path w="450850" h="1129664">
                <a:moveTo>
                  <a:pt x="46990" y="997839"/>
                </a:moveTo>
                <a:lnTo>
                  <a:pt x="26797" y="1051306"/>
                </a:lnTo>
                <a:lnTo>
                  <a:pt x="44704" y="1058037"/>
                </a:lnTo>
                <a:lnTo>
                  <a:pt x="64770" y="1004570"/>
                </a:lnTo>
                <a:lnTo>
                  <a:pt x="46990" y="997839"/>
                </a:lnTo>
                <a:close/>
              </a:path>
              <a:path w="450850" h="1129664">
                <a:moveTo>
                  <a:pt x="73787" y="926465"/>
                </a:moveTo>
                <a:lnTo>
                  <a:pt x="53721" y="980059"/>
                </a:lnTo>
                <a:lnTo>
                  <a:pt x="71500" y="986663"/>
                </a:lnTo>
                <a:lnTo>
                  <a:pt x="91567" y="933196"/>
                </a:lnTo>
                <a:lnTo>
                  <a:pt x="73787" y="926465"/>
                </a:lnTo>
                <a:close/>
              </a:path>
              <a:path w="450850" h="1129664">
                <a:moveTo>
                  <a:pt x="100584" y="855218"/>
                </a:moveTo>
                <a:lnTo>
                  <a:pt x="80518" y="908685"/>
                </a:lnTo>
                <a:lnTo>
                  <a:pt x="98298" y="915416"/>
                </a:lnTo>
                <a:lnTo>
                  <a:pt x="118491" y="861949"/>
                </a:lnTo>
                <a:lnTo>
                  <a:pt x="100584" y="855218"/>
                </a:lnTo>
                <a:close/>
              </a:path>
              <a:path w="450850" h="1129664">
                <a:moveTo>
                  <a:pt x="127381" y="783844"/>
                </a:moveTo>
                <a:lnTo>
                  <a:pt x="107315" y="837311"/>
                </a:lnTo>
                <a:lnTo>
                  <a:pt x="125095" y="844042"/>
                </a:lnTo>
                <a:lnTo>
                  <a:pt x="145287" y="790575"/>
                </a:lnTo>
                <a:lnTo>
                  <a:pt x="127381" y="783844"/>
                </a:lnTo>
                <a:close/>
              </a:path>
              <a:path w="450850" h="1129664">
                <a:moveTo>
                  <a:pt x="154305" y="712597"/>
                </a:moveTo>
                <a:lnTo>
                  <a:pt x="134112" y="766064"/>
                </a:lnTo>
                <a:lnTo>
                  <a:pt x="152019" y="772795"/>
                </a:lnTo>
                <a:lnTo>
                  <a:pt x="172085" y="719201"/>
                </a:lnTo>
                <a:lnTo>
                  <a:pt x="154305" y="712597"/>
                </a:lnTo>
                <a:close/>
              </a:path>
              <a:path w="450850" h="1129664">
                <a:moveTo>
                  <a:pt x="181101" y="641223"/>
                </a:moveTo>
                <a:lnTo>
                  <a:pt x="160909" y="694690"/>
                </a:lnTo>
                <a:lnTo>
                  <a:pt x="178816" y="701421"/>
                </a:lnTo>
                <a:lnTo>
                  <a:pt x="198881" y="647954"/>
                </a:lnTo>
                <a:lnTo>
                  <a:pt x="181101" y="641223"/>
                </a:lnTo>
                <a:close/>
              </a:path>
              <a:path w="450850" h="1129664">
                <a:moveTo>
                  <a:pt x="207899" y="569849"/>
                </a:moveTo>
                <a:lnTo>
                  <a:pt x="187832" y="623443"/>
                </a:lnTo>
                <a:lnTo>
                  <a:pt x="205613" y="630047"/>
                </a:lnTo>
                <a:lnTo>
                  <a:pt x="225805" y="576580"/>
                </a:lnTo>
                <a:lnTo>
                  <a:pt x="207899" y="569849"/>
                </a:lnTo>
                <a:close/>
              </a:path>
              <a:path w="450850" h="1129664">
                <a:moveTo>
                  <a:pt x="234696" y="498602"/>
                </a:moveTo>
                <a:lnTo>
                  <a:pt x="214629" y="552069"/>
                </a:lnTo>
                <a:lnTo>
                  <a:pt x="232410" y="558800"/>
                </a:lnTo>
                <a:lnTo>
                  <a:pt x="252602" y="505333"/>
                </a:lnTo>
                <a:lnTo>
                  <a:pt x="234696" y="498602"/>
                </a:lnTo>
                <a:close/>
              </a:path>
              <a:path w="450850" h="1129664">
                <a:moveTo>
                  <a:pt x="261620" y="427228"/>
                </a:moveTo>
                <a:lnTo>
                  <a:pt x="241426" y="480695"/>
                </a:lnTo>
                <a:lnTo>
                  <a:pt x="259334" y="487425"/>
                </a:lnTo>
                <a:lnTo>
                  <a:pt x="279400" y="433959"/>
                </a:lnTo>
                <a:lnTo>
                  <a:pt x="261620" y="427228"/>
                </a:lnTo>
                <a:close/>
              </a:path>
              <a:path w="450850" h="1129664">
                <a:moveTo>
                  <a:pt x="288417" y="355981"/>
                </a:moveTo>
                <a:lnTo>
                  <a:pt x="268224" y="409448"/>
                </a:lnTo>
                <a:lnTo>
                  <a:pt x="286130" y="416179"/>
                </a:lnTo>
                <a:lnTo>
                  <a:pt x="306197" y="362585"/>
                </a:lnTo>
                <a:lnTo>
                  <a:pt x="288417" y="355981"/>
                </a:lnTo>
                <a:close/>
              </a:path>
              <a:path w="450850" h="1129664">
                <a:moveTo>
                  <a:pt x="315214" y="284607"/>
                </a:moveTo>
                <a:lnTo>
                  <a:pt x="295148" y="338074"/>
                </a:lnTo>
                <a:lnTo>
                  <a:pt x="312927" y="344805"/>
                </a:lnTo>
                <a:lnTo>
                  <a:pt x="332994" y="291338"/>
                </a:lnTo>
                <a:lnTo>
                  <a:pt x="315214" y="284607"/>
                </a:lnTo>
                <a:close/>
              </a:path>
              <a:path w="450850" h="1129664">
                <a:moveTo>
                  <a:pt x="342011" y="213233"/>
                </a:moveTo>
                <a:lnTo>
                  <a:pt x="321945" y="266827"/>
                </a:lnTo>
                <a:lnTo>
                  <a:pt x="339725" y="273431"/>
                </a:lnTo>
                <a:lnTo>
                  <a:pt x="359918" y="219964"/>
                </a:lnTo>
                <a:lnTo>
                  <a:pt x="342011" y="213233"/>
                </a:lnTo>
                <a:close/>
              </a:path>
              <a:path w="450850" h="1129664">
                <a:moveTo>
                  <a:pt x="368807" y="141986"/>
                </a:moveTo>
                <a:lnTo>
                  <a:pt x="348742" y="195453"/>
                </a:lnTo>
                <a:lnTo>
                  <a:pt x="366522" y="202184"/>
                </a:lnTo>
                <a:lnTo>
                  <a:pt x="386715" y="148717"/>
                </a:lnTo>
                <a:lnTo>
                  <a:pt x="368807" y="141986"/>
                </a:lnTo>
                <a:close/>
              </a:path>
              <a:path w="450850" h="1129664">
                <a:moveTo>
                  <a:pt x="395731" y="70612"/>
                </a:moveTo>
                <a:lnTo>
                  <a:pt x="375539" y="124079"/>
                </a:lnTo>
                <a:lnTo>
                  <a:pt x="393446" y="130810"/>
                </a:lnTo>
                <a:lnTo>
                  <a:pt x="413512" y="77343"/>
                </a:lnTo>
                <a:lnTo>
                  <a:pt x="395731" y="70612"/>
                </a:lnTo>
                <a:close/>
              </a:path>
              <a:path w="450850" h="1129664">
                <a:moveTo>
                  <a:pt x="434855" y="14224"/>
                </a:moveTo>
                <a:lnTo>
                  <a:pt x="416941" y="14224"/>
                </a:lnTo>
                <a:lnTo>
                  <a:pt x="434721" y="20955"/>
                </a:lnTo>
                <a:lnTo>
                  <a:pt x="422331" y="53993"/>
                </a:lnTo>
                <a:lnTo>
                  <a:pt x="432053" y="111379"/>
                </a:lnTo>
                <a:lnTo>
                  <a:pt x="437006" y="114935"/>
                </a:lnTo>
                <a:lnTo>
                  <a:pt x="447421" y="113157"/>
                </a:lnTo>
                <a:lnTo>
                  <a:pt x="450850" y="108204"/>
                </a:lnTo>
                <a:lnTo>
                  <a:pt x="434855" y="14224"/>
                </a:lnTo>
                <a:close/>
              </a:path>
              <a:path w="450850" h="1129664">
                <a:moveTo>
                  <a:pt x="432435" y="0"/>
                </a:moveTo>
                <a:lnTo>
                  <a:pt x="347345" y="69215"/>
                </a:lnTo>
                <a:lnTo>
                  <a:pt x="346710" y="75184"/>
                </a:lnTo>
                <a:lnTo>
                  <a:pt x="350012" y="79375"/>
                </a:lnTo>
                <a:lnTo>
                  <a:pt x="353314" y="83439"/>
                </a:lnTo>
                <a:lnTo>
                  <a:pt x="359282" y="84074"/>
                </a:lnTo>
                <a:lnTo>
                  <a:pt x="363347" y="80645"/>
                </a:lnTo>
                <a:lnTo>
                  <a:pt x="404606" y="47117"/>
                </a:lnTo>
                <a:lnTo>
                  <a:pt x="416941" y="14224"/>
                </a:lnTo>
                <a:lnTo>
                  <a:pt x="434855" y="14224"/>
                </a:lnTo>
                <a:lnTo>
                  <a:pt x="432435" y="0"/>
                </a:lnTo>
                <a:close/>
              </a:path>
              <a:path w="450850" h="1129664">
                <a:moveTo>
                  <a:pt x="419162" y="35288"/>
                </a:moveTo>
                <a:lnTo>
                  <a:pt x="404606" y="47117"/>
                </a:lnTo>
                <a:lnTo>
                  <a:pt x="402463" y="52832"/>
                </a:lnTo>
                <a:lnTo>
                  <a:pt x="420243" y="59562"/>
                </a:lnTo>
                <a:lnTo>
                  <a:pt x="422331" y="53993"/>
                </a:lnTo>
                <a:lnTo>
                  <a:pt x="419162" y="35288"/>
                </a:lnTo>
                <a:close/>
              </a:path>
              <a:path w="450850" h="1129664">
                <a:moveTo>
                  <a:pt x="430024" y="19177"/>
                </a:moveTo>
                <a:lnTo>
                  <a:pt x="416432" y="19177"/>
                </a:lnTo>
                <a:lnTo>
                  <a:pt x="431800" y="25019"/>
                </a:lnTo>
                <a:lnTo>
                  <a:pt x="419162" y="35288"/>
                </a:lnTo>
                <a:lnTo>
                  <a:pt x="422331" y="53993"/>
                </a:lnTo>
                <a:lnTo>
                  <a:pt x="434721" y="20955"/>
                </a:lnTo>
                <a:lnTo>
                  <a:pt x="430024" y="19177"/>
                </a:lnTo>
                <a:close/>
              </a:path>
              <a:path w="450850" h="1129664">
                <a:moveTo>
                  <a:pt x="416941" y="14224"/>
                </a:moveTo>
                <a:lnTo>
                  <a:pt x="404606" y="47117"/>
                </a:lnTo>
                <a:lnTo>
                  <a:pt x="419162" y="35288"/>
                </a:lnTo>
                <a:lnTo>
                  <a:pt x="416432" y="19177"/>
                </a:lnTo>
                <a:lnTo>
                  <a:pt x="430024" y="19177"/>
                </a:lnTo>
                <a:lnTo>
                  <a:pt x="416941" y="14224"/>
                </a:lnTo>
                <a:close/>
              </a:path>
              <a:path w="450850" h="1129664">
                <a:moveTo>
                  <a:pt x="416432" y="19177"/>
                </a:moveTo>
                <a:lnTo>
                  <a:pt x="419162" y="35288"/>
                </a:lnTo>
                <a:lnTo>
                  <a:pt x="431800" y="25019"/>
                </a:lnTo>
                <a:lnTo>
                  <a:pt x="416432" y="191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5"/>
          <p:cNvSpPr/>
          <p:nvPr/>
        </p:nvSpPr>
        <p:spPr>
          <a:xfrm>
            <a:off x="5552947" y="4135756"/>
            <a:ext cx="1107440" cy="647065"/>
          </a:xfrm>
          <a:custGeom>
            <a:avLst/>
            <a:gdLst/>
            <a:ahLst/>
            <a:cxnLst/>
            <a:rect l="l" t="t" r="r" b="b"/>
            <a:pathLst>
              <a:path w="1107440" h="647064">
                <a:moveTo>
                  <a:pt x="9525" y="0"/>
                </a:moveTo>
                <a:lnTo>
                  <a:pt x="0" y="16382"/>
                </a:lnTo>
                <a:lnTo>
                  <a:pt x="49529" y="45084"/>
                </a:lnTo>
                <a:lnTo>
                  <a:pt x="59054" y="28575"/>
                </a:lnTo>
                <a:lnTo>
                  <a:pt x="9525" y="0"/>
                </a:lnTo>
                <a:close/>
              </a:path>
              <a:path w="1107440" h="647064">
                <a:moveTo>
                  <a:pt x="75564" y="38100"/>
                </a:moveTo>
                <a:lnTo>
                  <a:pt x="65912" y="54609"/>
                </a:lnTo>
                <a:lnTo>
                  <a:pt x="115442" y="83184"/>
                </a:lnTo>
                <a:lnTo>
                  <a:pt x="124967" y="66801"/>
                </a:lnTo>
                <a:lnTo>
                  <a:pt x="75564" y="38100"/>
                </a:lnTo>
                <a:close/>
              </a:path>
              <a:path w="1107440" h="647064">
                <a:moveTo>
                  <a:pt x="141477" y="76326"/>
                </a:moveTo>
                <a:lnTo>
                  <a:pt x="131952" y="92709"/>
                </a:lnTo>
                <a:lnTo>
                  <a:pt x="181355" y="121412"/>
                </a:lnTo>
                <a:lnTo>
                  <a:pt x="190880" y="104901"/>
                </a:lnTo>
                <a:lnTo>
                  <a:pt x="141477" y="76326"/>
                </a:lnTo>
                <a:close/>
              </a:path>
              <a:path w="1107440" h="647064">
                <a:moveTo>
                  <a:pt x="207390" y="114426"/>
                </a:moveTo>
                <a:lnTo>
                  <a:pt x="197865" y="130937"/>
                </a:lnTo>
                <a:lnTo>
                  <a:pt x="247268" y="159512"/>
                </a:lnTo>
                <a:lnTo>
                  <a:pt x="256921" y="143128"/>
                </a:lnTo>
                <a:lnTo>
                  <a:pt x="207390" y="114426"/>
                </a:lnTo>
                <a:close/>
              </a:path>
              <a:path w="1107440" h="647064">
                <a:moveTo>
                  <a:pt x="273303" y="152653"/>
                </a:moveTo>
                <a:lnTo>
                  <a:pt x="263778" y="169163"/>
                </a:lnTo>
                <a:lnTo>
                  <a:pt x="313309" y="197738"/>
                </a:lnTo>
                <a:lnTo>
                  <a:pt x="322834" y="181228"/>
                </a:lnTo>
                <a:lnTo>
                  <a:pt x="273303" y="152653"/>
                </a:lnTo>
                <a:close/>
              </a:path>
              <a:path w="1107440" h="647064">
                <a:moveTo>
                  <a:pt x="339343" y="190753"/>
                </a:moveTo>
                <a:lnTo>
                  <a:pt x="329818" y="207263"/>
                </a:lnTo>
                <a:lnTo>
                  <a:pt x="379222" y="235965"/>
                </a:lnTo>
                <a:lnTo>
                  <a:pt x="388747" y="219456"/>
                </a:lnTo>
                <a:lnTo>
                  <a:pt x="339343" y="190753"/>
                </a:lnTo>
                <a:close/>
              </a:path>
              <a:path w="1107440" h="647064">
                <a:moveTo>
                  <a:pt x="405256" y="228981"/>
                </a:moveTo>
                <a:lnTo>
                  <a:pt x="395731" y="245490"/>
                </a:lnTo>
                <a:lnTo>
                  <a:pt x="445135" y="274065"/>
                </a:lnTo>
                <a:lnTo>
                  <a:pt x="454660" y="257556"/>
                </a:lnTo>
                <a:lnTo>
                  <a:pt x="405256" y="228981"/>
                </a:lnTo>
                <a:close/>
              </a:path>
              <a:path w="1107440" h="647064">
                <a:moveTo>
                  <a:pt x="471169" y="267207"/>
                </a:moveTo>
                <a:lnTo>
                  <a:pt x="461644" y="283590"/>
                </a:lnTo>
                <a:lnTo>
                  <a:pt x="511175" y="312293"/>
                </a:lnTo>
                <a:lnTo>
                  <a:pt x="520700" y="295782"/>
                </a:lnTo>
                <a:lnTo>
                  <a:pt x="471169" y="267207"/>
                </a:lnTo>
                <a:close/>
              </a:path>
              <a:path w="1107440" h="647064">
                <a:moveTo>
                  <a:pt x="537210" y="305307"/>
                </a:moveTo>
                <a:lnTo>
                  <a:pt x="527557" y="321818"/>
                </a:lnTo>
                <a:lnTo>
                  <a:pt x="577088" y="350393"/>
                </a:lnTo>
                <a:lnTo>
                  <a:pt x="586613" y="334009"/>
                </a:lnTo>
                <a:lnTo>
                  <a:pt x="537210" y="305307"/>
                </a:lnTo>
                <a:close/>
              </a:path>
              <a:path w="1107440" h="647064">
                <a:moveTo>
                  <a:pt x="603123" y="343534"/>
                </a:moveTo>
                <a:lnTo>
                  <a:pt x="593598" y="360044"/>
                </a:lnTo>
                <a:lnTo>
                  <a:pt x="643001" y="388619"/>
                </a:lnTo>
                <a:lnTo>
                  <a:pt x="652526" y="372109"/>
                </a:lnTo>
                <a:lnTo>
                  <a:pt x="603123" y="343534"/>
                </a:lnTo>
                <a:close/>
              </a:path>
              <a:path w="1107440" h="647064">
                <a:moveTo>
                  <a:pt x="669036" y="381634"/>
                </a:moveTo>
                <a:lnTo>
                  <a:pt x="659511" y="398144"/>
                </a:lnTo>
                <a:lnTo>
                  <a:pt x="708913" y="426846"/>
                </a:lnTo>
                <a:lnTo>
                  <a:pt x="718565" y="410337"/>
                </a:lnTo>
                <a:lnTo>
                  <a:pt x="669036" y="381634"/>
                </a:lnTo>
                <a:close/>
              </a:path>
              <a:path w="1107440" h="647064">
                <a:moveTo>
                  <a:pt x="734949" y="419862"/>
                </a:moveTo>
                <a:lnTo>
                  <a:pt x="725424" y="436371"/>
                </a:lnTo>
                <a:lnTo>
                  <a:pt x="774953" y="464946"/>
                </a:lnTo>
                <a:lnTo>
                  <a:pt x="784478" y="448437"/>
                </a:lnTo>
                <a:lnTo>
                  <a:pt x="734949" y="419862"/>
                </a:lnTo>
                <a:close/>
              </a:path>
              <a:path w="1107440" h="647064">
                <a:moveTo>
                  <a:pt x="800988" y="457962"/>
                </a:moveTo>
                <a:lnTo>
                  <a:pt x="791463" y="474471"/>
                </a:lnTo>
                <a:lnTo>
                  <a:pt x="840866" y="503174"/>
                </a:lnTo>
                <a:lnTo>
                  <a:pt x="850391" y="486663"/>
                </a:lnTo>
                <a:lnTo>
                  <a:pt x="800988" y="457962"/>
                </a:lnTo>
                <a:close/>
              </a:path>
              <a:path w="1107440" h="647064">
                <a:moveTo>
                  <a:pt x="866901" y="496188"/>
                </a:moveTo>
                <a:lnTo>
                  <a:pt x="857376" y="512699"/>
                </a:lnTo>
                <a:lnTo>
                  <a:pt x="906779" y="541274"/>
                </a:lnTo>
                <a:lnTo>
                  <a:pt x="916304" y="524763"/>
                </a:lnTo>
                <a:lnTo>
                  <a:pt x="866901" y="496188"/>
                </a:lnTo>
                <a:close/>
              </a:path>
              <a:path w="1107440" h="647064">
                <a:moveTo>
                  <a:pt x="932814" y="534415"/>
                </a:moveTo>
                <a:lnTo>
                  <a:pt x="923289" y="550799"/>
                </a:lnTo>
                <a:lnTo>
                  <a:pt x="972820" y="579501"/>
                </a:lnTo>
                <a:lnTo>
                  <a:pt x="982345" y="562990"/>
                </a:lnTo>
                <a:lnTo>
                  <a:pt x="932814" y="534415"/>
                </a:lnTo>
                <a:close/>
              </a:path>
              <a:path w="1107440" h="647064">
                <a:moveTo>
                  <a:pt x="1055638" y="627481"/>
                </a:moveTo>
                <a:lnTo>
                  <a:pt x="1002665" y="627633"/>
                </a:lnTo>
                <a:lnTo>
                  <a:pt x="997457" y="627633"/>
                </a:lnTo>
                <a:lnTo>
                  <a:pt x="993140" y="631951"/>
                </a:lnTo>
                <a:lnTo>
                  <a:pt x="993267" y="642493"/>
                </a:lnTo>
                <a:lnTo>
                  <a:pt x="997457" y="646683"/>
                </a:lnTo>
                <a:lnTo>
                  <a:pt x="1107312" y="646429"/>
                </a:lnTo>
                <a:lnTo>
                  <a:pt x="1106589" y="645159"/>
                </a:lnTo>
                <a:lnTo>
                  <a:pt x="1086230" y="645159"/>
                </a:lnTo>
                <a:lnTo>
                  <a:pt x="1055638" y="627481"/>
                </a:lnTo>
                <a:close/>
              </a:path>
              <a:path w="1107440" h="647064">
                <a:moveTo>
                  <a:pt x="1074587" y="627427"/>
                </a:moveTo>
                <a:lnTo>
                  <a:pt x="1055638" y="627481"/>
                </a:lnTo>
                <a:lnTo>
                  <a:pt x="1086230" y="645159"/>
                </a:lnTo>
                <a:lnTo>
                  <a:pt x="1088282" y="641603"/>
                </a:lnTo>
                <a:lnTo>
                  <a:pt x="1082675" y="641603"/>
                </a:lnTo>
                <a:lnTo>
                  <a:pt x="1074587" y="627427"/>
                </a:lnTo>
                <a:close/>
              </a:path>
              <a:path w="1107440" h="647064">
                <a:moveTo>
                  <a:pt x="1047115" y="549401"/>
                </a:moveTo>
                <a:lnTo>
                  <a:pt x="1042543" y="551941"/>
                </a:lnTo>
                <a:lnTo>
                  <a:pt x="1037971" y="554608"/>
                </a:lnTo>
                <a:lnTo>
                  <a:pt x="1036447" y="560451"/>
                </a:lnTo>
                <a:lnTo>
                  <a:pt x="1038986" y="565022"/>
                </a:lnTo>
                <a:lnTo>
                  <a:pt x="1065217" y="611002"/>
                </a:lnTo>
                <a:lnTo>
                  <a:pt x="1095755" y="628650"/>
                </a:lnTo>
                <a:lnTo>
                  <a:pt x="1086230" y="645159"/>
                </a:lnTo>
                <a:lnTo>
                  <a:pt x="1106589" y="645159"/>
                </a:lnTo>
                <a:lnTo>
                  <a:pt x="1055497" y="555497"/>
                </a:lnTo>
                <a:lnTo>
                  <a:pt x="1052956" y="550926"/>
                </a:lnTo>
                <a:lnTo>
                  <a:pt x="1047115" y="549401"/>
                </a:lnTo>
                <a:close/>
              </a:path>
              <a:path w="1107440" h="647064">
                <a:moveTo>
                  <a:pt x="1090929" y="627379"/>
                </a:moveTo>
                <a:lnTo>
                  <a:pt x="1074587" y="627427"/>
                </a:lnTo>
                <a:lnTo>
                  <a:pt x="1082675" y="641603"/>
                </a:lnTo>
                <a:lnTo>
                  <a:pt x="1090929" y="627379"/>
                </a:lnTo>
                <a:close/>
              </a:path>
              <a:path w="1107440" h="647064">
                <a:moveTo>
                  <a:pt x="1093558" y="627379"/>
                </a:moveTo>
                <a:lnTo>
                  <a:pt x="1090929" y="627379"/>
                </a:lnTo>
                <a:lnTo>
                  <a:pt x="1082675" y="641603"/>
                </a:lnTo>
                <a:lnTo>
                  <a:pt x="1088282" y="641603"/>
                </a:lnTo>
                <a:lnTo>
                  <a:pt x="1095755" y="628650"/>
                </a:lnTo>
                <a:lnTo>
                  <a:pt x="1093558" y="627379"/>
                </a:lnTo>
                <a:close/>
              </a:path>
              <a:path w="1107440" h="647064">
                <a:moveTo>
                  <a:pt x="1064768" y="610743"/>
                </a:moveTo>
                <a:lnTo>
                  <a:pt x="1055243" y="627252"/>
                </a:lnTo>
                <a:lnTo>
                  <a:pt x="1055638" y="627481"/>
                </a:lnTo>
                <a:lnTo>
                  <a:pt x="1074587" y="627427"/>
                </a:lnTo>
                <a:lnTo>
                  <a:pt x="1065217" y="611002"/>
                </a:lnTo>
                <a:lnTo>
                  <a:pt x="1064768" y="610743"/>
                </a:lnTo>
                <a:close/>
              </a:path>
              <a:path w="1107440" h="647064">
                <a:moveTo>
                  <a:pt x="1065217" y="611002"/>
                </a:moveTo>
                <a:lnTo>
                  <a:pt x="1074587" y="627427"/>
                </a:lnTo>
                <a:lnTo>
                  <a:pt x="1093558" y="627379"/>
                </a:lnTo>
                <a:lnTo>
                  <a:pt x="1065217" y="611002"/>
                </a:lnTo>
                <a:close/>
              </a:path>
              <a:path w="1107440" h="647064">
                <a:moveTo>
                  <a:pt x="998727" y="572515"/>
                </a:moveTo>
                <a:lnTo>
                  <a:pt x="989202" y="589026"/>
                </a:lnTo>
                <a:lnTo>
                  <a:pt x="1038732" y="617601"/>
                </a:lnTo>
                <a:lnTo>
                  <a:pt x="1048257" y="601218"/>
                </a:lnTo>
                <a:lnTo>
                  <a:pt x="998727" y="5725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7"/>
          <p:cNvSpPr/>
          <p:nvPr/>
        </p:nvSpPr>
        <p:spPr>
          <a:xfrm>
            <a:off x="2915792" y="3489454"/>
            <a:ext cx="753110" cy="827405"/>
          </a:xfrm>
          <a:custGeom>
            <a:avLst/>
            <a:gdLst/>
            <a:ahLst/>
            <a:cxnLst/>
            <a:rect l="l" t="t" r="r" b="b"/>
            <a:pathLst>
              <a:path w="753110" h="827404">
                <a:moveTo>
                  <a:pt x="738885" y="0"/>
                </a:moveTo>
                <a:lnTo>
                  <a:pt x="700405" y="42290"/>
                </a:lnTo>
                <a:lnTo>
                  <a:pt x="714502" y="55117"/>
                </a:lnTo>
                <a:lnTo>
                  <a:pt x="752982" y="12826"/>
                </a:lnTo>
                <a:lnTo>
                  <a:pt x="738885" y="0"/>
                </a:lnTo>
                <a:close/>
              </a:path>
              <a:path w="753110" h="827404">
                <a:moveTo>
                  <a:pt x="687578" y="56387"/>
                </a:moveTo>
                <a:lnTo>
                  <a:pt x="649223" y="98678"/>
                </a:lnTo>
                <a:lnTo>
                  <a:pt x="663320" y="111505"/>
                </a:lnTo>
                <a:lnTo>
                  <a:pt x="701674" y="69214"/>
                </a:lnTo>
                <a:lnTo>
                  <a:pt x="687578" y="56387"/>
                </a:lnTo>
                <a:close/>
              </a:path>
              <a:path w="753110" h="827404">
                <a:moveTo>
                  <a:pt x="636396" y="112775"/>
                </a:moveTo>
                <a:lnTo>
                  <a:pt x="597916" y="155066"/>
                </a:lnTo>
                <a:lnTo>
                  <a:pt x="612012" y="167893"/>
                </a:lnTo>
                <a:lnTo>
                  <a:pt x="650494" y="125602"/>
                </a:lnTo>
                <a:lnTo>
                  <a:pt x="636396" y="112775"/>
                </a:lnTo>
                <a:close/>
              </a:path>
              <a:path w="753110" h="827404">
                <a:moveTo>
                  <a:pt x="585089" y="169163"/>
                </a:moveTo>
                <a:lnTo>
                  <a:pt x="546607" y="211454"/>
                </a:lnTo>
                <a:lnTo>
                  <a:pt x="560832" y="224281"/>
                </a:lnTo>
                <a:lnTo>
                  <a:pt x="599185" y="181990"/>
                </a:lnTo>
                <a:lnTo>
                  <a:pt x="585089" y="169163"/>
                </a:lnTo>
                <a:close/>
              </a:path>
              <a:path w="753110" h="827404">
                <a:moveTo>
                  <a:pt x="533907" y="225551"/>
                </a:moveTo>
                <a:lnTo>
                  <a:pt x="495427" y="267842"/>
                </a:lnTo>
                <a:lnTo>
                  <a:pt x="509523" y="280669"/>
                </a:lnTo>
                <a:lnTo>
                  <a:pt x="548005" y="238378"/>
                </a:lnTo>
                <a:lnTo>
                  <a:pt x="533907" y="225551"/>
                </a:lnTo>
                <a:close/>
              </a:path>
              <a:path w="753110" h="827404">
                <a:moveTo>
                  <a:pt x="482599" y="281939"/>
                </a:moveTo>
                <a:lnTo>
                  <a:pt x="444119" y="324230"/>
                </a:lnTo>
                <a:lnTo>
                  <a:pt x="458216" y="337057"/>
                </a:lnTo>
                <a:lnTo>
                  <a:pt x="496696" y="294766"/>
                </a:lnTo>
                <a:lnTo>
                  <a:pt x="482599" y="281939"/>
                </a:lnTo>
                <a:close/>
              </a:path>
              <a:path w="753110" h="827404">
                <a:moveTo>
                  <a:pt x="431419" y="338327"/>
                </a:moveTo>
                <a:lnTo>
                  <a:pt x="392937" y="380618"/>
                </a:lnTo>
                <a:lnTo>
                  <a:pt x="407034" y="393445"/>
                </a:lnTo>
                <a:lnTo>
                  <a:pt x="445516" y="351154"/>
                </a:lnTo>
                <a:lnTo>
                  <a:pt x="431419" y="338327"/>
                </a:lnTo>
                <a:close/>
              </a:path>
              <a:path w="753110" h="827404">
                <a:moveTo>
                  <a:pt x="380110" y="394715"/>
                </a:moveTo>
                <a:lnTo>
                  <a:pt x="341630" y="437006"/>
                </a:lnTo>
                <a:lnTo>
                  <a:pt x="355727" y="449833"/>
                </a:lnTo>
                <a:lnTo>
                  <a:pt x="394207" y="407542"/>
                </a:lnTo>
                <a:lnTo>
                  <a:pt x="380110" y="394715"/>
                </a:lnTo>
                <a:close/>
              </a:path>
              <a:path w="753110" h="827404">
                <a:moveTo>
                  <a:pt x="328930" y="451103"/>
                </a:moveTo>
                <a:lnTo>
                  <a:pt x="290449" y="493394"/>
                </a:lnTo>
                <a:lnTo>
                  <a:pt x="304545" y="506221"/>
                </a:lnTo>
                <a:lnTo>
                  <a:pt x="343027" y="463930"/>
                </a:lnTo>
                <a:lnTo>
                  <a:pt x="328930" y="451103"/>
                </a:lnTo>
                <a:close/>
              </a:path>
              <a:path w="753110" h="827404">
                <a:moveTo>
                  <a:pt x="277621" y="507491"/>
                </a:moveTo>
                <a:lnTo>
                  <a:pt x="239140" y="549782"/>
                </a:lnTo>
                <a:lnTo>
                  <a:pt x="253237" y="562609"/>
                </a:lnTo>
                <a:lnTo>
                  <a:pt x="291719" y="520318"/>
                </a:lnTo>
                <a:lnTo>
                  <a:pt x="277621" y="507491"/>
                </a:lnTo>
                <a:close/>
              </a:path>
              <a:path w="753110" h="827404">
                <a:moveTo>
                  <a:pt x="226440" y="563879"/>
                </a:moveTo>
                <a:lnTo>
                  <a:pt x="187959" y="606297"/>
                </a:lnTo>
                <a:lnTo>
                  <a:pt x="202056" y="618997"/>
                </a:lnTo>
                <a:lnTo>
                  <a:pt x="240537" y="576706"/>
                </a:lnTo>
                <a:lnTo>
                  <a:pt x="226440" y="563879"/>
                </a:lnTo>
                <a:close/>
              </a:path>
              <a:path w="753110" h="827404">
                <a:moveTo>
                  <a:pt x="175132" y="620394"/>
                </a:moveTo>
                <a:lnTo>
                  <a:pt x="136651" y="662685"/>
                </a:lnTo>
                <a:lnTo>
                  <a:pt x="150749" y="675385"/>
                </a:lnTo>
                <a:lnTo>
                  <a:pt x="189230" y="633094"/>
                </a:lnTo>
                <a:lnTo>
                  <a:pt x="175132" y="620394"/>
                </a:lnTo>
                <a:close/>
              </a:path>
              <a:path w="753110" h="827404">
                <a:moveTo>
                  <a:pt x="27939" y="716533"/>
                </a:moveTo>
                <a:lnTo>
                  <a:pt x="22859" y="719835"/>
                </a:lnTo>
                <a:lnTo>
                  <a:pt x="21717" y="724915"/>
                </a:lnTo>
                <a:lnTo>
                  <a:pt x="0" y="827277"/>
                </a:lnTo>
                <a:lnTo>
                  <a:pt x="24119" y="819657"/>
                </a:lnTo>
                <a:lnTo>
                  <a:pt x="19812" y="819657"/>
                </a:lnTo>
                <a:lnTo>
                  <a:pt x="5714" y="806830"/>
                </a:lnTo>
                <a:lnTo>
                  <a:pt x="21336" y="789558"/>
                </a:lnTo>
                <a:lnTo>
                  <a:pt x="27449" y="789558"/>
                </a:lnTo>
                <a:lnTo>
                  <a:pt x="40386" y="728979"/>
                </a:lnTo>
                <a:lnTo>
                  <a:pt x="41529" y="723772"/>
                </a:lnTo>
                <a:lnTo>
                  <a:pt x="38226" y="718692"/>
                </a:lnTo>
                <a:lnTo>
                  <a:pt x="33019" y="717676"/>
                </a:lnTo>
                <a:lnTo>
                  <a:pt x="27939" y="716533"/>
                </a:lnTo>
                <a:close/>
              </a:path>
              <a:path w="753110" h="827404">
                <a:moveTo>
                  <a:pt x="21336" y="789558"/>
                </a:moveTo>
                <a:lnTo>
                  <a:pt x="5714" y="806830"/>
                </a:lnTo>
                <a:lnTo>
                  <a:pt x="19812" y="819657"/>
                </a:lnTo>
                <a:lnTo>
                  <a:pt x="23832" y="815212"/>
                </a:lnTo>
                <a:lnTo>
                  <a:pt x="21970" y="815212"/>
                </a:lnTo>
                <a:lnTo>
                  <a:pt x="9906" y="804163"/>
                </a:lnTo>
                <a:lnTo>
                  <a:pt x="25373" y="799280"/>
                </a:lnTo>
                <a:lnTo>
                  <a:pt x="26454" y="794216"/>
                </a:lnTo>
                <a:lnTo>
                  <a:pt x="21336" y="789558"/>
                </a:lnTo>
                <a:close/>
              </a:path>
              <a:path w="753110" h="827404">
                <a:moveTo>
                  <a:pt x="99059" y="776096"/>
                </a:moveTo>
                <a:lnTo>
                  <a:pt x="93980" y="777620"/>
                </a:lnTo>
                <a:lnTo>
                  <a:pt x="30308" y="797722"/>
                </a:lnTo>
                <a:lnTo>
                  <a:pt x="35432" y="802385"/>
                </a:lnTo>
                <a:lnTo>
                  <a:pt x="19812" y="819657"/>
                </a:lnTo>
                <a:lnTo>
                  <a:pt x="24119" y="819657"/>
                </a:lnTo>
                <a:lnTo>
                  <a:pt x="99694" y="795781"/>
                </a:lnTo>
                <a:lnTo>
                  <a:pt x="104775" y="794257"/>
                </a:lnTo>
                <a:lnTo>
                  <a:pt x="107568" y="788923"/>
                </a:lnTo>
                <a:lnTo>
                  <a:pt x="105918" y="783843"/>
                </a:lnTo>
                <a:lnTo>
                  <a:pt x="104393" y="778890"/>
                </a:lnTo>
                <a:lnTo>
                  <a:pt x="99059" y="776096"/>
                </a:lnTo>
                <a:close/>
              </a:path>
              <a:path w="753110" h="827404">
                <a:moveTo>
                  <a:pt x="25373" y="799280"/>
                </a:moveTo>
                <a:lnTo>
                  <a:pt x="9906" y="804163"/>
                </a:lnTo>
                <a:lnTo>
                  <a:pt x="21970" y="815212"/>
                </a:lnTo>
                <a:lnTo>
                  <a:pt x="25373" y="799280"/>
                </a:lnTo>
                <a:close/>
              </a:path>
              <a:path w="753110" h="827404">
                <a:moveTo>
                  <a:pt x="30308" y="797722"/>
                </a:moveTo>
                <a:lnTo>
                  <a:pt x="25373" y="799280"/>
                </a:lnTo>
                <a:lnTo>
                  <a:pt x="21970" y="815212"/>
                </a:lnTo>
                <a:lnTo>
                  <a:pt x="23832" y="815212"/>
                </a:lnTo>
                <a:lnTo>
                  <a:pt x="35432" y="802385"/>
                </a:lnTo>
                <a:lnTo>
                  <a:pt x="30308" y="797722"/>
                </a:lnTo>
                <a:close/>
              </a:path>
              <a:path w="753110" h="827404">
                <a:moveTo>
                  <a:pt x="26454" y="794216"/>
                </a:moveTo>
                <a:lnTo>
                  <a:pt x="25373" y="799280"/>
                </a:lnTo>
                <a:lnTo>
                  <a:pt x="30308" y="797722"/>
                </a:lnTo>
                <a:lnTo>
                  <a:pt x="26454" y="794216"/>
                </a:lnTo>
                <a:close/>
              </a:path>
              <a:path w="753110" h="827404">
                <a:moveTo>
                  <a:pt x="27449" y="789558"/>
                </a:moveTo>
                <a:lnTo>
                  <a:pt x="21336" y="789558"/>
                </a:lnTo>
                <a:lnTo>
                  <a:pt x="26454" y="794216"/>
                </a:lnTo>
                <a:lnTo>
                  <a:pt x="27449" y="789558"/>
                </a:lnTo>
                <a:close/>
              </a:path>
              <a:path w="753110" h="827404">
                <a:moveTo>
                  <a:pt x="72643" y="733170"/>
                </a:moveTo>
                <a:lnTo>
                  <a:pt x="34162" y="775461"/>
                </a:lnTo>
                <a:lnTo>
                  <a:pt x="48259" y="788288"/>
                </a:lnTo>
                <a:lnTo>
                  <a:pt x="86740" y="745870"/>
                </a:lnTo>
                <a:lnTo>
                  <a:pt x="72643" y="733170"/>
                </a:lnTo>
                <a:close/>
              </a:path>
              <a:path w="753110" h="827404">
                <a:moveTo>
                  <a:pt x="123825" y="676782"/>
                </a:moveTo>
                <a:lnTo>
                  <a:pt x="85470" y="719073"/>
                </a:lnTo>
                <a:lnTo>
                  <a:pt x="99568" y="731773"/>
                </a:lnTo>
                <a:lnTo>
                  <a:pt x="138049" y="689482"/>
                </a:lnTo>
                <a:lnTo>
                  <a:pt x="123825" y="6767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8"/>
          <p:cNvSpPr/>
          <p:nvPr/>
        </p:nvSpPr>
        <p:spPr>
          <a:xfrm>
            <a:off x="2601341" y="4423919"/>
            <a:ext cx="1633855" cy="1034415"/>
          </a:xfrm>
          <a:custGeom>
            <a:avLst/>
            <a:gdLst/>
            <a:ahLst/>
            <a:cxnLst/>
            <a:rect l="l" t="t" r="r" b="b"/>
            <a:pathLst>
              <a:path w="1633854" h="1034414">
                <a:moveTo>
                  <a:pt x="1623695" y="0"/>
                </a:moveTo>
                <a:lnTo>
                  <a:pt x="1575434" y="30480"/>
                </a:lnTo>
                <a:lnTo>
                  <a:pt x="1585595" y="46608"/>
                </a:lnTo>
                <a:lnTo>
                  <a:pt x="1633855" y="16128"/>
                </a:lnTo>
                <a:lnTo>
                  <a:pt x="1623695" y="0"/>
                </a:lnTo>
                <a:close/>
              </a:path>
              <a:path w="1633854" h="1034414">
                <a:moveTo>
                  <a:pt x="1559306" y="40639"/>
                </a:moveTo>
                <a:lnTo>
                  <a:pt x="1510919" y="70993"/>
                </a:lnTo>
                <a:lnTo>
                  <a:pt x="1521079" y="87121"/>
                </a:lnTo>
                <a:lnTo>
                  <a:pt x="1569466" y="56768"/>
                </a:lnTo>
                <a:lnTo>
                  <a:pt x="1559306" y="40639"/>
                </a:lnTo>
                <a:close/>
              </a:path>
              <a:path w="1633854" h="1034414">
                <a:moveTo>
                  <a:pt x="1494789" y="81152"/>
                </a:moveTo>
                <a:lnTo>
                  <a:pt x="1446403" y="111632"/>
                </a:lnTo>
                <a:lnTo>
                  <a:pt x="1456562" y="127762"/>
                </a:lnTo>
                <a:lnTo>
                  <a:pt x="1504949" y="97281"/>
                </a:lnTo>
                <a:lnTo>
                  <a:pt x="1494789" y="81152"/>
                </a:lnTo>
                <a:close/>
              </a:path>
              <a:path w="1633854" h="1034414">
                <a:moveTo>
                  <a:pt x="1430273" y="121793"/>
                </a:moveTo>
                <a:lnTo>
                  <a:pt x="1382013" y="152272"/>
                </a:lnTo>
                <a:lnTo>
                  <a:pt x="1392173" y="168401"/>
                </a:lnTo>
                <a:lnTo>
                  <a:pt x="1440433" y="137921"/>
                </a:lnTo>
                <a:lnTo>
                  <a:pt x="1430273" y="121793"/>
                </a:lnTo>
                <a:close/>
              </a:path>
              <a:path w="1633854" h="1034414">
                <a:moveTo>
                  <a:pt x="1365884" y="162432"/>
                </a:moveTo>
                <a:lnTo>
                  <a:pt x="1317497" y="192912"/>
                </a:lnTo>
                <a:lnTo>
                  <a:pt x="1327658" y="209041"/>
                </a:lnTo>
                <a:lnTo>
                  <a:pt x="1376045" y="178562"/>
                </a:lnTo>
                <a:lnTo>
                  <a:pt x="1365884" y="162432"/>
                </a:lnTo>
                <a:close/>
              </a:path>
              <a:path w="1633854" h="1034414">
                <a:moveTo>
                  <a:pt x="1301369" y="203072"/>
                </a:moveTo>
                <a:lnTo>
                  <a:pt x="1252982" y="233552"/>
                </a:lnTo>
                <a:lnTo>
                  <a:pt x="1263142" y="249555"/>
                </a:lnTo>
                <a:lnTo>
                  <a:pt x="1311529" y="219201"/>
                </a:lnTo>
                <a:lnTo>
                  <a:pt x="1301369" y="203072"/>
                </a:lnTo>
                <a:close/>
              </a:path>
              <a:path w="1633854" h="1034414">
                <a:moveTo>
                  <a:pt x="1236853" y="243586"/>
                </a:moveTo>
                <a:lnTo>
                  <a:pt x="1188593" y="274065"/>
                </a:lnTo>
                <a:lnTo>
                  <a:pt x="1198625" y="290194"/>
                </a:lnTo>
                <a:lnTo>
                  <a:pt x="1247012" y="259714"/>
                </a:lnTo>
                <a:lnTo>
                  <a:pt x="1236853" y="243586"/>
                </a:lnTo>
                <a:close/>
              </a:path>
              <a:path w="1633854" h="1034414">
                <a:moveTo>
                  <a:pt x="1172463" y="284225"/>
                </a:moveTo>
                <a:lnTo>
                  <a:pt x="1124076" y="314706"/>
                </a:lnTo>
                <a:lnTo>
                  <a:pt x="1134236" y="330834"/>
                </a:lnTo>
                <a:lnTo>
                  <a:pt x="1182623" y="300355"/>
                </a:lnTo>
                <a:lnTo>
                  <a:pt x="1172463" y="284225"/>
                </a:lnTo>
                <a:close/>
              </a:path>
              <a:path w="1633854" h="1034414">
                <a:moveTo>
                  <a:pt x="1107947" y="324865"/>
                </a:moveTo>
                <a:lnTo>
                  <a:pt x="1059560" y="355345"/>
                </a:lnTo>
                <a:lnTo>
                  <a:pt x="1069720" y="371475"/>
                </a:lnTo>
                <a:lnTo>
                  <a:pt x="1118108" y="340994"/>
                </a:lnTo>
                <a:lnTo>
                  <a:pt x="1107947" y="324865"/>
                </a:lnTo>
                <a:close/>
              </a:path>
              <a:path w="1633854" h="1034414">
                <a:moveTo>
                  <a:pt x="1043432" y="365506"/>
                </a:moveTo>
                <a:lnTo>
                  <a:pt x="995044" y="395986"/>
                </a:lnTo>
                <a:lnTo>
                  <a:pt x="1005205" y="411988"/>
                </a:lnTo>
                <a:lnTo>
                  <a:pt x="1053592" y="381634"/>
                </a:lnTo>
                <a:lnTo>
                  <a:pt x="1043432" y="365506"/>
                </a:lnTo>
                <a:close/>
              </a:path>
              <a:path w="1633854" h="1034414">
                <a:moveTo>
                  <a:pt x="978916" y="406019"/>
                </a:moveTo>
                <a:lnTo>
                  <a:pt x="930656" y="436499"/>
                </a:lnTo>
                <a:lnTo>
                  <a:pt x="940816" y="452627"/>
                </a:lnTo>
                <a:lnTo>
                  <a:pt x="989075" y="422147"/>
                </a:lnTo>
                <a:lnTo>
                  <a:pt x="978916" y="406019"/>
                </a:lnTo>
                <a:close/>
              </a:path>
              <a:path w="1633854" h="1034414">
                <a:moveTo>
                  <a:pt x="914526" y="446658"/>
                </a:moveTo>
                <a:lnTo>
                  <a:pt x="866139" y="477138"/>
                </a:lnTo>
                <a:lnTo>
                  <a:pt x="876299" y="493268"/>
                </a:lnTo>
                <a:lnTo>
                  <a:pt x="924686" y="462788"/>
                </a:lnTo>
                <a:lnTo>
                  <a:pt x="914526" y="446658"/>
                </a:lnTo>
                <a:close/>
              </a:path>
              <a:path w="1633854" h="1034414">
                <a:moveTo>
                  <a:pt x="850010" y="487299"/>
                </a:moveTo>
                <a:lnTo>
                  <a:pt x="801623" y="517778"/>
                </a:lnTo>
                <a:lnTo>
                  <a:pt x="811783" y="533907"/>
                </a:lnTo>
                <a:lnTo>
                  <a:pt x="860170" y="503427"/>
                </a:lnTo>
                <a:lnTo>
                  <a:pt x="850010" y="487299"/>
                </a:lnTo>
                <a:close/>
              </a:path>
              <a:path w="1633854" h="1034414">
                <a:moveTo>
                  <a:pt x="785494" y="527938"/>
                </a:moveTo>
                <a:lnTo>
                  <a:pt x="737234" y="558419"/>
                </a:lnTo>
                <a:lnTo>
                  <a:pt x="747394" y="574420"/>
                </a:lnTo>
                <a:lnTo>
                  <a:pt x="795655" y="544068"/>
                </a:lnTo>
                <a:lnTo>
                  <a:pt x="785494" y="527938"/>
                </a:lnTo>
                <a:close/>
              </a:path>
              <a:path w="1633854" h="1034414">
                <a:moveTo>
                  <a:pt x="721106" y="568451"/>
                </a:moveTo>
                <a:lnTo>
                  <a:pt x="672719" y="598932"/>
                </a:lnTo>
                <a:lnTo>
                  <a:pt x="682879" y="615061"/>
                </a:lnTo>
                <a:lnTo>
                  <a:pt x="731266" y="584581"/>
                </a:lnTo>
                <a:lnTo>
                  <a:pt x="721106" y="568451"/>
                </a:lnTo>
                <a:close/>
              </a:path>
              <a:path w="1633854" h="1034414">
                <a:moveTo>
                  <a:pt x="656589" y="609091"/>
                </a:moveTo>
                <a:lnTo>
                  <a:pt x="608202" y="639571"/>
                </a:lnTo>
                <a:lnTo>
                  <a:pt x="618363" y="655701"/>
                </a:lnTo>
                <a:lnTo>
                  <a:pt x="666749" y="625220"/>
                </a:lnTo>
                <a:lnTo>
                  <a:pt x="656589" y="609091"/>
                </a:lnTo>
                <a:close/>
              </a:path>
              <a:path w="1633854" h="1034414">
                <a:moveTo>
                  <a:pt x="592073" y="649732"/>
                </a:moveTo>
                <a:lnTo>
                  <a:pt x="543813" y="680211"/>
                </a:lnTo>
                <a:lnTo>
                  <a:pt x="553846" y="696341"/>
                </a:lnTo>
                <a:lnTo>
                  <a:pt x="602233" y="665860"/>
                </a:lnTo>
                <a:lnTo>
                  <a:pt x="592073" y="649732"/>
                </a:lnTo>
                <a:close/>
              </a:path>
              <a:path w="1633854" h="1034414">
                <a:moveTo>
                  <a:pt x="527684" y="690372"/>
                </a:moveTo>
                <a:lnTo>
                  <a:pt x="479297" y="720851"/>
                </a:lnTo>
                <a:lnTo>
                  <a:pt x="489457" y="736854"/>
                </a:lnTo>
                <a:lnTo>
                  <a:pt x="537844" y="706501"/>
                </a:lnTo>
                <a:lnTo>
                  <a:pt x="527684" y="690372"/>
                </a:lnTo>
                <a:close/>
              </a:path>
              <a:path w="1633854" h="1034414">
                <a:moveTo>
                  <a:pt x="463169" y="731011"/>
                </a:moveTo>
                <a:lnTo>
                  <a:pt x="414781" y="761364"/>
                </a:lnTo>
                <a:lnTo>
                  <a:pt x="424941" y="777494"/>
                </a:lnTo>
                <a:lnTo>
                  <a:pt x="473328" y="747013"/>
                </a:lnTo>
                <a:lnTo>
                  <a:pt x="463169" y="731011"/>
                </a:lnTo>
                <a:close/>
              </a:path>
              <a:path w="1633854" h="1034414">
                <a:moveTo>
                  <a:pt x="398652" y="771525"/>
                </a:moveTo>
                <a:lnTo>
                  <a:pt x="350265" y="802004"/>
                </a:lnTo>
                <a:lnTo>
                  <a:pt x="360425" y="818133"/>
                </a:lnTo>
                <a:lnTo>
                  <a:pt x="408813" y="787654"/>
                </a:lnTo>
                <a:lnTo>
                  <a:pt x="398652" y="771525"/>
                </a:lnTo>
                <a:close/>
              </a:path>
              <a:path w="1633854" h="1034414">
                <a:moveTo>
                  <a:pt x="334263" y="812164"/>
                </a:moveTo>
                <a:lnTo>
                  <a:pt x="285876" y="842644"/>
                </a:lnTo>
                <a:lnTo>
                  <a:pt x="296036" y="858773"/>
                </a:lnTo>
                <a:lnTo>
                  <a:pt x="344296" y="828294"/>
                </a:lnTo>
                <a:lnTo>
                  <a:pt x="334263" y="812164"/>
                </a:lnTo>
                <a:close/>
              </a:path>
              <a:path w="1633854" h="1034414">
                <a:moveTo>
                  <a:pt x="269747" y="852804"/>
                </a:moveTo>
                <a:lnTo>
                  <a:pt x="221360" y="883285"/>
                </a:lnTo>
                <a:lnTo>
                  <a:pt x="231520" y="899413"/>
                </a:lnTo>
                <a:lnTo>
                  <a:pt x="279907" y="868933"/>
                </a:lnTo>
                <a:lnTo>
                  <a:pt x="269747" y="852804"/>
                </a:lnTo>
                <a:close/>
              </a:path>
              <a:path w="1633854" h="1034414">
                <a:moveTo>
                  <a:pt x="205231" y="893444"/>
                </a:moveTo>
                <a:lnTo>
                  <a:pt x="156844" y="923797"/>
                </a:lnTo>
                <a:lnTo>
                  <a:pt x="167004" y="939926"/>
                </a:lnTo>
                <a:lnTo>
                  <a:pt x="215391" y="909447"/>
                </a:lnTo>
                <a:lnTo>
                  <a:pt x="205231" y="893444"/>
                </a:lnTo>
                <a:close/>
              </a:path>
              <a:path w="1633854" h="1034414">
                <a:moveTo>
                  <a:pt x="56514" y="934719"/>
                </a:moveTo>
                <a:lnTo>
                  <a:pt x="50800" y="936497"/>
                </a:lnTo>
                <a:lnTo>
                  <a:pt x="48386" y="941197"/>
                </a:lnTo>
                <a:lnTo>
                  <a:pt x="0" y="1033907"/>
                </a:lnTo>
                <a:lnTo>
                  <a:pt x="58969" y="1031900"/>
                </a:lnTo>
                <a:lnTo>
                  <a:pt x="21081" y="1031900"/>
                </a:lnTo>
                <a:lnTo>
                  <a:pt x="10921" y="1015745"/>
                </a:lnTo>
                <a:lnTo>
                  <a:pt x="11810" y="1015238"/>
                </a:lnTo>
                <a:lnTo>
                  <a:pt x="16182" y="1015238"/>
                </a:lnTo>
                <a:lnTo>
                  <a:pt x="15620" y="1014348"/>
                </a:lnTo>
                <a:lnTo>
                  <a:pt x="31930" y="1013785"/>
                </a:lnTo>
                <a:lnTo>
                  <a:pt x="32611" y="1012482"/>
                </a:lnTo>
                <a:lnTo>
                  <a:pt x="27939" y="1005077"/>
                </a:lnTo>
                <a:lnTo>
                  <a:pt x="40669" y="997059"/>
                </a:lnTo>
                <a:lnTo>
                  <a:pt x="65277" y="949960"/>
                </a:lnTo>
                <a:lnTo>
                  <a:pt x="67690" y="945388"/>
                </a:lnTo>
                <a:lnTo>
                  <a:pt x="65912" y="939545"/>
                </a:lnTo>
                <a:lnTo>
                  <a:pt x="56514" y="934719"/>
                </a:lnTo>
                <a:close/>
              </a:path>
              <a:path w="1633854" h="1034414">
                <a:moveTo>
                  <a:pt x="11810" y="1015238"/>
                </a:moveTo>
                <a:lnTo>
                  <a:pt x="10921" y="1015745"/>
                </a:lnTo>
                <a:lnTo>
                  <a:pt x="21081" y="1031900"/>
                </a:lnTo>
                <a:lnTo>
                  <a:pt x="21970" y="1031328"/>
                </a:lnTo>
                <a:lnTo>
                  <a:pt x="11810" y="1015238"/>
                </a:lnTo>
                <a:close/>
              </a:path>
              <a:path w="1633854" h="1034414">
                <a:moveTo>
                  <a:pt x="16182" y="1015238"/>
                </a:moveTo>
                <a:lnTo>
                  <a:pt x="11810" y="1015238"/>
                </a:lnTo>
                <a:lnTo>
                  <a:pt x="21970" y="1031328"/>
                </a:lnTo>
                <a:lnTo>
                  <a:pt x="21081" y="1031900"/>
                </a:lnTo>
                <a:lnTo>
                  <a:pt x="58969" y="1031900"/>
                </a:lnTo>
                <a:lnTo>
                  <a:pt x="109727" y="1030173"/>
                </a:lnTo>
                <a:lnTo>
                  <a:pt x="111575" y="1028230"/>
                </a:lnTo>
                <a:lnTo>
                  <a:pt x="24383" y="1028230"/>
                </a:lnTo>
                <a:lnTo>
                  <a:pt x="16182" y="1015238"/>
                </a:lnTo>
                <a:close/>
              </a:path>
              <a:path w="1633854" h="1034414">
                <a:moveTo>
                  <a:pt x="31930" y="1013785"/>
                </a:moveTo>
                <a:lnTo>
                  <a:pt x="15620" y="1014348"/>
                </a:lnTo>
                <a:lnTo>
                  <a:pt x="24383" y="1028230"/>
                </a:lnTo>
                <a:lnTo>
                  <a:pt x="31930" y="1013785"/>
                </a:lnTo>
                <a:close/>
              </a:path>
              <a:path w="1633854" h="1034414">
                <a:moveTo>
                  <a:pt x="33401" y="1013734"/>
                </a:moveTo>
                <a:lnTo>
                  <a:pt x="31930" y="1013785"/>
                </a:lnTo>
                <a:lnTo>
                  <a:pt x="24383" y="1028230"/>
                </a:lnTo>
                <a:lnTo>
                  <a:pt x="111575" y="1028230"/>
                </a:lnTo>
                <a:lnTo>
                  <a:pt x="113918" y="1025766"/>
                </a:lnTo>
                <a:lnTo>
                  <a:pt x="113697" y="1021181"/>
                </a:lnTo>
                <a:lnTo>
                  <a:pt x="38100" y="1021181"/>
                </a:lnTo>
                <a:lnTo>
                  <a:pt x="33401" y="1013734"/>
                </a:lnTo>
                <a:close/>
              </a:path>
              <a:path w="1633854" h="1034414">
                <a:moveTo>
                  <a:pt x="50890" y="1013131"/>
                </a:moveTo>
                <a:lnTo>
                  <a:pt x="33401" y="1013734"/>
                </a:lnTo>
                <a:lnTo>
                  <a:pt x="38100" y="1021181"/>
                </a:lnTo>
                <a:lnTo>
                  <a:pt x="50890" y="1013131"/>
                </a:lnTo>
                <a:close/>
              </a:path>
              <a:path w="1633854" h="1034414">
                <a:moveTo>
                  <a:pt x="109092" y="1011173"/>
                </a:moveTo>
                <a:lnTo>
                  <a:pt x="103885" y="1011301"/>
                </a:lnTo>
                <a:lnTo>
                  <a:pt x="50890" y="1013131"/>
                </a:lnTo>
                <a:lnTo>
                  <a:pt x="38100" y="1021181"/>
                </a:lnTo>
                <a:lnTo>
                  <a:pt x="113697" y="1021181"/>
                </a:lnTo>
                <a:lnTo>
                  <a:pt x="113664" y="1020508"/>
                </a:lnTo>
                <a:lnTo>
                  <a:pt x="113537" y="1015238"/>
                </a:lnTo>
                <a:lnTo>
                  <a:pt x="109092" y="1011173"/>
                </a:lnTo>
                <a:close/>
              </a:path>
              <a:path w="1633854" h="1034414">
                <a:moveTo>
                  <a:pt x="76326" y="974597"/>
                </a:moveTo>
                <a:lnTo>
                  <a:pt x="40669" y="997059"/>
                </a:lnTo>
                <a:lnTo>
                  <a:pt x="32611" y="1012482"/>
                </a:lnTo>
                <a:lnTo>
                  <a:pt x="33401" y="1013734"/>
                </a:lnTo>
                <a:lnTo>
                  <a:pt x="50890" y="1013131"/>
                </a:lnTo>
                <a:lnTo>
                  <a:pt x="86486" y="990726"/>
                </a:lnTo>
                <a:lnTo>
                  <a:pt x="76326" y="974597"/>
                </a:lnTo>
                <a:close/>
              </a:path>
              <a:path w="1633854" h="1034414">
                <a:moveTo>
                  <a:pt x="40669" y="997059"/>
                </a:moveTo>
                <a:lnTo>
                  <a:pt x="27939" y="1005077"/>
                </a:lnTo>
                <a:lnTo>
                  <a:pt x="32611" y="1012482"/>
                </a:lnTo>
                <a:lnTo>
                  <a:pt x="40669" y="997059"/>
                </a:lnTo>
                <a:close/>
              </a:path>
              <a:path w="1633854" h="1034414">
                <a:moveTo>
                  <a:pt x="140715" y="933957"/>
                </a:moveTo>
                <a:lnTo>
                  <a:pt x="92456" y="964438"/>
                </a:lnTo>
                <a:lnTo>
                  <a:pt x="102615" y="980566"/>
                </a:lnTo>
                <a:lnTo>
                  <a:pt x="150875" y="950086"/>
                </a:lnTo>
                <a:lnTo>
                  <a:pt x="140715" y="93395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9"/>
          <p:cNvSpPr/>
          <p:nvPr/>
        </p:nvSpPr>
        <p:spPr>
          <a:xfrm>
            <a:off x="7808406" y="1556457"/>
            <a:ext cx="1231762" cy="120366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40"/>
          <p:cNvSpPr/>
          <p:nvPr/>
        </p:nvSpPr>
        <p:spPr>
          <a:xfrm>
            <a:off x="7731655" y="4365004"/>
            <a:ext cx="1302881" cy="104488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41"/>
          <p:cNvSpPr/>
          <p:nvPr/>
        </p:nvSpPr>
        <p:spPr>
          <a:xfrm>
            <a:off x="201218" y="1789779"/>
            <a:ext cx="1445133" cy="100841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2"/>
          <p:cNvSpPr/>
          <p:nvPr/>
        </p:nvSpPr>
        <p:spPr>
          <a:xfrm>
            <a:off x="1541652" y="1627004"/>
            <a:ext cx="1289049" cy="127863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3"/>
          <p:cNvSpPr/>
          <p:nvPr/>
        </p:nvSpPr>
        <p:spPr>
          <a:xfrm>
            <a:off x="1522602" y="1607954"/>
            <a:ext cx="1327785" cy="1316990"/>
          </a:xfrm>
          <a:custGeom>
            <a:avLst/>
            <a:gdLst/>
            <a:ahLst/>
            <a:cxnLst/>
            <a:rect l="l" t="t" r="r" b="b"/>
            <a:pathLst>
              <a:path w="1327785" h="1316989">
                <a:moveTo>
                  <a:pt x="663955" y="0"/>
                </a:moveTo>
                <a:lnTo>
                  <a:pt x="731773" y="3302"/>
                </a:lnTo>
                <a:lnTo>
                  <a:pt x="797560" y="13462"/>
                </a:lnTo>
                <a:lnTo>
                  <a:pt x="861314" y="29464"/>
                </a:lnTo>
                <a:lnTo>
                  <a:pt x="922273" y="51943"/>
                </a:lnTo>
                <a:lnTo>
                  <a:pt x="980185" y="79629"/>
                </a:lnTo>
                <a:lnTo>
                  <a:pt x="1034922" y="112395"/>
                </a:lnTo>
                <a:lnTo>
                  <a:pt x="1086104" y="150368"/>
                </a:lnTo>
                <a:lnTo>
                  <a:pt x="1133094" y="192912"/>
                </a:lnTo>
                <a:lnTo>
                  <a:pt x="1175892" y="239903"/>
                </a:lnTo>
                <a:lnTo>
                  <a:pt x="1213866" y="290575"/>
                </a:lnTo>
                <a:lnTo>
                  <a:pt x="1247394" y="344424"/>
                </a:lnTo>
                <a:lnTo>
                  <a:pt x="1275207" y="402209"/>
                </a:lnTo>
                <a:lnTo>
                  <a:pt x="1297686" y="462661"/>
                </a:lnTo>
                <a:lnTo>
                  <a:pt x="1314069" y="526034"/>
                </a:lnTo>
                <a:lnTo>
                  <a:pt x="1324355" y="591058"/>
                </a:lnTo>
                <a:lnTo>
                  <a:pt x="1327530" y="658495"/>
                </a:lnTo>
                <a:lnTo>
                  <a:pt x="1324355" y="725932"/>
                </a:lnTo>
                <a:lnTo>
                  <a:pt x="1314069" y="791337"/>
                </a:lnTo>
                <a:lnTo>
                  <a:pt x="1297686" y="854329"/>
                </a:lnTo>
                <a:lnTo>
                  <a:pt x="1275207" y="914781"/>
                </a:lnTo>
                <a:lnTo>
                  <a:pt x="1247394" y="972439"/>
                </a:lnTo>
                <a:lnTo>
                  <a:pt x="1213866" y="1026795"/>
                </a:lnTo>
                <a:lnTo>
                  <a:pt x="1175892" y="1077468"/>
                </a:lnTo>
                <a:lnTo>
                  <a:pt x="1132967" y="1124077"/>
                </a:lnTo>
                <a:lnTo>
                  <a:pt x="1086104" y="1166495"/>
                </a:lnTo>
                <a:lnTo>
                  <a:pt x="1034922" y="1204468"/>
                </a:lnTo>
                <a:lnTo>
                  <a:pt x="980185" y="1237615"/>
                </a:lnTo>
                <a:lnTo>
                  <a:pt x="922147" y="1265047"/>
                </a:lnTo>
                <a:lnTo>
                  <a:pt x="861314" y="1287526"/>
                </a:lnTo>
                <a:lnTo>
                  <a:pt x="797560" y="1303401"/>
                </a:lnTo>
                <a:lnTo>
                  <a:pt x="731773" y="1313688"/>
                </a:lnTo>
                <a:lnTo>
                  <a:pt x="663955" y="1316863"/>
                </a:lnTo>
                <a:lnTo>
                  <a:pt x="596138" y="1313688"/>
                </a:lnTo>
                <a:lnTo>
                  <a:pt x="530352" y="1303401"/>
                </a:lnTo>
                <a:lnTo>
                  <a:pt x="466597" y="1287526"/>
                </a:lnTo>
                <a:lnTo>
                  <a:pt x="405765" y="1265047"/>
                </a:lnTo>
                <a:lnTo>
                  <a:pt x="347726" y="1237615"/>
                </a:lnTo>
                <a:lnTo>
                  <a:pt x="292989" y="1204468"/>
                </a:lnTo>
                <a:lnTo>
                  <a:pt x="241934" y="1166495"/>
                </a:lnTo>
                <a:lnTo>
                  <a:pt x="194564" y="1124077"/>
                </a:lnTo>
                <a:lnTo>
                  <a:pt x="151638" y="1077468"/>
                </a:lnTo>
                <a:lnTo>
                  <a:pt x="113665" y="1026795"/>
                </a:lnTo>
                <a:lnTo>
                  <a:pt x="80137" y="972439"/>
                </a:lnTo>
                <a:lnTo>
                  <a:pt x="52324" y="914781"/>
                </a:lnTo>
                <a:lnTo>
                  <a:pt x="29844" y="854329"/>
                </a:lnTo>
                <a:lnTo>
                  <a:pt x="13462" y="791337"/>
                </a:lnTo>
                <a:lnTo>
                  <a:pt x="3302" y="725932"/>
                </a:lnTo>
                <a:lnTo>
                  <a:pt x="0" y="658495"/>
                </a:lnTo>
                <a:lnTo>
                  <a:pt x="3302" y="591058"/>
                </a:lnTo>
                <a:lnTo>
                  <a:pt x="13462" y="526034"/>
                </a:lnTo>
                <a:lnTo>
                  <a:pt x="29844" y="462661"/>
                </a:lnTo>
                <a:lnTo>
                  <a:pt x="52324" y="402209"/>
                </a:lnTo>
                <a:lnTo>
                  <a:pt x="80137" y="344424"/>
                </a:lnTo>
                <a:lnTo>
                  <a:pt x="113665" y="290575"/>
                </a:lnTo>
                <a:lnTo>
                  <a:pt x="151638" y="239903"/>
                </a:lnTo>
                <a:lnTo>
                  <a:pt x="194564" y="192912"/>
                </a:lnTo>
                <a:lnTo>
                  <a:pt x="241934" y="150368"/>
                </a:lnTo>
                <a:lnTo>
                  <a:pt x="292989" y="112395"/>
                </a:lnTo>
                <a:lnTo>
                  <a:pt x="347726" y="79629"/>
                </a:lnTo>
                <a:lnTo>
                  <a:pt x="405765" y="51943"/>
                </a:lnTo>
                <a:lnTo>
                  <a:pt x="466597" y="29464"/>
                </a:lnTo>
                <a:lnTo>
                  <a:pt x="530352" y="13462"/>
                </a:lnTo>
                <a:lnTo>
                  <a:pt x="596138" y="3302"/>
                </a:lnTo>
                <a:lnTo>
                  <a:pt x="663955" y="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4"/>
          <p:cNvSpPr/>
          <p:nvPr/>
        </p:nvSpPr>
        <p:spPr>
          <a:xfrm>
            <a:off x="181697" y="3679906"/>
            <a:ext cx="1445133" cy="120754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5"/>
          <p:cNvSpPr/>
          <p:nvPr/>
        </p:nvSpPr>
        <p:spPr>
          <a:xfrm>
            <a:off x="201231" y="5570810"/>
            <a:ext cx="1445133" cy="107416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6"/>
          <p:cNvSpPr txBox="1"/>
          <p:nvPr/>
        </p:nvSpPr>
        <p:spPr>
          <a:xfrm>
            <a:off x="181683" y="3187400"/>
            <a:ext cx="1753083" cy="492506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 algn="ctr">
              <a:buFontTx/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sz="1400" dirty="0" err="1" smtClean="0"/>
              <a:t>Trilha</a:t>
            </a:r>
            <a:r>
              <a:rPr sz="1400" dirty="0" smtClean="0"/>
              <a:t> </a:t>
            </a:r>
            <a:r>
              <a:rPr sz="1400" dirty="0"/>
              <a:t>dos  Angicos  550m</a:t>
            </a:r>
          </a:p>
        </p:txBody>
      </p:sp>
      <p:sp>
        <p:nvSpPr>
          <p:cNvPr id="45" name="object 46"/>
          <p:cNvSpPr txBox="1"/>
          <p:nvPr/>
        </p:nvSpPr>
        <p:spPr>
          <a:xfrm>
            <a:off x="201218" y="1297384"/>
            <a:ext cx="1753083" cy="492395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>
              <a:buFontTx/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sz="1400" dirty="0"/>
              <a:t>Trilha das  </a:t>
            </a:r>
            <a:r>
              <a:rPr lang="pt-BR" sz="1400" dirty="0" smtClean="0"/>
              <a:t>O</a:t>
            </a:r>
            <a:r>
              <a:rPr sz="1400" dirty="0" err="1" smtClean="0"/>
              <a:t>rquídeas</a:t>
            </a:r>
            <a:r>
              <a:rPr sz="1400" dirty="0" smtClean="0"/>
              <a:t>  </a:t>
            </a:r>
            <a:r>
              <a:rPr sz="1400" dirty="0"/>
              <a:t>700m</a:t>
            </a:r>
          </a:p>
        </p:txBody>
      </p:sp>
      <p:sp>
        <p:nvSpPr>
          <p:cNvPr id="28" name="object 30"/>
          <p:cNvSpPr txBox="1"/>
          <p:nvPr/>
        </p:nvSpPr>
        <p:spPr>
          <a:xfrm>
            <a:off x="201218" y="5107131"/>
            <a:ext cx="2316208" cy="482109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 algn="ctr">
              <a:buFontTx/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sz="1400" dirty="0"/>
              <a:t>Trilha das  Paineiras  350m</a:t>
            </a:r>
          </a:p>
        </p:txBody>
      </p:sp>
      <p:sp>
        <p:nvSpPr>
          <p:cNvPr id="34" name="object 36"/>
          <p:cNvSpPr/>
          <p:nvPr/>
        </p:nvSpPr>
        <p:spPr>
          <a:xfrm>
            <a:off x="2186177" y="2679448"/>
            <a:ext cx="465455" cy="476250"/>
          </a:xfrm>
          <a:custGeom>
            <a:avLst/>
            <a:gdLst/>
            <a:ahLst/>
            <a:cxnLst/>
            <a:rect l="l" t="t" r="r" b="b"/>
            <a:pathLst>
              <a:path w="465455" h="476250">
                <a:moveTo>
                  <a:pt x="425323" y="421766"/>
                </a:moveTo>
                <a:lnTo>
                  <a:pt x="411734" y="435101"/>
                </a:lnTo>
                <a:lnTo>
                  <a:pt x="451612" y="475996"/>
                </a:lnTo>
                <a:lnTo>
                  <a:pt x="465328" y="462661"/>
                </a:lnTo>
                <a:lnTo>
                  <a:pt x="425323" y="421766"/>
                </a:lnTo>
                <a:close/>
              </a:path>
              <a:path w="465455" h="476250">
                <a:moveTo>
                  <a:pt x="372110" y="367284"/>
                </a:moveTo>
                <a:lnTo>
                  <a:pt x="358521" y="380619"/>
                </a:lnTo>
                <a:lnTo>
                  <a:pt x="398399" y="421513"/>
                </a:lnTo>
                <a:lnTo>
                  <a:pt x="411988" y="408177"/>
                </a:lnTo>
                <a:lnTo>
                  <a:pt x="372110" y="367284"/>
                </a:lnTo>
                <a:close/>
              </a:path>
              <a:path w="465455" h="476250">
                <a:moveTo>
                  <a:pt x="318897" y="312800"/>
                </a:moveTo>
                <a:lnTo>
                  <a:pt x="305181" y="326136"/>
                </a:lnTo>
                <a:lnTo>
                  <a:pt x="345186" y="367030"/>
                </a:lnTo>
                <a:lnTo>
                  <a:pt x="358775" y="353695"/>
                </a:lnTo>
                <a:lnTo>
                  <a:pt x="318897" y="312800"/>
                </a:lnTo>
                <a:close/>
              </a:path>
              <a:path w="465455" h="476250">
                <a:moveTo>
                  <a:pt x="265557" y="258318"/>
                </a:moveTo>
                <a:lnTo>
                  <a:pt x="251968" y="271652"/>
                </a:lnTo>
                <a:lnTo>
                  <a:pt x="291846" y="312420"/>
                </a:lnTo>
                <a:lnTo>
                  <a:pt x="305562" y="299212"/>
                </a:lnTo>
                <a:lnTo>
                  <a:pt x="265557" y="258318"/>
                </a:lnTo>
                <a:close/>
              </a:path>
              <a:path w="465455" h="476250">
                <a:moveTo>
                  <a:pt x="212344" y="203835"/>
                </a:moveTo>
                <a:lnTo>
                  <a:pt x="198755" y="217043"/>
                </a:lnTo>
                <a:lnTo>
                  <a:pt x="238633" y="257937"/>
                </a:lnTo>
                <a:lnTo>
                  <a:pt x="252222" y="244601"/>
                </a:lnTo>
                <a:lnTo>
                  <a:pt x="212344" y="203835"/>
                </a:lnTo>
                <a:close/>
              </a:path>
              <a:path w="465455" h="476250">
                <a:moveTo>
                  <a:pt x="159131" y="149225"/>
                </a:moveTo>
                <a:lnTo>
                  <a:pt x="145415" y="162560"/>
                </a:lnTo>
                <a:lnTo>
                  <a:pt x="185420" y="203453"/>
                </a:lnTo>
                <a:lnTo>
                  <a:pt x="199009" y="190119"/>
                </a:lnTo>
                <a:lnTo>
                  <a:pt x="159131" y="149225"/>
                </a:lnTo>
                <a:close/>
              </a:path>
              <a:path w="465455" h="476250">
                <a:moveTo>
                  <a:pt x="105791" y="94741"/>
                </a:moveTo>
                <a:lnTo>
                  <a:pt x="92202" y="108076"/>
                </a:lnTo>
                <a:lnTo>
                  <a:pt x="132207" y="148971"/>
                </a:lnTo>
                <a:lnTo>
                  <a:pt x="145796" y="135636"/>
                </a:lnTo>
                <a:lnTo>
                  <a:pt x="105791" y="94741"/>
                </a:lnTo>
                <a:close/>
              </a:path>
              <a:path w="465455" h="476250">
                <a:moveTo>
                  <a:pt x="0" y="0"/>
                </a:moveTo>
                <a:lnTo>
                  <a:pt x="26670" y="106552"/>
                </a:lnTo>
                <a:lnTo>
                  <a:pt x="31877" y="109600"/>
                </a:lnTo>
                <a:lnTo>
                  <a:pt x="42037" y="107061"/>
                </a:lnTo>
                <a:lnTo>
                  <a:pt x="45212" y="101981"/>
                </a:lnTo>
                <a:lnTo>
                  <a:pt x="43367" y="94487"/>
                </a:lnTo>
                <a:lnTo>
                  <a:pt x="29686" y="40005"/>
                </a:lnTo>
                <a:lnTo>
                  <a:pt x="25654" y="40005"/>
                </a:lnTo>
                <a:lnTo>
                  <a:pt x="6350" y="20193"/>
                </a:lnTo>
                <a:lnTo>
                  <a:pt x="20066" y="6858"/>
                </a:lnTo>
                <a:lnTo>
                  <a:pt x="24864" y="6858"/>
                </a:lnTo>
                <a:lnTo>
                  <a:pt x="0" y="0"/>
                </a:lnTo>
                <a:close/>
              </a:path>
              <a:path w="465455" h="476250">
                <a:moveTo>
                  <a:pt x="52578" y="40259"/>
                </a:moveTo>
                <a:lnTo>
                  <a:pt x="38989" y="53594"/>
                </a:lnTo>
                <a:lnTo>
                  <a:pt x="78867" y="94487"/>
                </a:lnTo>
                <a:lnTo>
                  <a:pt x="92583" y="81152"/>
                </a:lnTo>
                <a:lnTo>
                  <a:pt x="52578" y="40259"/>
                </a:lnTo>
                <a:close/>
              </a:path>
              <a:path w="465455" h="476250">
                <a:moveTo>
                  <a:pt x="24864" y="6858"/>
                </a:moveTo>
                <a:lnTo>
                  <a:pt x="20066" y="6858"/>
                </a:lnTo>
                <a:lnTo>
                  <a:pt x="39243" y="26670"/>
                </a:lnTo>
                <a:lnTo>
                  <a:pt x="36100" y="29753"/>
                </a:lnTo>
                <a:lnTo>
                  <a:pt x="100838" y="47625"/>
                </a:lnTo>
                <a:lnTo>
                  <a:pt x="106045" y="44576"/>
                </a:lnTo>
                <a:lnTo>
                  <a:pt x="108839" y="34416"/>
                </a:lnTo>
                <a:lnTo>
                  <a:pt x="105791" y="29210"/>
                </a:lnTo>
                <a:lnTo>
                  <a:pt x="24864" y="6858"/>
                </a:lnTo>
                <a:close/>
              </a:path>
              <a:path w="465455" h="476250">
                <a:moveTo>
                  <a:pt x="20066" y="6858"/>
                </a:moveTo>
                <a:lnTo>
                  <a:pt x="6350" y="20193"/>
                </a:lnTo>
                <a:lnTo>
                  <a:pt x="25654" y="40005"/>
                </a:lnTo>
                <a:lnTo>
                  <a:pt x="28889" y="36830"/>
                </a:lnTo>
                <a:lnTo>
                  <a:pt x="26442" y="27087"/>
                </a:lnTo>
                <a:lnTo>
                  <a:pt x="10668" y="22733"/>
                </a:lnTo>
                <a:lnTo>
                  <a:pt x="22479" y="11302"/>
                </a:lnTo>
                <a:lnTo>
                  <a:pt x="24368" y="11302"/>
                </a:lnTo>
                <a:lnTo>
                  <a:pt x="20066" y="6858"/>
                </a:lnTo>
                <a:close/>
              </a:path>
              <a:path w="465455" h="476250">
                <a:moveTo>
                  <a:pt x="28889" y="36830"/>
                </a:moveTo>
                <a:lnTo>
                  <a:pt x="25654" y="40005"/>
                </a:lnTo>
                <a:lnTo>
                  <a:pt x="29686" y="40005"/>
                </a:lnTo>
                <a:lnTo>
                  <a:pt x="28889" y="36830"/>
                </a:lnTo>
                <a:close/>
              </a:path>
              <a:path w="465455" h="476250">
                <a:moveTo>
                  <a:pt x="26442" y="27087"/>
                </a:moveTo>
                <a:lnTo>
                  <a:pt x="28889" y="36830"/>
                </a:lnTo>
                <a:lnTo>
                  <a:pt x="36100" y="29753"/>
                </a:lnTo>
                <a:lnTo>
                  <a:pt x="26442" y="27087"/>
                </a:lnTo>
                <a:close/>
              </a:path>
              <a:path w="465455" h="476250">
                <a:moveTo>
                  <a:pt x="24368" y="11302"/>
                </a:moveTo>
                <a:lnTo>
                  <a:pt x="22479" y="11302"/>
                </a:lnTo>
                <a:lnTo>
                  <a:pt x="26442" y="27087"/>
                </a:lnTo>
                <a:lnTo>
                  <a:pt x="36100" y="29753"/>
                </a:lnTo>
                <a:lnTo>
                  <a:pt x="39243" y="26670"/>
                </a:lnTo>
                <a:lnTo>
                  <a:pt x="24368" y="11302"/>
                </a:lnTo>
                <a:close/>
              </a:path>
              <a:path w="465455" h="476250">
                <a:moveTo>
                  <a:pt x="22479" y="11302"/>
                </a:moveTo>
                <a:lnTo>
                  <a:pt x="10668" y="22733"/>
                </a:lnTo>
                <a:lnTo>
                  <a:pt x="26442" y="27087"/>
                </a:lnTo>
                <a:lnTo>
                  <a:pt x="22479" y="1130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6" name="Picture 3" descr="LOGO PRO LAGOA SECA.jp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7" y="46786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9028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PARQUE – </a:t>
            </a:r>
            <a:r>
              <a:rPr lang="pt-BR" sz="2800" dirty="0" smtClean="0"/>
              <a:t>INFRAESTRUTURAS (MUDAS)</a:t>
            </a:r>
            <a:endParaRPr lang="pt-BR" sz="2800" dirty="0"/>
          </a:p>
        </p:txBody>
      </p:sp>
      <p:sp>
        <p:nvSpPr>
          <p:cNvPr id="46" name="object 7"/>
          <p:cNvSpPr/>
          <p:nvPr/>
        </p:nvSpPr>
        <p:spPr>
          <a:xfrm>
            <a:off x="1331594" y="2140673"/>
            <a:ext cx="6898513" cy="43846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9"/>
          <p:cNvSpPr txBox="1"/>
          <p:nvPr/>
        </p:nvSpPr>
        <p:spPr>
          <a:xfrm>
            <a:off x="98856" y="2492896"/>
            <a:ext cx="1376800" cy="1356479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marL="285750" indent="-285750">
              <a:buFontTx/>
              <a:buChar char="-"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indent="0" algn="ctr">
              <a:buNone/>
            </a:pPr>
            <a:r>
              <a:rPr b="1" dirty="0"/>
              <a:t>JARDIM BOTÂNICO</a:t>
            </a:r>
          </a:p>
          <a:p>
            <a:pPr marL="0" indent="0">
              <a:buNone/>
            </a:pPr>
            <a:r>
              <a:rPr dirty="0"/>
              <a:t>Estufa aberta com  plantas, pássaros e  </a:t>
            </a:r>
            <a:r>
              <a:rPr dirty="0" err="1" smtClean="0"/>
              <a:t>insetos</a:t>
            </a:r>
            <a:endParaRPr dirty="0"/>
          </a:p>
        </p:txBody>
      </p:sp>
      <p:sp>
        <p:nvSpPr>
          <p:cNvPr id="48" name="object 10"/>
          <p:cNvSpPr txBox="1"/>
          <p:nvPr/>
        </p:nvSpPr>
        <p:spPr>
          <a:xfrm>
            <a:off x="6880072" y="3604767"/>
            <a:ext cx="1976755" cy="2704553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>
              <a:buFontTx/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b="1" dirty="0"/>
              <a:t>PRAÇA DAS ESTAÇÕES</a:t>
            </a:r>
          </a:p>
          <a:p>
            <a:r>
              <a:rPr lang="pt-BR" dirty="0" smtClean="0"/>
              <a:t>- </a:t>
            </a:r>
            <a:r>
              <a:rPr dirty="0" err="1" smtClean="0"/>
              <a:t>Esplanada</a:t>
            </a:r>
            <a:r>
              <a:rPr dirty="0" smtClean="0"/>
              <a:t> </a:t>
            </a:r>
            <a:r>
              <a:rPr dirty="0"/>
              <a:t>principal</a:t>
            </a:r>
          </a:p>
          <a:p>
            <a:r>
              <a:rPr dirty="0"/>
              <a:t>-Exposições</a:t>
            </a:r>
          </a:p>
          <a:p>
            <a:r>
              <a:rPr dirty="0"/>
              <a:t>-Feiras abertas</a:t>
            </a:r>
          </a:p>
          <a:p>
            <a:r>
              <a:rPr lang="pt-BR" dirty="0" smtClean="0"/>
              <a:t>- CAT</a:t>
            </a:r>
            <a:endParaRPr dirty="0"/>
          </a:p>
          <a:p>
            <a:r>
              <a:rPr lang="pt-BR" dirty="0" smtClean="0"/>
              <a:t>- </a:t>
            </a:r>
            <a:r>
              <a:rPr dirty="0" err="1" smtClean="0"/>
              <a:t>Árvores</a:t>
            </a:r>
            <a:r>
              <a:rPr dirty="0" smtClean="0"/>
              <a:t> </a:t>
            </a:r>
            <a:r>
              <a:rPr dirty="0"/>
              <a:t>frutíferas</a:t>
            </a:r>
          </a:p>
          <a:p>
            <a:r>
              <a:rPr lang="pt-BR" dirty="0" smtClean="0"/>
              <a:t>- </a:t>
            </a:r>
            <a:r>
              <a:rPr dirty="0" err="1" smtClean="0"/>
              <a:t>Quiosques</a:t>
            </a:r>
            <a:r>
              <a:rPr dirty="0" smtClean="0"/>
              <a:t> </a:t>
            </a:r>
            <a:r>
              <a:rPr dirty="0"/>
              <a:t>com  produtos típicos do  cerrado</a:t>
            </a:r>
          </a:p>
          <a:p>
            <a:r>
              <a:rPr dirty="0"/>
              <a:t>-Sorvetes</a:t>
            </a:r>
          </a:p>
          <a:p>
            <a:r>
              <a:rPr dirty="0"/>
              <a:t>-Gastronomia</a:t>
            </a:r>
          </a:p>
          <a:p>
            <a:r>
              <a:rPr dirty="0"/>
              <a:t>-Artesanatos</a:t>
            </a:r>
          </a:p>
        </p:txBody>
      </p:sp>
      <p:sp>
        <p:nvSpPr>
          <p:cNvPr id="49" name="object 11"/>
          <p:cNvSpPr/>
          <p:nvPr/>
        </p:nvSpPr>
        <p:spPr>
          <a:xfrm>
            <a:off x="3347846" y="4137533"/>
            <a:ext cx="570865" cy="515620"/>
          </a:xfrm>
          <a:custGeom>
            <a:avLst/>
            <a:gdLst/>
            <a:ahLst/>
            <a:cxnLst/>
            <a:rect l="l" t="t" r="r" b="b"/>
            <a:pathLst>
              <a:path w="570864" h="515620">
                <a:moveTo>
                  <a:pt x="0" y="257810"/>
                </a:moveTo>
                <a:lnTo>
                  <a:pt x="4593" y="211472"/>
                </a:lnTo>
                <a:lnTo>
                  <a:pt x="17835" y="167858"/>
                </a:lnTo>
                <a:lnTo>
                  <a:pt x="38923" y="127696"/>
                </a:lnTo>
                <a:lnTo>
                  <a:pt x="67050" y="91713"/>
                </a:lnTo>
                <a:lnTo>
                  <a:pt x="101412" y="60639"/>
                </a:lnTo>
                <a:lnTo>
                  <a:pt x="141205" y="35202"/>
                </a:lnTo>
                <a:lnTo>
                  <a:pt x="185622" y="16131"/>
                </a:lnTo>
                <a:lnTo>
                  <a:pt x="233861" y="4154"/>
                </a:lnTo>
                <a:lnTo>
                  <a:pt x="285114" y="0"/>
                </a:lnTo>
                <a:lnTo>
                  <a:pt x="336373" y="4154"/>
                </a:lnTo>
                <a:lnTo>
                  <a:pt x="384623" y="16131"/>
                </a:lnTo>
                <a:lnTo>
                  <a:pt x="429057" y="35202"/>
                </a:lnTo>
                <a:lnTo>
                  <a:pt x="468870" y="60639"/>
                </a:lnTo>
                <a:lnTo>
                  <a:pt x="503253" y="91713"/>
                </a:lnTo>
                <a:lnTo>
                  <a:pt x="531400" y="127696"/>
                </a:lnTo>
                <a:lnTo>
                  <a:pt x="552505" y="167858"/>
                </a:lnTo>
                <a:lnTo>
                  <a:pt x="565759" y="211472"/>
                </a:lnTo>
                <a:lnTo>
                  <a:pt x="570356" y="257810"/>
                </a:lnTo>
                <a:lnTo>
                  <a:pt x="565759" y="304147"/>
                </a:lnTo>
                <a:lnTo>
                  <a:pt x="552505" y="347761"/>
                </a:lnTo>
                <a:lnTo>
                  <a:pt x="531400" y="387923"/>
                </a:lnTo>
                <a:lnTo>
                  <a:pt x="503253" y="423906"/>
                </a:lnTo>
                <a:lnTo>
                  <a:pt x="468870" y="454980"/>
                </a:lnTo>
                <a:lnTo>
                  <a:pt x="429057" y="480417"/>
                </a:lnTo>
                <a:lnTo>
                  <a:pt x="384623" y="499488"/>
                </a:lnTo>
                <a:lnTo>
                  <a:pt x="336373" y="511465"/>
                </a:lnTo>
                <a:lnTo>
                  <a:pt x="285114" y="515620"/>
                </a:lnTo>
                <a:lnTo>
                  <a:pt x="233861" y="511465"/>
                </a:lnTo>
                <a:lnTo>
                  <a:pt x="185622" y="499488"/>
                </a:lnTo>
                <a:lnTo>
                  <a:pt x="141205" y="480417"/>
                </a:lnTo>
                <a:lnTo>
                  <a:pt x="101412" y="454980"/>
                </a:lnTo>
                <a:lnTo>
                  <a:pt x="67050" y="423906"/>
                </a:lnTo>
                <a:lnTo>
                  <a:pt x="38923" y="387923"/>
                </a:lnTo>
                <a:lnTo>
                  <a:pt x="17835" y="347761"/>
                </a:lnTo>
                <a:lnTo>
                  <a:pt x="4593" y="304147"/>
                </a:lnTo>
                <a:lnTo>
                  <a:pt x="0" y="25781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12"/>
          <p:cNvSpPr/>
          <p:nvPr/>
        </p:nvSpPr>
        <p:spPr>
          <a:xfrm>
            <a:off x="1763648" y="2886964"/>
            <a:ext cx="1003300" cy="899160"/>
          </a:xfrm>
          <a:custGeom>
            <a:avLst/>
            <a:gdLst/>
            <a:ahLst/>
            <a:cxnLst/>
            <a:rect l="l" t="t" r="r" b="b"/>
            <a:pathLst>
              <a:path w="1003300" h="899160">
                <a:moveTo>
                  <a:pt x="0" y="449452"/>
                </a:moveTo>
                <a:lnTo>
                  <a:pt x="2589" y="403510"/>
                </a:lnTo>
                <a:lnTo>
                  <a:pt x="10189" y="358892"/>
                </a:lnTo>
                <a:lnTo>
                  <a:pt x="22547" y="315824"/>
                </a:lnTo>
                <a:lnTo>
                  <a:pt x="39411" y="274534"/>
                </a:lnTo>
                <a:lnTo>
                  <a:pt x="60530" y="235247"/>
                </a:lnTo>
                <a:lnTo>
                  <a:pt x="85651" y="198189"/>
                </a:lnTo>
                <a:lnTo>
                  <a:pt x="114522" y="163587"/>
                </a:lnTo>
                <a:lnTo>
                  <a:pt x="146891" y="131667"/>
                </a:lnTo>
                <a:lnTo>
                  <a:pt x="182506" y="102655"/>
                </a:lnTo>
                <a:lnTo>
                  <a:pt x="221115" y="76777"/>
                </a:lnTo>
                <a:lnTo>
                  <a:pt x="262465" y="54260"/>
                </a:lnTo>
                <a:lnTo>
                  <a:pt x="306306" y="35329"/>
                </a:lnTo>
                <a:lnTo>
                  <a:pt x="352384" y="20212"/>
                </a:lnTo>
                <a:lnTo>
                  <a:pt x="400447" y="9134"/>
                </a:lnTo>
                <a:lnTo>
                  <a:pt x="450244" y="2321"/>
                </a:lnTo>
                <a:lnTo>
                  <a:pt x="501523" y="0"/>
                </a:lnTo>
                <a:lnTo>
                  <a:pt x="552799" y="2321"/>
                </a:lnTo>
                <a:lnTo>
                  <a:pt x="602592" y="9134"/>
                </a:lnTo>
                <a:lnTo>
                  <a:pt x="650650" y="20212"/>
                </a:lnTo>
                <a:lnTo>
                  <a:pt x="696720" y="35329"/>
                </a:lnTo>
                <a:lnTo>
                  <a:pt x="740550" y="54260"/>
                </a:lnTo>
                <a:lnTo>
                  <a:pt x="781890" y="76777"/>
                </a:lnTo>
                <a:lnTo>
                  <a:pt x="820487" y="102655"/>
                </a:lnTo>
                <a:lnTo>
                  <a:pt x="856091" y="131667"/>
                </a:lnTo>
                <a:lnTo>
                  <a:pt x="888448" y="163587"/>
                </a:lnTo>
                <a:lnTo>
                  <a:pt x="917307" y="198189"/>
                </a:lnTo>
                <a:lnTo>
                  <a:pt x="942418" y="235247"/>
                </a:lnTo>
                <a:lnTo>
                  <a:pt x="963527" y="274534"/>
                </a:lnTo>
                <a:lnTo>
                  <a:pt x="980383" y="315824"/>
                </a:lnTo>
                <a:lnTo>
                  <a:pt x="992735" y="358892"/>
                </a:lnTo>
                <a:lnTo>
                  <a:pt x="1000331" y="403510"/>
                </a:lnTo>
                <a:lnTo>
                  <a:pt x="1002919" y="449452"/>
                </a:lnTo>
                <a:lnTo>
                  <a:pt x="1000331" y="495394"/>
                </a:lnTo>
                <a:lnTo>
                  <a:pt x="992735" y="540008"/>
                </a:lnTo>
                <a:lnTo>
                  <a:pt x="980383" y="583069"/>
                </a:lnTo>
                <a:lnTo>
                  <a:pt x="963527" y="624351"/>
                </a:lnTo>
                <a:lnTo>
                  <a:pt x="942418" y="663629"/>
                </a:lnTo>
                <a:lnTo>
                  <a:pt x="917307" y="700676"/>
                </a:lnTo>
                <a:lnTo>
                  <a:pt x="888448" y="735266"/>
                </a:lnTo>
                <a:lnTo>
                  <a:pt x="856091" y="767175"/>
                </a:lnTo>
                <a:lnTo>
                  <a:pt x="820487" y="796175"/>
                </a:lnTo>
                <a:lnTo>
                  <a:pt x="781890" y="822041"/>
                </a:lnTo>
                <a:lnTo>
                  <a:pt x="740550" y="844548"/>
                </a:lnTo>
                <a:lnTo>
                  <a:pt x="696720" y="863469"/>
                </a:lnTo>
                <a:lnTo>
                  <a:pt x="650650" y="878578"/>
                </a:lnTo>
                <a:lnTo>
                  <a:pt x="602592" y="889650"/>
                </a:lnTo>
                <a:lnTo>
                  <a:pt x="552799" y="896459"/>
                </a:lnTo>
                <a:lnTo>
                  <a:pt x="501523" y="898779"/>
                </a:lnTo>
                <a:lnTo>
                  <a:pt x="450244" y="896459"/>
                </a:lnTo>
                <a:lnTo>
                  <a:pt x="400447" y="889650"/>
                </a:lnTo>
                <a:lnTo>
                  <a:pt x="352384" y="878578"/>
                </a:lnTo>
                <a:lnTo>
                  <a:pt x="306306" y="863469"/>
                </a:lnTo>
                <a:lnTo>
                  <a:pt x="262465" y="844548"/>
                </a:lnTo>
                <a:lnTo>
                  <a:pt x="221115" y="822041"/>
                </a:lnTo>
                <a:lnTo>
                  <a:pt x="182506" y="796175"/>
                </a:lnTo>
                <a:lnTo>
                  <a:pt x="146891" y="767175"/>
                </a:lnTo>
                <a:lnTo>
                  <a:pt x="114522" y="735266"/>
                </a:lnTo>
                <a:lnTo>
                  <a:pt x="85651" y="700676"/>
                </a:lnTo>
                <a:lnTo>
                  <a:pt x="60530" y="663629"/>
                </a:lnTo>
                <a:lnTo>
                  <a:pt x="39411" y="624351"/>
                </a:lnTo>
                <a:lnTo>
                  <a:pt x="22547" y="583069"/>
                </a:lnTo>
                <a:lnTo>
                  <a:pt x="10189" y="540008"/>
                </a:lnTo>
                <a:lnTo>
                  <a:pt x="2589" y="495394"/>
                </a:lnTo>
                <a:lnTo>
                  <a:pt x="0" y="449452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13"/>
          <p:cNvSpPr/>
          <p:nvPr/>
        </p:nvSpPr>
        <p:spPr>
          <a:xfrm>
            <a:off x="3491865" y="5013452"/>
            <a:ext cx="648335" cy="575945"/>
          </a:xfrm>
          <a:custGeom>
            <a:avLst/>
            <a:gdLst/>
            <a:ahLst/>
            <a:cxnLst/>
            <a:rect l="l" t="t" r="r" b="b"/>
            <a:pathLst>
              <a:path w="648335" h="575945">
                <a:moveTo>
                  <a:pt x="0" y="287909"/>
                </a:moveTo>
                <a:lnTo>
                  <a:pt x="4240" y="241209"/>
                </a:lnTo>
                <a:lnTo>
                  <a:pt x="16516" y="196908"/>
                </a:lnTo>
                <a:lnTo>
                  <a:pt x="36162" y="155599"/>
                </a:lnTo>
                <a:lnTo>
                  <a:pt x="62512" y="117875"/>
                </a:lnTo>
                <a:lnTo>
                  <a:pt x="94900" y="84328"/>
                </a:lnTo>
                <a:lnTo>
                  <a:pt x="132661" y="55550"/>
                </a:lnTo>
                <a:lnTo>
                  <a:pt x="175127" y="32136"/>
                </a:lnTo>
                <a:lnTo>
                  <a:pt x="221634" y="14678"/>
                </a:lnTo>
                <a:lnTo>
                  <a:pt x="271515" y="3768"/>
                </a:lnTo>
                <a:lnTo>
                  <a:pt x="324104" y="0"/>
                </a:lnTo>
                <a:lnTo>
                  <a:pt x="376658" y="3768"/>
                </a:lnTo>
                <a:lnTo>
                  <a:pt x="426511" y="14678"/>
                </a:lnTo>
                <a:lnTo>
                  <a:pt x="472996" y="32136"/>
                </a:lnTo>
                <a:lnTo>
                  <a:pt x="515447" y="55550"/>
                </a:lnTo>
                <a:lnTo>
                  <a:pt x="553196" y="84327"/>
                </a:lnTo>
                <a:lnTo>
                  <a:pt x="585576" y="117875"/>
                </a:lnTo>
                <a:lnTo>
                  <a:pt x="611922" y="155599"/>
                </a:lnTo>
                <a:lnTo>
                  <a:pt x="631565" y="196908"/>
                </a:lnTo>
                <a:lnTo>
                  <a:pt x="643841" y="241209"/>
                </a:lnTo>
                <a:lnTo>
                  <a:pt x="648081" y="287909"/>
                </a:lnTo>
                <a:lnTo>
                  <a:pt x="643841" y="334607"/>
                </a:lnTo>
                <a:lnTo>
                  <a:pt x="631565" y="378906"/>
                </a:lnTo>
                <a:lnTo>
                  <a:pt x="611922" y="420212"/>
                </a:lnTo>
                <a:lnTo>
                  <a:pt x="585576" y="457933"/>
                </a:lnTo>
                <a:lnTo>
                  <a:pt x="553196" y="491477"/>
                </a:lnTo>
                <a:lnTo>
                  <a:pt x="515447" y="520250"/>
                </a:lnTo>
                <a:lnTo>
                  <a:pt x="472996" y="543661"/>
                </a:lnTo>
                <a:lnTo>
                  <a:pt x="426511" y="561117"/>
                </a:lnTo>
                <a:lnTo>
                  <a:pt x="376658" y="572024"/>
                </a:lnTo>
                <a:lnTo>
                  <a:pt x="324104" y="575792"/>
                </a:lnTo>
                <a:lnTo>
                  <a:pt x="271515" y="572024"/>
                </a:lnTo>
                <a:lnTo>
                  <a:pt x="221634" y="561117"/>
                </a:lnTo>
                <a:lnTo>
                  <a:pt x="175127" y="543661"/>
                </a:lnTo>
                <a:lnTo>
                  <a:pt x="132661" y="520250"/>
                </a:lnTo>
                <a:lnTo>
                  <a:pt x="94900" y="491477"/>
                </a:lnTo>
                <a:lnTo>
                  <a:pt x="62512" y="457933"/>
                </a:lnTo>
                <a:lnTo>
                  <a:pt x="36162" y="420212"/>
                </a:lnTo>
                <a:lnTo>
                  <a:pt x="16516" y="378906"/>
                </a:lnTo>
                <a:lnTo>
                  <a:pt x="4240" y="334607"/>
                </a:lnTo>
                <a:lnTo>
                  <a:pt x="0" y="287909"/>
                </a:lnTo>
                <a:close/>
              </a:path>
            </a:pathLst>
          </a:custGeom>
          <a:ln w="38099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15"/>
          <p:cNvSpPr/>
          <p:nvPr/>
        </p:nvSpPr>
        <p:spPr>
          <a:xfrm>
            <a:off x="35379" y="1340738"/>
            <a:ext cx="2229739" cy="1185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17"/>
          <p:cNvSpPr/>
          <p:nvPr/>
        </p:nvSpPr>
        <p:spPr>
          <a:xfrm>
            <a:off x="186728" y="5301208"/>
            <a:ext cx="1816100" cy="137452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18"/>
          <p:cNvSpPr txBox="1"/>
          <p:nvPr/>
        </p:nvSpPr>
        <p:spPr>
          <a:xfrm>
            <a:off x="1979712" y="5504387"/>
            <a:ext cx="1232790" cy="1171342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>
              <a:buFontTx/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b="1" dirty="0"/>
              <a:t>HERBÁRIO  E VIVEIRO</a:t>
            </a:r>
          </a:p>
          <a:p>
            <a:r>
              <a:rPr dirty="0"/>
              <a:t>Exposição  e cultivo  de </a:t>
            </a:r>
            <a:r>
              <a:rPr dirty="0" err="1" smtClean="0"/>
              <a:t>mudas</a:t>
            </a:r>
            <a:endParaRPr dirty="0"/>
          </a:p>
        </p:txBody>
      </p:sp>
      <p:sp>
        <p:nvSpPr>
          <p:cNvPr id="58" name="object 20"/>
          <p:cNvSpPr/>
          <p:nvPr/>
        </p:nvSpPr>
        <p:spPr>
          <a:xfrm>
            <a:off x="186728" y="4131309"/>
            <a:ext cx="1797431" cy="138557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22"/>
          <p:cNvSpPr/>
          <p:nvPr/>
        </p:nvSpPr>
        <p:spPr>
          <a:xfrm>
            <a:off x="1983994" y="4381627"/>
            <a:ext cx="1368425" cy="471805"/>
          </a:xfrm>
          <a:custGeom>
            <a:avLst/>
            <a:gdLst/>
            <a:ahLst/>
            <a:cxnLst/>
            <a:rect l="l" t="t" r="r" b="b"/>
            <a:pathLst>
              <a:path w="1368425" h="471804">
                <a:moveTo>
                  <a:pt x="97662" y="344678"/>
                </a:moveTo>
                <a:lnTo>
                  <a:pt x="88645" y="345186"/>
                </a:lnTo>
                <a:lnTo>
                  <a:pt x="0" y="442595"/>
                </a:lnTo>
                <a:lnTo>
                  <a:pt x="128397" y="471678"/>
                </a:lnTo>
                <a:lnTo>
                  <a:pt x="136017" y="466852"/>
                </a:lnTo>
                <a:lnTo>
                  <a:pt x="137794" y="459231"/>
                </a:lnTo>
                <a:lnTo>
                  <a:pt x="139573" y="451485"/>
                </a:lnTo>
                <a:lnTo>
                  <a:pt x="137160" y="447675"/>
                </a:lnTo>
                <a:lnTo>
                  <a:pt x="31368" y="447675"/>
                </a:lnTo>
                <a:lnTo>
                  <a:pt x="22860" y="420370"/>
                </a:lnTo>
                <a:lnTo>
                  <a:pt x="73306" y="404505"/>
                </a:lnTo>
                <a:lnTo>
                  <a:pt x="104520" y="370205"/>
                </a:lnTo>
                <a:lnTo>
                  <a:pt x="109728" y="364363"/>
                </a:lnTo>
                <a:lnTo>
                  <a:pt x="109347" y="355346"/>
                </a:lnTo>
                <a:lnTo>
                  <a:pt x="97662" y="344678"/>
                </a:lnTo>
                <a:close/>
              </a:path>
              <a:path w="1368425" h="471804">
                <a:moveTo>
                  <a:pt x="73306" y="404505"/>
                </a:moveTo>
                <a:lnTo>
                  <a:pt x="22860" y="420370"/>
                </a:lnTo>
                <a:lnTo>
                  <a:pt x="31368" y="447675"/>
                </a:lnTo>
                <a:lnTo>
                  <a:pt x="44292" y="443611"/>
                </a:lnTo>
                <a:lnTo>
                  <a:pt x="37718" y="443611"/>
                </a:lnTo>
                <a:lnTo>
                  <a:pt x="30225" y="420116"/>
                </a:lnTo>
                <a:lnTo>
                  <a:pt x="59100" y="420116"/>
                </a:lnTo>
                <a:lnTo>
                  <a:pt x="73306" y="404505"/>
                </a:lnTo>
                <a:close/>
              </a:path>
              <a:path w="1368425" h="471804">
                <a:moveTo>
                  <a:pt x="81784" y="431821"/>
                </a:moveTo>
                <a:lnTo>
                  <a:pt x="31368" y="447675"/>
                </a:lnTo>
                <a:lnTo>
                  <a:pt x="137160" y="447675"/>
                </a:lnTo>
                <a:lnTo>
                  <a:pt x="134747" y="443865"/>
                </a:lnTo>
                <a:lnTo>
                  <a:pt x="81784" y="431821"/>
                </a:lnTo>
                <a:close/>
              </a:path>
              <a:path w="1368425" h="471804">
                <a:moveTo>
                  <a:pt x="30225" y="420116"/>
                </a:moveTo>
                <a:lnTo>
                  <a:pt x="37718" y="443611"/>
                </a:lnTo>
                <a:lnTo>
                  <a:pt x="54156" y="425548"/>
                </a:lnTo>
                <a:lnTo>
                  <a:pt x="30225" y="420116"/>
                </a:lnTo>
                <a:close/>
              </a:path>
              <a:path w="1368425" h="471804">
                <a:moveTo>
                  <a:pt x="54156" y="425548"/>
                </a:moveTo>
                <a:lnTo>
                  <a:pt x="37718" y="443611"/>
                </a:lnTo>
                <a:lnTo>
                  <a:pt x="44292" y="443611"/>
                </a:lnTo>
                <a:lnTo>
                  <a:pt x="81784" y="431821"/>
                </a:lnTo>
                <a:lnTo>
                  <a:pt x="54156" y="425548"/>
                </a:lnTo>
                <a:close/>
              </a:path>
              <a:path w="1368425" h="471804">
                <a:moveTo>
                  <a:pt x="1359534" y="0"/>
                </a:moveTo>
                <a:lnTo>
                  <a:pt x="73306" y="404505"/>
                </a:lnTo>
                <a:lnTo>
                  <a:pt x="54156" y="425548"/>
                </a:lnTo>
                <a:lnTo>
                  <a:pt x="81784" y="431821"/>
                </a:lnTo>
                <a:lnTo>
                  <a:pt x="1368170" y="27305"/>
                </a:lnTo>
                <a:lnTo>
                  <a:pt x="1359534" y="0"/>
                </a:lnTo>
                <a:close/>
              </a:path>
              <a:path w="1368425" h="471804">
                <a:moveTo>
                  <a:pt x="59100" y="420116"/>
                </a:moveTo>
                <a:lnTo>
                  <a:pt x="30225" y="420116"/>
                </a:lnTo>
                <a:lnTo>
                  <a:pt x="54156" y="425548"/>
                </a:lnTo>
                <a:lnTo>
                  <a:pt x="59100" y="420116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23"/>
          <p:cNvSpPr/>
          <p:nvPr/>
        </p:nvSpPr>
        <p:spPr>
          <a:xfrm>
            <a:off x="4140201" y="4124704"/>
            <a:ext cx="2739872" cy="1176503"/>
          </a:xfrm>
          <a:custGeom>
            <a:avLst/>
            <a:gdLst/>
            <a:ahLst/>
            <a:cxnLst/>
            <a:rect l="l" t="t" r="r" b="b"/>
            <a:pathLst>
              <a:path w="2981325" h="1393189">
                <a:moveTo>
                  <a:pt x="2901262" y="33705"/>
                </a:moveTo>
                <a:lnTo>
                  <a:pt x="0" y="1367282"/>
                </a:lnTo>
                <a:lnTo>
                  <a:pt x="11937" y="1393190"/>
                </a:lnTo>
                <a:lnTo>
                  <a:pt x="2913371" y="59659"/>
                </a:lnTo>
                <a:lnTo>
                  <a:pt x="2929634" y="36478"/>
                </a:lnTo>
                <a:lnTo>
                  <a:pt x="2901262" y="33705"/>
                </a:lnTo>
                <a:close/>
              </a:path>
              <a:path w="2981325" h="1393189">
                <a:moveTo>
                  <a:pt x="2969413" y="11557"/>
                </a:moveTo>
                <a:lnTo>
                  <a:pt x="2949447" y="11557"/>
                </a:lnTo>
                <a:lnTo>
                  <a:pt x="2961386" y="37592"/>
                </a:lnTo>
                <a:lnTo>
                  <a:pt x="2913371" y="59659"/>
                </a:lnTo>
                <a:lnTo>
                  <a:pt x="2886710" y="97663"/>
                </a:lnTo>
                <a:lnTo>
                  <a:pt x="2882265" y="104140"/>
                </a:lnTo>
                <a:lnTo>
                  <a:pt x="2883789" y="113030"/>
                </a:lnTo>
                <a:lnTo>
                  <a:pt x="2890266" y="117475"/>
                </a:lnTo>
                <a:lnTo>
                  <a:pt x="2896742" y="122047"/>
                </a:lnTo>
                <a:lnTo>
                  <a:pt x="2905633" y="120523"/>
                </a:lnTo>
                <a:lnTo>
                  <a:pt x="2910205" y="114046"/>
                </a:lnTo>
                <a:lnTo>
                  <a:pt x="2981197" y="12700"/>
                </a:lnTo>
                <a:lnTo>
                  <a:pt x="2969413" y="11557"/>
                </a:lnTo>
                <a:close/>
              </a:path>
              <a:path w="2981325" h="1393189">
                <a:moveTo>
                  <a:pt x="2929634" y="36478"/>
                </a:moveTo>
                <a:lnTo>
                  <a:pt x="2913371" y="59659"/>
                </a:lnTo>
                <a:lnTo>
                  <a:pt x="2958622" y="38862"/>
                </a:lnTo>
                <a:lnTo>
                  <a:pt x="2954019" y="38862"/>
                </a:lnTo>
                <a:lnTo>
                  <a:pt x="2929634" y="36478"/>
                </a:lnTo>
                <a:close/>
              </a:path>
              <a:path w="2981325" h="1393189">
                <a:moveTo>
                  <a:pt x="2943733" y="16383"/>
                </a:moveTo>
                <a:lnTo>
                  <a:pt x="2929634" y="36478"/>
                </a:lnTo>
                <a:lnTo>
                  <a:pt x="2954019" y="38862"/>
                </a:lnTo>
                <a:lnTo>
                  <a:pt x="2943733" y="16383"/>
                </a:lnTo>
                <a:close/>
              </a:path>
              <a:path w="2981325" h="1393189">
                <a:moveTo>
                  <a:pt x="2951660" y="16383"/>
                </a:moveTo>
                <a:lnTo>
                  <a:pt x="2943733" y="16383"/>
                </a:lnTo>
                <a:lnTo>
                  <a:pt x="2954019" y="38862"/>
                </a:lnTo>
                <a:lnTo>
                  <a:pt x="2958622" y="38862"/>
                </a:lnTo>
                <a:lnTo>
                  <a:pt x="2961386" y="37592"/>
                </a:lnTo>
                <a:lnTo>
                  <a:pt x="2951660" y="16383"/>
                </a:lnTo>
                <a:close/>
              </a:path>
              <a:path w="2981325" h="1393189">
                <a:moveTo>
                  <a:pt x="2949447" y="11557"/>
                </a:moveTo>
                <a:lnTo>
                  <a:pt x="2901262" y="33705"/>
                </a:lnTo>
                <a:lnTo>
                  <a:pt x="2929634" y="36478"/>
                </a:lnTo>
                <a:lnTo>
                  <a:pt x="2943733" y="16383"/>
                </a:lnTo>
                <a:lnTo>
                  <a:pt x="2951660" y="16383"/>
                </a:lnTo>
                <a:lnTo>
                  <a:pt x="2949447" y="11557"/>
                </a:lnTo>
                <a:close/>
              </a:path>
              <a:path w="2981325" h="1393189">
                <a:moveTo>
                  <a:pt x="2850261" y="0"/>
                </a:moveTo>
                <a:lnTo>
                  <a:pt x="2843275" y="5715"/>
                </a:lnTo>
                <a:lnTo>
                  <a:pt x="2841751" y="21463"/>
                </a:lnTo>
                <a:lnTo>
                  <a:pt x="2847466" y="28448"/>
                </a:lnTo>
                <a:lnTo>
                  <a:pt x="2901262" y="33705"/>
                </a:lnTo>
                <a:lnTo>
                  <a:pt x="2949447" y="11557"/>
                </a:lnTo>
                <a:lnTo>
                  <a:pt x="2969413" y="11557"/>
                </a:lnTo>
                <a:lnTo>
                  <a:pt x="2850261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25"/>
          <p:cNvSpPr/>
          <p:nvPr/>
        </p:nvSpPr>
        <p:spPr>
          <a:xfrm>
            <a:off x="6444208" y="1823339"/>
            <a:ext cx="2412619" cy="180949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30" name="Conector de seta reta 29"/>
          <p:cNvCxnSpPr/>
          <p:nvPr/>
        </p:nvCxnSpPr>
        <p:spPr>
          <a:xfrm flipH="1" flipV="1">
            <a:off x="2002828" y="2526282"/>
            <a:ext cx="116801" cy="360682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3" descr="LOGO PRO LAGOA SECA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99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2940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24440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PARQUE – </a:t>
            </a:r>
            <a:r>
              <a:rPr lang="pt-BR" sz="2800" dirty="0" smtClean="0"/>
              <a:t>INFRAESTRUTURAS (MUDAS)</a:t>
            </a:r>
            <a:endParaRPr lang="pt-BR" sz="2800" dirty="0"/>
          </a:p>
        </p:txBody>
      </p:sp>
      <p:pic>
        <p:nvPicPr>
          <p:cNvPr id="3074" name="Picture 2" descr="Imagem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08" y="1198947"/>
            <a:ext cx="400622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esultado de imagem para jardim botÃ¢nico curitib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9811"/>
          <a:stretch/>
        </p:blipFill>
        <p:spPr bwMode="auto">
          <a:xfrm>
            <a:off x="608408" y="3645025"/>
            <a:ext cx="4006225" cy="240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Resultado de imagem para estufa plant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780"/>
          <a:stretch/>
        </p:blipFill>
        <p:spPr bwMode="auto">
          <a:xfrm>
            <a:off x="4614632" y="3645025"/>
            <a:ext cx="3629775" cy="242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0" descr="Resultado de imagem para plantaÃ§Ã£o tuli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3084" name="Picture 12" descr="Resultado de imagem para plantaÃ§Ã£o tulipa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829"/>
          <a:stretch/>
        </p:blipFill>
        <p:spPr bwMode="auto">
          <a:xfrm>
            <a:off x="4614633" y="1198947"/>
            <a:ext cx="3629773" cy="243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LOGO PRO LAGOA SEC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4721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iana\Desktop\1- MARIANA LIMA\ARQUITETURA\tcc\APRESENTAÇÃO\VAM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772"/>
          <a:stretch/>
        </p:blipFill>
        <p:spPr bwMode="auto">
          <a:xfrm>
            <a:off x="3275856" y="1670118"/>
            <a:ext cx="5680855" cy="4658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60444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           PARQUE – </a:t>
            </a:r>
            <a:r>
              <a:rPr lang="pt-BR" sz="2800" dirty="0" smtClean="0"/>
              <a:t>VILA ACABA MUNDO</a:t>
            </a:r>
            <a:endParaRPr lang="pt-BR" sz="2800" dirty="0"/>
          </a:p>
        </p:txBody>
      </p:sp>
      <p:sp>
        <p:nvSpPr>
          <p:cNvPr id="17" name="object 17"/>
          <p:cNvSpPr txBox="1"/>
          <p:nvPr/>
        </p:nvSpPr>
        <p:spPr>
          <a:xfrm>
            <a:off x="5580112" y="2776669"/>
            <a:ext cx="1359381" cy="504056"/>
          </a:xfrm>
          <a:prstGeom prst="rect">
            <a:avLst/>
          </a:prstGeom>
          <a:solidFill>
            <a:schemeClr val="bg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 algn="ctr">
              <a:buFontTx/>
              <a:buNone/>
              <a:defRPr sz="1300" b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pt-BR" dirty="0" smtClean="0"/>
              <a:t>VILA ACABA MUNDO</a:t>
            </a:r>
            <a:endParaRPr dirty="0"/>
          </a:p>
        </p:txBody>
      </p:sp>
      <p:sp>
        <p:nvSpPr>
          <p:cNvPr id="18" name="object 11"/>
          <p:cNvSpPr txBox="1"/>
          <p:nvPr/>
        </p:nvSpPr>
        <p:spPr>
          <a:xfrm>
            <a:off x="395536" y="2069004"/>
            <a:ext cx="2520280" cy="3860672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 algn="ctr">
              <a:buFontTx/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pt-BR" b="1" dirty="0" smtClean="0"/>
              <a:t>VILA ACABA MUNDO</a:t>
            </a:r>
          </a:p>
          <a:p>
            <a:endParaRPr b="1" dirty="0"/>
          </a:p>
          <a:p>
            <a:pPr algn="l"/>
            <a:r>
              <a:rPr lang="pt-BR" dirty="0" smtClean="0"/>
              <a:t>Medidas que proporcionem:</a:t>
            </a:r>
          </a:p>
          <a:p>
            <a:pPr algn="l"/>
            <a:endParaRPr lang="pt-BR" dirty="0" smtClean="0"/>
          </a:p>
          <a:p>
            <a:pPr marL="285750" indent="-285750" algn="l">
              <a:buFontTx/>
              <a:buChar char="-"/>
            </a:pPr>
            <a:r>
              <a:rPr lang="pt-BR" dirty="0" smtClean="0"/>
              <a:t>Capacitação dos moradores</a:t>
            </a:r>
          </a:p>
          <a:p>
            <a:pPr marL="285750" indent="-285750" algn="l">
              <a:buFontTx/>
              <a:buChar char="-"/>
            </a:pPr>
            <a:endParaRPr lang="pt-BR" dirty="0"/>
          </a:p>
          <a:p>
            <a:pPr marL="285750" indent="-285750" algn="l">
              <a:buFontTx/>
              <a:buChar char="-"/>
            </a:pPr>
            <a:r>
              <a:rPr lang="pt-BR" dirty="0" smtClean="0"/>
              <a:t>Segurança da posse</a:t>
            </a:r>
          </a:p>
          <a:p>
            <a:pPr marL="285750" indent="-285750" algn="l">
              <a:buFontTx/>
              <a:buChar char="-"/>
            </a:pPr>
            <a:endParaRPr lang="pt-BR" dirty="0"/>
          </a:p>
          <a:p>
            <a:pPr marL="285750" indent="-285750" algn="l">
              <a:buFontTx/>
              <a:buChar char="-"/>
            </a:pPr>
            <a:r>
              <a:rPr lang="pt-BR" dirty="0" smtClean="0"/>
              <a:t>Proteção das áreas naturais (córregos e áreas verdes)</a:t>
            </a:r>
          </a:p>
          <a:p>
            <a:pPr marL="285750" indent="-285750" algn="l">
              <a:buFontTx/>
              <a:buChar char="-"/>
            </a:pPr>
            <a:endParaRPr lang="pt-BR" dirty="0"/>
          </a:p>
          <a:p>
            <a:pPr marL="285750" indent="-285750" algn="l">
              <a:buFontTx/>
              <a:buChar char="-"/>
            </a:pPr>
            <a:r>
              <a:rPr lang="pt-BR" dirty="0" smtClean="0"/>
              <a:t>Trabalhos preferenciais</a:t>
            </a:r>
          </a:p>
          <a:p>
            <a:pPr marL="285750" indent="-285750" algn="l">
              <a:buFontTx/>
              <a:buChar char="-"/>
            </a:pPr>
            <a:endParaRPr lang="pt-BR" dirty="0"/>
          </a:p>
          <a:p>
            <a:pPr marL="285750" indent="-285750" algn="l">
              <a:buFontTx/>
              <a:buChar char="-"/>
            </a:pPr>
            <a:r>
              <a:rPr lang="pt-BR" dirty="0" smtClean="0"/>
              <a:t>Usufruto das infraestruturas</a:t>
            </a:r>
          </a:p>
          <a:p>
            <a:pPr marL="285750" indent="-285750" algn="l">
              <a:buFontTx/>
              <a:buChar char="-"/>
            </a:pPr>
            <a:endParaRPr lang="pt-BR" dirty="0"/>
          </a:p>
          <a:p>
            <a:pPr marL="285750" indent="-285750">
              <a:buFontTx/>
              <a:buChar char="-"/>
            </a:pPr>
            <a:endParaRPr lang="pt-BR" dirty="0" smtClean="0"/>
          </a:p>
          <a:p>
            <a:pPr marL="285750" indent="-285750">
              <a:buFontTx/>
              <a:buChar char="-"/>
            </a:pPr>
            <a:endParaRPr dirty="0"/>
          </a:p>
        </p:txBody>
      </p:sp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3857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7796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60444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PARQUE – </a:t>
            </a:r>
            <a:r>
              <a:rPr lang="pt-BR" sz="2800" dirty="0" smtClean="0"/>
              <a:t>INFRAESTRUTURAS (CONSTRUÇÕES)</a:t>
            </a:r>
            <a:endParaRPr lang="pt-BR" sz="2800" dirty="0"/>
          </a:p>
        </p:txBody>
      </p:sp>
      <p:sp>
        <p:nvSpPr>
          <p:cNvPr id="4" name="object 6"/>
          <p:cNvSpPr/>
          <p:nvPr/>
        </p:nvSpPr>
        <p:spPr>
          <a:xfrm>
            <a:off x="3131820" y="1571751"/>
            <a:ext cx="5873622" cy="43846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8"/>
          <p:cNvSpPr/>
          <p:nvPr/>
        </p:nvSpPr>
        <p:spPr>
          <a:xfrm>
            <a:off x="5004053" y="3846448"/>
            <a:ext cx="720090" cy="648335"/>
          </a:xfrm>
          <a:custGeom>
            <a:avLst/>
            <a:gdLst/>
            <a:ahLst/>
            <a:cxnLst/>
            <a:rect l="l" t="t" r="r" b="b"/>
            <a:pathLst>
              <a:path w="720089" h="648335">
                <a:moveTo>
                  <a:pt x="0" y="324103"/>
                </a:moveTo>
                <a:lnTo>
                  <a:pt x="3286" y="280109"/>
                </a:lnTo>
                <a:lnTo>
                  <a:pt x="12858" y="237919"/>
                </a:lnTo>
                <a:lnTo>
                  <a:pt x="28289" y="197917"/>
                </a:lnTo>
                <a:lnTo>
                  <a:pt x="49149" y="160490"/>
                </a:lnTo>
                <a:lnTo>
                  <a:pt x="75009" y="126022"/>
                </a:lnTo>
                <a:lnTo>
                  <a:pt x="105441" y="94900"/>
                </a:lnTo>
                <a:lnTo>
                  <a:pt x="140017" y="67509"/>
                </a:lnTo>
                <a:lnTo>
                  <a:pt x="178308" y="44233"/>
                </a:lnTo>
                <a:lnTo>
                  <a:pt x="219884" y="25459"/>
                </a:lnTo>
                <a:lnTo>
                  <a:pt x="264318" y="11572"/>
                </a:lnTo>
                <a:lnTo>
                  <a:pt x="311181" y="2957"/>
                </a:lnTo>
                <a:lnTo>
                  <a:pt x="360045" y="0"/>
                </a:lnTo>
                <a:lnTo>
                  <a:pt x="408908" y="2957"/>
                </a:lnTo>
                <a:lnTo>
                  <a:pt x="455771" y="11572"/>
                </a:lnTo>
                <a:lnTo>
                  <a:pt x="500205" y="25459"/>
                </a:lnTo>
                <a:lnTo>
                  <a:pt x="541781" y="44233"/>
                </a:lnTo>
                <a:lnTo>
                  <a:pt x="580072" y="67509"/>
                </a:lnTo>
                <a:lnTo>
                  <a:pt x="614648" y="94900"/>
                </a:lnTo>
                <a:lnTo>
                  <a:pt x="645080" y="126022"/>
                </a:lnTo>
                <a:lnTo>
                  <a:pt x="670940" y="160490"/>
                </a:lnTo>
                <a:lnTo>
                  <a:pt x="691800" y="197917"/>
                </a:lnTo>
                <a:lnTo>
                  <a:pt x="707231" y="237919"/>
                </a:lnTo>
                <a:lnTo>
                  <a:pt x="716803" y="280109"/>
                </a:lnTo>
                <a:lnTo>
                  <a:pt x="720090" y="324103"/>
                </a:lnTo>
                <a:lnTo>
                  <a:pt x="716803" y="368069"/>
                </a:lnTo>
                <a:lnTo>
                  <a:pt x="707231" y="410235"/>
                </a:lnTo>
                <a:lnTo>
                  <a:pt x="691800" y="450216"/>
                </a:lnTo>
                <a:lnTo>
                  <a:pt x="670940" y="487628"/>
                </a:lnTo>
                <a:lnTo>
                  <a:pt x="645080" y="522083"/>
                </a:lnTo>
                <a:lnTo>
                  <a:pt x="614648" y="553196"/>
                </a:lnTo>
                <a:lnTo>
                  <a:pt x="580072" y="580581"/>
                </a:lnTo>
                <a:lnTo>
                  <a:pt x="541781" y="603852"/>
                </a:lnTo>
                <a:lnTo>
                  <a:pt x="500205" y="622623"/>
                </a:lnTo>
                <a:lnTo>
                  <a:pt x="455771" y="636509"/>
                </a:lnTo>
                <a:lnTo>
                  <a:pt x="408908" y="645123"/>
                </a:lnTo>
                <a:lnTo>
                  <a:pt x="360045" y="648081"/>
                </a:lnTo>
                <a:lnTo>
                  <a:pt x="311181" y="645123"/>
                </a:lnTo>
                <a:lnTo>
                  <a:pt x="264318" y="636509"/>
                </a:lnTo>
                <a:lnTo>
                  <a:pt x="219884" y="622623"/>
                </a:lnTo>
                <a:lnTo>
                  <a:pt x="178307" y="603852"/>
                </a:lnTo>
                <a:lnTo>
                  <a:pt x="140017" y="580581"/>
                </a:lnTo>
                <a:lnTo>
                  <a:pt x="105441" y="553196"/>
                </a:lnTo>
                <a:lnTo>
                  <a:pt x="75009" y="522083"/>
                </a:lnTo>
                <a:lnTo>
                  <a:pt x="49148" y="487628"/>
                </a:lnTo>
                <a:lnTo>
                  <a:pt x="28289" y="450216"/>
                </a:lnTo>
                <a:lnTo>
                  <a:pt x="12858" y="410235"/>
                </a:lnTo>
                <a:lnTo>
                  <a:pt x="3286" y="368069"/>
                </a:lnTo>
                <a:lnTo>
                  <a:pt x="0" y="324103"/>
                </a:lnTo>
                <a:close/>
              </a:path>
            </a:pathLst>
          </a:custGeom>
          <a:ln w="25400">
            <a:solidFill>
              <a:srgbClr val="6B76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9"/>
          <p:cNvSpPr/>
          <p:nvPr/>
        </p:nvSpPr>
        <p:spPr>
          <a:xfrm>
            <a:off x="2843783" y="3573017"/>
            <a:ext cx="1630933" cy="13418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10"/>
          <p:cNvSpPr/>
          <p:nvPr/>
        </p:nvSpPr>
        <p:spPr>
          <a:xfrm>
            <a:off x="2824733" y="3553967"/>
            <a:ext cx="1669414" cy="1380490"/>
          </a:xfrm>
          <a:custGeom>
            <a:avLst/>
            <a:gdLst/>
            <a:ahLst/>
            <a:cxnLst/>
            <a:rect l="l" t="t" r="r" b="b"/>
            <a:pathLst>
              <a:path w="1669414" h="1380489">
                <a:moveTo>
                  <a:pt x="834644" y="0"/>
                </a:moveTo>
                <a:lnTo>
                  <a:pt x="919607" y="3556"/>
                </a:lnTo>
                <a:lnTo>
                  <a:pt x="1002157" y="13716"/>
                </a:lnTo>
                <a:lnTo>
                  <a:pt x="1081913" y="30734"/>
                </a:lnTo>
                <a:lnTo>
                  <a:pt x="1158367" y="53848"/>
                </a:lnTo>
                <a:lnTo>
                  <a:pt x="1231392" y="82550"/>
                </a:lnTo>
                <a:lnTo>
                  <a:pt x="1299971" y="117094"/>
                </a:lnTo>
                <a:lnTo>
                  <a:pt x="1364107" y="156464"/>
                </a:lnTo>
                <a:lnTo>
                  <a:pt x="1423416" y="200787"/>
                </a:lnTo>
                <a:lnTo>
                  <a:pt x="1477645" y="249682"/>
                </a:lnTo>
                <a:lnTo>
                  <a:pt x="1525651" y="303022"/>
                </a:lnTo>
                <a:lnTo>
                  <a:pt x="1567688" y="359791"/>
                </a:lnTo>
                <a:lnTo>
                  <a:pt x="1603248" y="420243"/>
                </a:lnTo>
                <a:lnTo>
                  <a:pt x="1631569" y="483870"/>
                </a:lnTo>
                <a:lnTo>
                  <a:pt x="1652143" y="550291"/>
                </a:lnTo>
                <a:lnTo>
                  <a:pt x="1664843" y="619125"/>
                </a:lnTo>
                <a:lnTo>
                  <a:pt x="1669288" y="690118"/>
                </a:lnTo>
                <a:lnTo>
                  <a:pt x="1664843" y="761111"/>
                </a:lnTo>
                <a:lnTo>
                  <a:pt x="1652143" y="830072"/>
                </a:lnTo>
                <a:lnTo>
                  <a:pt x="1631569" y="896493"/>
                </a:lnTo>
                <a:lnTo>
                  <a:pt x="1603248" y="959993"/>
                </a:lnTo>
                <a:lnTo>
                  <a:pt x="1567688" y="1020572"/>
                </a:lnTo>
                <a:lnTo>
                  <a:pt x="1525651" y="1077341"/>
                </a:lnTo>
                <a:lnTo>
                  <a:pt x="1477645" y="1130681"/>
                </a:lnTo>
                <a:lnTo>
                  <a:pt x="1423416" y="1179576"/>
                </a:lnTo>
                <a:lnTo>
                  <a:pt x="1364107" y="1223899"/>
                </a:lnTo>
                <a:lnTo>
                  <a:pt x="1299971" y="1263269"/>
                </a:lnTo>
                <a:lnTo>
                  <a:pt x="1231392" y="1297686"/>
                </a:lnTo>
                <a:lnTo>
                  <a:pt x="1158367" y="1326515"/>
                </a:lnTo>
                <a:lnTo>
                  <a:pt x="1081913" y="1349629"/>
                </a:lnTo>
                <a:lnTo>
                  <a:pt x="1002157" y="1366647"/>
                </a:lnTo>
                <a:lnTo>
                  <a:pt x="919607" y="1376680"/>
                </a:lnTo>
                <a:lnTo>
                  <a:pt x="834644" y="1380363"/>
                </a:lnTo>
                <a:lnTo>
                  <a:pt x="749681" y="1376680"/>
                </a:lnTo>
                <a:lnTo>
                  <a:pt x="667257" y="1366647"/>
                </a:lnTo>
                <a:lnTo>
                  <a:pt x="587375" y="1349629"/>
                </a:lnTo>
                <a:lnTo>
                  <a:pt x="510920" y="1326515"/>
                </a:lnTo>
                <a:lnTo>
                  <a:pt x="437895" y="1297686"/>
                </a:lnTo>
                <a:lnTo>
                  <a:pt x="369316" y="1263269"/>
                </a:lnTo>
                <a:lnTo>
                  <a:pt x="305181" y="1223899"/>
                </a:lnTo>
                <a:lnTo>
                  <a:pt x="245872" y="1179576"/>
                </a:lnTo>
                <a:lnTo>
                  <a:pt x="191770" y="1130681"/>
                </a:lnTo>
                <a:lnTo>
                  <a:pt x="143637" y="1077341"/>
                </a:lnTo>
                <a:lnTo>
                  <a:pt x="101600" y="1020572"/>
                </a:lnTo>
                <a:lnTo>
                  <a:pt x="66040" y="959993"/>
                </a:lnTo>
                <a:lnTo>
                  <a:pt x="37718" y="896493"/>
                </a:lnTo>
                <a:lnTo>
                  <a:pt x="17272" y="830072"/>
                </a:lnTo>
                <a:lnTo>
                  <a:pt x="4445" y="761111"/>
                </a:lnTo>
                <a:lnTo>
                  <a:pt x="0" y="690118"/>
                </a:lnTo>
                <a:lnTo>
                  <a:pt x="4445" y="619125"/>
                </a:lnTo>
                <a:lnTo>
                  <a:pt x="17272" y="550291"/>
                </a:lnTo>
                <a:lnTo>
                  <a:pt x="37718" y="483870"/>
                </a:lnTo>
                <a:lnTo>
                  <a:pt x="66040" y="420243"/>
                </a:lnTo>
                <a:lnTo>
                  <a:pt x="101600" y="359791"/>
                </a:lnTo>
                <a:lnTo>
                  <a:pt x="143637" y="303022"/>
                </a:lnTo>
                <a:lnTo>
                  <a:pt x="191770" y="249682"/>
                </a:lnTo>
                <a:lnTo>
                  <a:pt x="245872" y="200787"/>
                </a:lnTo>
                <a:lnTo>
                  <a:pt x="305181" y="156464"/>
                </a:lnTo>
                <a:lnTo>
                  <a:pt x="369316" y="117094"/>
                </a:lnTo>
                <a:lnTo>
                  <a:pt x="437895" y="82550"/>
                </a:lnTo>
                <a:lnTo>
                  <a:pt x="510920" y="53848"/>
                </a:lnTo>
                <a:lnTo>
                  <a:pt x="587375" y="30734"/>
                </a:lnTo>
                <a:lnTo>
                  <a:pt x="667257" y="13716"/>
                </a:lnTo>
                <a:lnTo>
                  <a:pt x="749681" y="3556"/>
                </a:lnTo>
                <a:lnTo>
                  <a:pt x="834644" y="0"/>
                </a:lnTo>
                <a:close/>
              </a:path>
            </a:pathLst>
          </a:custGeom>
          <a:ln w="38100">
            <a:solidFill>
              <a:srgbClr val="6B7C7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1"/>
          <p:cNvSpPr txBox="1"/>
          <p:nvPr/>
        </p:nvSpPr>
        <p:spPr>
          <a:xfrm>
            <a:off x="330200" y="2000834"/>
            <a:ext cx="2329180" cy="3860672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 algn="ctr">
              <a:buFontTx/>
              <a:buNone/>
              <a:defRPr sz="130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b="1" dirty="0"/>
              <a:t>PAVILHÃO 1 (SEDE)</a:t>
            </a:r>
          </a:p>
          <a:p>
            <a:r>
              <a:rPr dirty="0"/>
              <a:t>Sede do parque</a:t>
            </a:r>
          </a:p>
          <a:p>
            <a:r>
              <a:rPr dirty="0"/>
              <a:t>Administração interna</a:t>
            </a:r>
          </a:p>
          <a:p>
            <a:r>
              <a:rPr dirty="0"/>
              <a:t>Pontos de apoios</a:t>
            </a:r>
          </a:p>
          <a:p>
            <a:r>
              <a:rPr dirty="0"/>
              <a:t>Pequeno museu</a:t>
            </a:r>
          </a:p>
          <a:p>
            <a:endParaRPr b="1" dirty="0"/>
          </a:p>
          <a:p>
            <a:r>
              <a:rPr b="1" dirty="0"/>
              <a:t>PAVILHÃO 2 (BIENAL)</a:t>
            </a:r>
          </a:p>
          <a:p>
            <a:r>
              <a:rPr dirty="0"/>
              <a:t>Grandes exposições</a:t>
            </a:r>
          </a:p>
          <a:p>
            <a:r>
              <a:rPr dirty="0"/>
              <a:t>Eventos, Congressos e  Conferências ligados  ao meio ambiente</a:t>
            </a:r>
          </a:p>
          <a:p>
            <a:endParaRPr dirty="0"/>
          </a:p>
          <a:p>
            <a:r>
              <a:rPr b="1" dirty="0"/>
              <a:t>PAVILHÃO 3  (CASA E JARDIM)</a:t>
            </a:r>
          </a:p>
          <a:p>
            <a:r>
              <a:rPr dirty="0"/>
              <a:t>Centro de jardinagem</a:t>
            </a:r>
          </a:p>
          <a:p>
            <a:r>
              <a:rPr dirty="0"/>
              <a:t>e paisagismo</a:t>
            </a:r>
          </a:p>
          <a:p>
            <a:r>
              <a:rPr dirty="0" err="1" smtClean="0"/>
              <a:t>Vendas</a:t>
            </a:r>
            <a:r>
              <a:rPr lang="pt-BR" dirty="0" smtClean="0"/>
              <a:t> </a:t>
            </a:r>
            <a:r>
              <a:rPr dirty="0" smtClean="0"/>
              <a:t>de</a:t>
            </a:r>
            <a:r>
              <a:rPr lang="pt-BR" dirty="0" smtClean="0"/>
              <a:t> </a:t>
            </a:r>
            <a:r>
              <a:rPr dirty="0"/>
              <a:t>	</a:t>
            </a:r>
            <a:r>
              <a:rPr dirty="0" err="1" smtClean="0"/>
              <a:t>mudas</a:t>
            </a:r>
            <a:r>
              <a:rPr lang="pt-BR" dirty="0" smtClean="0"/>
              <a:t> </a:t>
            </a:r>
            <a:r>
              <a:rPr dirty="0" smtClean="0"/>
              <a:t>e  </a:t>
            </a:r>
            <a:r>
              <a:rPr dirty="0"/>
              <a:t>ornamentos</a:t>
            </a:r>
          </a:p>
        </p:txBody>
      </p:sp>
      <p:sp>
        <p:nvSpPr>
          <p:cNvPr id="11" name="object 12"/>
          <p:cNvSpPr/>
          <p:nvPr/>
        </p:nvSpPr>
        <p:spPr>
          <a:xfrm>
            <a:off x="4474717" y="4164203"/>
            <a:ext cx="530225" cy="118745"/>
          </a:xfrm>
          <a:custGeom>
            <a:avLst/>
            <a:gdLst/>
            <a:ahLst/>
            <a:cxnLst/>
            <a:rect l="l" t="t" r="r" b="b"/>
            <a:pathLst>
              <a:path w="530225" h="118745">
                <a:moveTo>
                  <a:pt x="80645" y="16383"/>
                </a:moveTo>
                <a:lnTo>
                  <a:pt x="77851" y="18542"/>
                </a:lnTo>
                <a:lnTo>
                  <a:pt x="0" y="79756"/>
                </a:lnTo>
                <a:lnTo>
                  <a:pt x="91567" y="117475"/>
                </a:lnTo>
                <a:lnTo>
                  <a:pt x="94869" y="118745"/>
                </a:lnTo>
                <a:lnTo>
                  <a:pt x="98552" y="117221"/>
                </a:lnTo>
                <a:lnTo>
                  <a:pt x="99949" y="114046"/>
                </a:lnTo>
                <a:lnTo>
                  <a:pt x="101219" y="110744"/>
                </a:lnTo>
                <a:lnTo>
                  <a:pt x="99695" y="107061"/>
                </a:lnTo>
                <a:lnTo>
                  <a:pt x="96393" y="105664"/>
                </a:lnTo>
                <a:lnTo>
                  <a:pt x="44507" y="84328"/>
                </a:lnTo>
                <a:lnTo>
                  <a:pt x="13335" y="84328"/>
                </a:lnTo>
                <a:lnTo>
                  <a:pt x="11557" y="71755"/>
                </a:lnTo>
                <a:lnTo>
                  <a:pt x="34891" y="68515"/>
                </a:lnTo>
                <a:lnTo>
                  <a:pt x="85725" y="28575"/>
                </a:lnTo>
                <a:lnTo>
                  <a:pt x="88519" y="26289"/>
                </a:lnTo>
                <a:lnTo>
                  <a:pt x="89027" y="22352"/>
                </a:lnTo>
                <a:lnTo>
                  <a:pt x="86868" y="19558"/>
                </a:lnTo>
                <a:lnTo>
                  <a:pt x="84582" y="16891"/>
                </a:lnTo>
                <a:lnTo>
                  <a:pt x="80645" y="16383"/>
                </a:lnTo>
                <a:close/>
              </a:path>
              <a:path w="530225" h="118745">
                <a:moveTo>
                  <a:pt x="34891" y="68515"/>
                </a:moveTo>
                <a:lnTo>
                  <a:pt x="11557" y="71755"/>
                </a:lnTo>
                <a:lnTo>
                  <a:pt x="13335" y="84328"/>
                </a:lnTo>
                <a:lnTo>
                  <a:pt x="22483" y="83058"/>
                </a:lnTo>
                <a:lnTo>
                  <a:pt x="16383" y="83058"/>
                </a:lnTo>
                <a:lnTo>
                  <a:pt x="14859" y="72136"/>
                </a:lnTo>
                <a:lnTo>
                  <a:pt x="30283" y="72136"/>
                </a:lnTo>
                <a:lnTo>
                  <a:pt x="34891" y="68515"/>
                </a:lnTo>
                <a:close/>
              </a:path>
              <a:path w="530225" h="118745">
                <a:moveTo>
                  <a:pt x="36640" y="81092"/>
                </a:moveTo>
                <a:lnTo>
                  <a:pt x="13335" y="84328"/>
                </a:lnTo>
                <a:lnTo>
                  <a:pt x="44507" y="84328"/>
                </a:lnTo>
                <a:lnTo>
                  <a:pt x="36640" y="81092"/>
                </a:lnTo>
                <a:close/>
              </a:path>
              <a:path w="530225" h="118745">
                <a:moveTo>
                  <a:pt x="14859" y="72136"/>
                </a:moveTo>
                <a:lnTo>
                  <a:pt x="16383" y="83058"/>
                </a:lnTo>
                <a:lnTo>
                  <a:pt x="24984" y="76299"/>
                </a:lnTo>
                <a:lnTo>
                  <a:pt x="14859" y="72136"/>
                </a:lnTo>
                <a:close/>
              </a:path>
              <a:path w="530225" h="118745">
                <a:moveTo>
                  <a:pt x="24984" y="76299"/>
                </a:moveTo>
                <a:lnTo>
                  <a:pt x="16383" y="83058"/>
                </a:lnTo>
                <a:lnTo>
                  <a:pt x="22483" y="83058"/>
                </a:lnTo>
                <a:lnTo>
                  <a:pt x="36640" y="81092"/>
                </a:lnTo>
                <a:lnTo>
                  <a:pt x="24984" y="76299"/>
                </a:lnTo>
                <a:close/>
              </a:path>
              <a:path w="530225" h="118745">
                <a:moveTo>
                  <a:pt x="528447" y="0"/>
                </a:moveTo>
                <a:lnTo>
                  <a:pt x="34891" y="68515"/>
                </a:lnTo>
                <a:lnTo>
                  <a:pt x="24984" y="76299"/>
                </a:lnTo>
                <a:lnTo>
                  <a:pt x="36640" y="81092"/>
                </a:lnTo>
                <a:lnTo>
                  <a:pt x="530225" y="12573"/>
                </a:lnTo>
                <a:lnTo>
                  <a:pt x="528447" y="0"/>
                </a:lnTo>
                <a:close/>
              </a:path>
              <a:path w="530225" h="118745">
                <a:moveTo>
                  <a:pt x="30283" y="72136"/>
                </a:moveTo>
                <a:lnTo>
                  <a:pt x="14859" y="72136"/>
                </a:lnTo>
                <a:lnTo>
                  <a:pt x="24984" y="76299"/>
                </a:lnTo>
                <a:lnTo>
                  <a:pt x="30283" y="72136"/>
                </a:lnTo>
                <a:close/>
              </a:path>
            </a:pathLst>
          </a:custGeom>
          <a:solidFill>
            <a:srgbClr val="8F9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3"/>
          <p:cNvSpPr/>
          <p:nvPr/>
        </p:nvSpPr>
        <p:spPr>
          <a:xfrm>
            <a:off x="6660260" y="2780919"/>
            <a:ext cx="720090" cy="648335"/>
          </a:xfrm>
          <a:custGeom>
            <a:avLst/>
            <a:gdLst/>
            <a:ahLst/>
            <a:cxnLst/>
            <a:rect l="l" t="t" r="r" b="b"/>
            <a:pathLst>
              <a:path w="720090" h="648335">
                <a:moveTo>
                  <a:pt x="0" y="324103"/>
                </a:moveTo>
                <a:lnTo>
                  <a:pt x="3286" y="280109"/>
                </a:lnTo>
                <a:lnTo>
                  <a:pt x="12858" y="237919"/>
                </a:lnTo>
                <a:lnTo>
                  <a:pt x="28289" y="197917"/>
                </a:lnTo>
                <a:lnTo>
                  <a:pt x="49149" y="160490"/>
                </a:lnTo>
                <a:lnTo>
                  <a:pt x="75009" y="126022"/>
                </a:lnTo>
                <a:lnTo>
                  <a:pt x="105441" y="94900"/>
                </a:lnTo>
                <a:lnTo>
                  <a:pt x="140017" y="67509"/>
                </a:lnTo>
                <a:lnTo>
                  <a:pt x="178307" y="44233"/>
                </a:lnTo>
                <a:lnTo>
                  <a:pt x="219884" y="25459"/>
                </a:lnTo>
                <a:lnTo>
                  <a:pt x="264318" y="11572"/>
                </a:lnTo>
                <a:lnTo>
                  <a:pt x="311181" y="2957"/>
                </a:lnTo>
                <a:lnTo>
                  <a:pt x="360045" y="0"/>
                </a:lnTo>
                <a:lnTo>
                  <a:pt x="408881" y="2957"/>
                </a:lnTo>
                <a:lnTo>
                  <a:pt x="455727" y="11572"/>
                </a:lnTo>
                <a:lnTo>
                  <a:pt x="500151" y="25459"/>
                </a:lnTo>
                <a:lnTo>
                  <a:pt x="541725" y="44233"/>
                </a:lnTo>
                <a:lnTo>
                  <a:pt x="580018" y="67509"/>
                </a:lnTo>
                <a:lnTo>
                  <a:pt x="614600" y="94900"/>
                </a:lnTo>
                <a:lnTo>
                  <a:pt x="645042" y="126022"/>
                </a:lnTo>
                <a:lnTo>
                  <a:pt x="670912" y="160490"/>
                </a:lnTo>
                <a:lnTo>
                  <a:pt x="691782" y="197917"/>
                </a:lnTo>
                <a:lnTo>
                  <a:pt x="707222" y="237919"/>
                </a:lnTo>
                <a:lnTo>
                  <a:pt x="716801" y="280109"/>
                </a:lnTo>
                <a:lnTo>
                  <a:pt x="720090" y="324103"/>
                </a:lnTo>
                <a:lnTo>
                  <a:pt x="716801" y="368069"/>
                </a:lnTo>
                <a:lnTo>
                  <a:pt x="707222" y="410235"/>
                </a:lnTo>
                <a:lnTo>
                  <a:pt x="691782" y="450216"/>
                </a:lnTo>
                <a:lnTo>
                  <a:pt x="670912" y="487628"/>
                </a:lnTo>
                <a:lnTo>
                  <a:pt x="645042" y="522083"/>
                </a:lnTo>
                <a:lnTo>
                  <a:pt x="614600" y="553196"/>
                </a:lnTo>
                <a:lnTo>
                  <a:pt x="580018" y="580581"/>
                </a:lnTo>
                <a:lnTo>
                  <a:pt x="541725" y="603852"/>
                </a:lnTo>
                <a:lnTo>
                  <a:pt x="500151" y="622623"/>
                </a:lnTo>
                <a:lnTo>
                  <a:pt x="455727" y="636509"/>
                </a:lnTo>
                <a:lnTo>
                  <a:pt x="408881" y="645123"/>
                </a:lnTo>
                <a:lnTo>
                  <a:pt x="360045" y="648080"/>
                </a:lnTo>
                <a:lnTo>
                  <a:pt x="311181" y="645123"/>
                </a:lnTo>
                <a:lnTo>
                  <a:pt x="264318" y="636509"/>
                </a:lnTo>
                <a:lnTo>
                  <a:pt x="219884" y="622623"/>
                </a:lnTo>
                <a:lnTo>
                  <a:pt x="178308" y="603852"/>
                </a:lnTo>
                <a:lnTo>
                  <a:pt x="140017" y="580581"/>
                </a:lnTo>
                <a:lnTo>
                  <a:pt x="105441" y="553196"/>
                </a:lnTo>
                <a:lnTo>
                  <a:pt x="75009" y="522083"/>
                </a:lnTo>
                <a:lnTo>
                  <a:pt x="49149" y="487628"/>
                </a:lnTo>
                <a:lnTo>
                  <a:pt x="28289" y="450216"/>
                </a:lnTo>
                <a:lnTo>
                  <a:pt x="12858" y="410235"/>
                </a:lnTo>
                <a:lnTo>
                  <a:pt x="3286" y="368069"/>
                </a:lnTo>
                <a:lnTo>
                  <a:pt x="0" y="324103"/>
                </a:lnTo>
                <a:close/>
              </a:path>
            </a:pathLst>
          </a:custGeom>
          <a:ln w="25400">
            <a:solidFill>
              <a:srgbClr val="6B76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4"/>
          <p:cNvSpPr/>
          <p:nvPr/>
        </p:nvSpPr>
        <p:spPr>
          <a:xfrm>
            <a:off x="7117588" y="4869179"/>
            <a:ext cx="1630933" cy="13418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5"/>
          <p:cNvSpPr/>
          <p:nvPr/>
        </p:nvSpPr>
        <p:spPr>
          <a:xfrm>
            <a:off x="7098410" y="4850129"/>
            <a:ext cx="1669414" cy="1380490"/>
          </a:xfrm>
          <a:custGeom>
            <a:avLst/>
            <a:gdLst/>
            <a:ahLst/>
            <a:cxnLst/>
            <a:rect l="l" t="t" r="r" b="b"/>
            <a:pathLst>
              <a:path w="1669415" h="1380489">
                <a:moveTo>
                  <a:pt x="834771" y="0"/>
                </a:moveTo>
                <a:lnTo>
                  <a:pt x="919607" y="3556"/>
                </a:lnTo>
                <a:lnTo>
                  <a:pt x="1002157" y="13716"/>
                </a:lnTo>
                <a:lnTo>
                  <a:pt x="1081913" y="30734"/>
                </a:lnTo>
                <a:lnTo>
                  <a:pt x="1158494" y="53848"/>
                </a:lnTo>
                <a:lnTo>
                  <a:pt x="1231392" y="82550"/>
                </a:lnTo>
                <a:lnTo>
                  <a:pt x="1299972" y="117094"/>
                </a:lnTo>
                <a:lnTo>
                  <a:pt x="1364107" y="156464"/>
                </a:lnTo>
                <a:lnTo>
                  <a:pt x="1423543" y="200787"/>
                </a:lnTo>
                <a:lnTo>
                  <a:pt x="1477645" y="249682"/>
                </a:lnTo>
                <a:lnTo>
                  <a:pt x="1525778" y="303022"/>
                </a:lnTo>
                <a:lnTo>
                  <a:pt x="1567815" y="359791"/>
                </a:lnTo>
                <a:lnTo>
                  <a:pt x="1603375" y="420243"/>
                </a:lnTo>
                <a:lnTo>
                  <a:pt x="1631696" y="483870"/>
                </a:lnTo>
                <a:lnTo>
                  <a:pt x="1652143" y="550291"/>
                </a:lnTo>
                <a:lnTo>
                  <a:pt x="1664843" y="619125"/>
                </a:lnTo>
                <a:lnTo>
                  <a:pt x="1669415" y="690118"/>
                </a:lnTo>
                <a:lnTo>
                  <a:pt x="1664843" y="761149"/>
                </a:lnTo>
                <a:lnTo>
                  <a:pt x="1652143" y="830033"/>
                </a:lnTo>
                <a:lnTo>
                  <a:pt x="1631696" y="896480"/>
                </a:lnTo>
                <a:lnTo>
                  <a:pt x="1603375" y="960018"/>
                </a:lnTo>
                <a:lnTo>
                  <a:pt x="1567815" y="1020559"/>
                </a:lnTo>
                <a:lnTo>
                  <a:pt x="1525778" y="1077264"/>
                </a:lnTo>
                <a:lnTo>
                  <a:pt x="1477645" y="1130668"/>
                </a:lnTo>
                <a:lnTo>
                  <a:pt x="1423543" y="1179537"/>
                </a:lnTo>
                <a:lnTo>
                  <a:pt x="1364107" y="1223848"/>
                </a:lnTo>
                <a:lnTo>
                  <a:pt x="1299972" y="1263218"/>
                </a:lnTo>
                <a:lnTo>
                  <a:pt x="1231392" y="1297698"/>
                </a:lnTo>
                <a:lnTo>
                  <a:pt x="1158494" y="1326489"/>
                </a:lnTo>
                <a:lnTo>
                  <a:pt x="1081913" y="1349565"/>
                </a:lnTo>
                <a:lnTo>
                  <a:pt x="1002157" y="1366570"/>
                </a:lnTo>
                <a:lnTo>
                  <a:pt x="919607" y="1376692"/>
                </a:lnTo>
                <a:lnTo>
                  <a:pt x="834771" y="1380324"/>
                </a:lnTo>
                <a:lnTo>
                  <a:pt x="749808" y="1376692"/>
                </a:lnTo>
                <a:lnTo>
                  <a:pt x="667258" y="1366570"/>
                </a:lnTo>
                <a:lnTo>
                  <a:pt x="587502" y="1349565"/>
                </a:lnTo>
                <a:lnTo>
                  <a:pt x="510921" y="1326489"/>
                </a:lnTo>
                <a:lnTo>
                  <a:pt x="438023" y="1297698"/>
                </a:lnTo>
                <a:lnTo>
                  <a:pt x="369443" y="1263218"/>
                </a:lnTo>
                <a:lnTo>
                  <a:pt x="305308" y="1223848"/>
                </a:lnTo>
                <a:lnTo>
                  <a:pt x="245999" y="1179537"/>
                </a:lnTo>
                <a:lnTo>
                  <a:pt x="191770" y="1130668"/>
                </a:lnTo>
                <a:lnTo>
                  <a:pt x="143637" y="1077264"/>
                </a:lnTo>
                <a:lnTo>
                  <a:pt x="101600" y="1020559"/>
                </a:lnTo>
                <a:lnTo>
                  <a:pt x="66040" y="960018"/>
                </a:lnTo>
                <a:lnTo>
                  <a:pt x="37846" y="896480"/>
                </a:lnTo>
                <a:lnTo>
                  <a:pt x="17272" y="830033"/>
                </a:lnTo>
                <a:lnTo>
                  <a:pt x="4572" y="761149"/>
                </a:lnTo>
                <a:lnTo>
                  <a:pt x="0" y="690118"/>
                </a:lnTo>
                <a:lnTo>
                  <a:pt x="4572" y="619125"/>
                </a:lnTo>
                <a:lnTo>
                  <a:pt x="17272" y="550291"/>
                </a:lnTo>
                <a:lnTo>
                  <a:pt x="37846" y="483870"/>
                </a:lnTo>
                <a:lnTo>
                  <a:pt x="66040" y="420243"/>
                </a:lnTo>
                <a:lnTo>
                  <a:pt x="101600" y="359791"/>
                </a:lnTo>
                <a:lnTo>
                  <a:pt x="143637" y="303022"/>
                </a:lnTo>
                <a:lnTo>
                  <a:pt x="191770" y="249682"/>
                </a:lnTo>
                <a:lnTo>
                  <a:pt x="245999" y="200787"/>
                </a:lnTo>
                <a:lnTo>
                  <a:pt x="305308" y="156464"/>
                </a:lnTo>
                <a:lnTo>
                  <a:pt x="369443" y="117094"/>
                </a:lnTo>
                <a:lnTo>
                  <a:pt x="438023" y="82550"/>
                </a:lnTo>
                <a:lnTo>
                  <a:pt x="510921" y="53848"/>
                </a:lnTo>
                <a:lnTo>
                  <a:pt x="587502" y="30734"/>
                </a:lnTo>
                <a:lnTo>
                  <a:pt x="667258" y="13716"/>
                </a:lnTo>
                <a:lnTo>
                  <a:pt x="749808" y="3556"/>
                </a:lnTo>
                <a:lnTo>
                  <a:pt x="834771" y="0"/>
                </a:lnTo>
                <a:close/>
              </a:path>
            </a:pathLst>
          </a:custGeom>
          <a:ln w="38100">
            <a:solidFill>
              <a:srgbClr val="6B7C7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6"/>
          <p:cNvSpPr/>
          <p:nvPr/>
        </p:nvSpPr>
        <p:spPr>
          <a:xfrm>
            <a:off x="7203313" y="3138551"/>
            <a:ext cx="743585" cy="1731010"/>
          </a:xfrm>
          <a:custGeom>
            <a:avLst/>
            <a:gdLst/>
            <a:ahLst/>
            <a:cxnLst/>
            <a:rect l="l" t="t" r="r" b="b"/>
            <a:pathLst>
              <a:path w="743584" h="1731010">
                <a:moveTo>
                  <a:pt x="655446" y="1658747"/>
                </a:moveTo>
                <a:lnTo>
                  <a:pt x="651382" y="1659255"/>
                </a:lnTo>
                <a:lnTo>
                  <a:pt x="649351" y="1662049"/>
                </a:lnTo>
                <a:lnTo>
                  <a:pt x="647191" y="1664843"/>
                </a:lnTo>
                <a:lnTo>
                  <a:pt x="647826" y="1668907"/>
                </a:lnTo>
                <a:lnTo>
                  <a:pt x="650620" y="1670939"/>
                </a:lnTo>
                <a:lnTo>
                  <a:pt x="729741" y="1730629"/>
                </a:lnTo>
                <a:lnTo>
                  <a:pt x="730947" y="1721485"/>
                </a:lnTo>
                <a:lnTo>
                  <a:pt x="718946" y="1721485"/>
                </a:lnTo>
                <a:lnTo>
                  <a:pt x="709879" y="1699834"/>
                </a:lnTo>
                <a:lnTo>
                  <a:pt x="658240" y="1660779"/>
                </a:lnTo>
                <a:lnTo>
                  <a:pt x="655446" y="1658747"/>
                </a:lnTo>
                <a:close/>
              </a:path>
              <a:path w="743584" h="1731010">
                <a:moveTo>
                  <a:pt x="709879" y="1699834"/>
                </a:moveTo>
                <a:lnTo>
                  <a:pt x="718946" y="1721485"/>
                </a:lnTo>
                <a:lnTo>
                  <a:pt x="726821" y="1718183"/>
                </a:lnTo>
                <a:lnTo>
                  <a:pt x="718565" y="1718183"/>
                </a:lnTo>
                <a:lnTo>
                  <a:pt x="719980" y="1707473"/>
                </a:lnTo>
                <a:lnTo>
                  <a:pt x="709879" y="1699834"/>
                </a:lnTo>
                <a:close/>
              </a:path>
              <a:path w="743584" h="1731010">
                <a:moveTo>
                  <a:pt x="733805" y="1624838"/>
                </a:moveTo>
                <a:lnTo>
                  <a:pt x="730503" y="1627251"/>
                </a:lnTo>
                <a:lnTo>
                  <a:pt x="730122" y="1630680"/>
                </a:lnTo>
                <a:lnTo>
                  <a:pt x="721654" y="1694800"/>
                </a:lnTo>
                <a:lnTo>
                  <a:pt x="730757" y="1716532"/>
                </a:lnTo>
                <a:lnTo>
                  <a:pt x="718946" y="1721485"/>
                </a:lnTo>
                <a:lnTo>
                  <a:pt x="730947" y="1721485"/>
                </a:lnTo>
                <a:lnTo>
                  <a:pt x="742695" y="1632331"/>
                </a:lnTo>
                <a:lnTo>
                  <a:pt x="743203" y="1628902"/>
                </a:lnTo>
                <a:lnTo>
                  <a:pt x="740663" y="1625727"/>
                </a:lnTo>
                <a:lnTo>
                  <a:pt x="737234" y="1625219"/>
                </a:lnTo>
                <a:lnTo>
                  <a:pt x="733805" y="1624838"/>
                </a:lnTo>
                <a:close/>
              </a:path>
              <a:path w="743584" h="1731010">
                <a:moveTo>
                  <a:pt x="719980" y="1707473"/>
                </a:moveTo>
                <a:lnTo>
                  <a:pt x="718565" y="1718183"/>
                </a:lnTo>
                <a:lnTo>
                  <a:pt x="728598" y="1713992"/>
                </a:lnTo>
                <a:lnTo>
                  <a:pt x="719980" y="1707473"/>
                </a:lnTo>
                <a:close/>
              </a:path>
              <a:path w="743584" h="1731010">
                <a:moveTo>
                  <a:pt x="721654" y="1694800"/>
                </a:moveTo>
                <a:lnTo>
                  <a:pt x="719980" y="1707473"/>
                </a:lnTo>
                <a:lnTo>
                  <a:pt x="728598" y="1713992"/>
                </a:lnTo>
                <a:lnTo>
                  <a:pt x="718565" y="1718183"/>
                </a:lnTo>
                <a:lnTo>
                  <a:pt x="726821" y="1718183"/>
                </a:lnTo>
                <a:lnTo>
                  <a:pt x="730757" y="1716532"/>
                </a:lnTo>
                <a:lnTo>
                  <a:pt x="721654" y="1694800"/>
                </a:lnTo>
                <a:close/>
              </a:path>
              <a:path w="743584" h="1731010">
                <a:moveTo>
                  <a:pt x="11683" y="0"/>
                </a:moveTo>
                <a:lnTo>
                  <a:pt x="0" y="4825"/>
                </a:lnTo>
                <a:lnTo>
                  <a:pt x="709879" y="1699834"/>
                </a:lnTo>
                <a:lnTo>
                  <a:pt x="719980" y="1707473"/>
                </a:lnTo>
                <a:lnTo>
                  <a:pt x="721654" y="1694800"/>
                </a:lnTo>
                <a:lnTo>
                  <a:pt x="11683" y="0"/>
                </a:lnTo>
                <a:close/>
              </a:path>
            </a:pathLst>
          </a:custGeom>
          <a:solidFill>
            <a:srgbClr val="8F9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7"/>
          <p:cNvSpPr txBox="1"/>
          <p:nvPr/>
        </p:nvSpPr>
        <p:spPr>
          <a:xfrm>
            <a:off x="7117588" y="6288735"/>
            <a:ext cx="1754917" cy="308617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>
            <a:defPPr>
              <a:defRPr lang="pt-BR"/>
            </a:defPPr>
            <a:lvl1pPr indent="0" algn="ctr">
              <a:buFontTx/>
              <a:buNone/>
              <a:defRPr sz="1300" b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dirty="0"/>
              <a:t>ARENA MINEIRA</a:t>
            </a:r>
          </a:p>
        </p:txBody>
      </p:sp>
      <p:pic>
        <p:nvPicPr>
          <p:cNvPr id="17" name="Picture 3" descr="LOGO PRO LAGOA SEC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2956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8350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604448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defPPr>
              <a:defRPr lang="pt-BR"/>
            </a:defPPr>
            <a:lvl1pPr marL="69215">
              <a:spcBef>
                <a:spcPts val="105"/>
              </a:spcBef>
              <a:buNone/>
              <a:defRPr sz="3600" b="1" cap="all" spc="-170" baseline="0">
                <a:solidFill>
                  <a:schemeClr val="bg1">
                    <a:lumMod val="50000"/>
                  </a:schemeClr>
                </a:solidFill>
                <a:ea typeface="+mj-ea"/>
                <a:cs typeface="+mj-cs"/>
              </a:defRPr>
            </a:lvl1pPr>
          </a:lstStyle>
          <a:p>
            <a:r>
              <a:rPr lang="pt-BR" dirty="0" smtClean="0"/>
              <a:t>                        PARQUE – </a:t>
            </a:r>
            <a:r>
              <a:rPr lang="pt-BR" sz="2800" dirty="0" smtClean="0"/>
              <a:t>INFRAESTRUTURAS (CONSTRUÇÕES)</a:t>
            </a:r>
            <a:endParaRPr lang="pt-BR" sz="2800" dirty="0"/>
          </a:p>
        </p:txBody>
      </p:sp>
      <p:pic>
        <p:nvPicPr>
          <p:cNvPr id="2050" name="Picture 2" descr="Resultado de imagem para pavilhao de sÃ£o paulo parque ibirapue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1725" y="3861048"/>
            <a:ext cx="3875499" cy="258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esultado de imagem para parque ibirapuera cobert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7305" y="3861048"/>
            <a:ext cx="3688046" cy="258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sultado de imagem para marquise ibirapuer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1725" y="1275363"/>
            <a:ext cx="3875499" cy="258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Resultado de imagem para parque ibirapuera cobertura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9" b="3818"/>
          <a:stretch/>
        </p:blipFill>
        <p:spPr bwMode="auto">
          <a:xfrm>
            <a:off x="707305" y="1275363"/>
            <a:ext cx="3670830" cy="258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267744" y="6258014"/>
            <a:ext cx="468589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dirty="0" smtClean="0"/>
              <a:t>Marquise e Pavilhões-Parque Ibirapuera SP</a:t>
            </a:r>
            <a:endParaRPr lang="pt-BR" dirty="0"/>
          </a:p>
        </p:txBody>
      </p:sp>
      <p:pic>
        <p:nvPicPr>
          <p:cNvPr id="10" name="Picture 3" descr="LOGO PRO LAGOA SECA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974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7635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7"/>
          <p:cNvSpPr/>
          <p:nvPr/>
        </p:nvSpPr>
        <p:spPr>
          <a:xfrm>
            <a:off x="20150" y="3"/>
            <a:ext cx="9143999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Retângulo 7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object 8"/>
          <p:cNvSpPr txBox="1">
            <a:spLocks/>
          </p:cNvSpPr>
          <p:nvPr/>
        </p:nvSpPr>
        <p:spPr>
          <a:xfrm>
            <a:off x="0" y="341257"/>
            <a:ext cx="8388424" cy="567463"/>
          </a:xfrm>
          <a:prstGeom prst="rect">
            <a:avLst/>
          </a:prstGeom>
        </p:spPr>
        <p:txBody>
          <a:bodyPr vert="horz" wrap="square" lIns="0" tIns="13335" rIns="0" bIns="0" rtlCol="0" anchor="b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9215">
              <a:spcBef>
                <a:spcPts val="105"/>
              </a:spcBef>
            </a:pPr>
            <a:r>
              <a:rPr lang="pt-BR" b="1" spc="-17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                               PARQUE </a:t>
            </a:r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LAGOA</a:t>
            </a:r>
            <a:r>
              <a:rPr lang="pt-BR" b="1" spc="155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pt-BR" b="1" spc="-110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SECA</a:t>
            </a:r>
            <a:endParaRPr lang="pt-BR" b="1" spc="-110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486556" y="1844824"/>
            <a:ext cx="3942184" cy="3860031"/>
          </a:xfrm>
          <a:prstGeom prst="rect">
            <a:avLst/>
          </a:prstGeom>
          <a:solidFill>
            <a:schemeClr val="bg1">
              <a:alpha val="92000"/>
            </a:schemeClr>
          </a:solidFill>
        </p:spPr>
        <p:txBody>
          <a:bodyPr wrap="square">
            <a:spAutoFit/>
          </a:bodyPr>
          <a:lstStyle/>
          <a:p>
            <a:pPr marL="299720" indent="-286385">
              <a:lnSpc>
                <a:spcPct val="100000"/>
              </a:lnSpc>
              <a:spcBef>
                <a:spcPts val="100"/>
              </a:spcBef>
              <a:buClr>
                <a:srgbClr val="92A199"/>
              </a:buClr>
              <a:buFont typeface="Arial"/>
              <a:buChar char="•"/>
              <a:tabLst>
                <a:tab pos="299720" algn="l"/>
                <a:tab pos="300355" algn="l"/>
              </a:tabLst>
            </a:pPr>
            <a:r>
              <a:rPr lang="pt-BR" b="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EXALTAR A 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PAISAGEM</a:t>
            </a:r>
            <a:r>
              <a:rPr lang="pt-BR" spc="1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DEGRADADA</a:t>
            </a:r>
          </a:p>
          <a:p>
            <a:pPr marL="635">
              <a:lnSpc>
                <a:spcPct val="100000"/>
              </a:lnSpc>
              <a:spcBef>
                <a:spcPts val="5"/>
              </a:spcBef>
              <a:buClr>
                <a:srgbClr val="92A199"/>
              </a:buClr>
              <a:buFont typeface="Arial"/>
              <a:buChar char="•"/>
            </a:pPr>
            <a:endParaRPr lang="pt-BR" sz="3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99720" indent="-286385">
              <a:lnSpc>
                <a:spcPct val="100000"/>
              </a:lnSpc>
              <a:spcBef>
                <a:spcPts val="5"/>
              </a:spcBef>
              <a:buClr>
                <a:srgbClr val="92A199"/>
              </a:buClr>
              <a:buFont typeface="Arial"/>
              <a:buChar char="•"/>
              <a:tabLst>
                <a:tab pos="299720" algn="l"/>
                <a:tab pos="300355" algn="l"/>
              </a:tabLst>
            </a:pPr>
            <a:r>
              <a:rPr lang="pt-BR" b="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PRESERVAR A 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INTEGRIDADE </a:t>
            </a:r>
            <a:r>
              <a:rPr lang="pt-BR" spc="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FÍSICA 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pt-BR" spc="21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SIMBÓLICA </a:t>
            </a:r>
            <a:r>
              <a:rPr lang="pt-BR" b="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 PAISAGEM MODIFICADA E A</a:t>
            </a:r>
            <a:r>
              <a:rPr lang="pt-BR" b="0" spc="4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b="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NATURAL</a:t>
            </a:r>
          </a:p>
          <a:p>
            <a:pPr marL="635">
              <a:lnSpc>
                <a:spcPct val="100000"/>
              </a:lnSpc>
              <a:spcBef>
                <a:spcPts val="50"/>
              </a:spcBef>
            </a:pPr>
            <a:endParaRPr lang="pt-BR" sz="3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99720" marR="5080" indent="-286385">
              <a:lnSpc>
                <a:spcPct val="100000"/>
              </a:lnSpc>
              <a:spcBef>
                <a:spcPts val="5"/>
              </a:spcBef>
              <a:buClr>
                <a:srgbClr val="92A199"/>
              </a:buClr>
              <a:buFont typeface="Arial"/>
              <a:buChar char="•"/>
              <a:tabLst>
                <a:tab pos="299720" algn="l"/>
                <a:tab pos="300355" algn="l"/>
                <a:tab pos="1969770" algn="l"/>
                <a:tab pos="2689860" algn="l"/>
                <a:tab pos="4308475" algn="l"/>
                <a:tab pos="5466715" algn="l"/>
                <a:tab pos="7669530" algn="l"/>
              </a:tabLst>
            </a:pPr>
            <a:r>
              <a:rPr lang="pt-BR" b="0" spc="-47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</a:t>
            </a:r>
            <a:r>
              <a:rPr lang="pt-BR" spc="204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</a:t>
            </a:r>
            <a:r>
              <a:rPr lang="pt-BR" b="0" spc="-3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RN</a:t>
            </a:r>
            <a:r>
              <a:rPr lang="pt-BR" b="0" spc="-3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pt-BR" b="0" spc="-21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b="0" spc="19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</a:t>
            </a:r>
            <a:r>
              <a:rPr lang="pt-BR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b="0" spc="-33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pt-BR" b="0" spc="-34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</a:t>
            </a:r>
            <a:r>
              <a:rPr lang="pt-BR" b="0" spc="-47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</a:t>
            </a:r>
            <a:r>
              <a:rPr lang="pt-BR" b="0" spc="8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ADO DE MINAS GERAIS </a:t>
            </a:r>
            <a:r>
              <a:rPr lang="pt-BR" b="0" spc="4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UMA</a:t>
            </a:r>
            <a:r>
              <a:rPr lang="pt-BR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spc="-34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REFERÊNCI</a:t>
            </a:r>
            <a:r>
              <a:rPr lang="pt-BR" spc="-37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pt-BR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b="0" spc="-114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 </a:t>
            </a:r>
            <a:r>
              <a:rPr lang="pt-BR" b="0" spc="-9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APROVEITAMENTO </a:t>
            </a:r>
            <a:r>
              <a:rPr lang="pt-BR" b="0" spc="3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</a:t>
            </a:r>
            <a:r>
              <a:rPr lang="pt-BR" b="0" spc="-5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ÁREA</a:t>
            </a:r>
            <a:r>
              <a:rPr lang="pt-BR" spc="-434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 </a:t>
            </a:r>
            <a:r>
              <a:rPr lang="pt-BR" b="0" spc="-5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DEGRADADAS</a:t>
            </a:r>
            <a:endParaRPr lang="pt-BR" b="0" spc="-5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5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8192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4641" y="0"/>
            <a:ext cx="9144001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133210" y="376681"/>
            <a:ext cx="2831211" cy="15308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104635" y="348106"/>
            <a:ext cx="2888615" cy="1588135"/>
          </a:xfrm>
          <a:custGeom>
            <a:avLst/>
            <a:gdLst/>
            <a:ahLst/>
            <a:cxnLst/>
            <a:rect l="l" t="t" r="r" b="b"/>
            <a:pathLst>
              <a:path w="2888615" h="1588135">
                <a:moveTo>
                  <a:pt x="0" y="1588008"/>
                </a:moveTo>
                <a:lnTo>
                  <a:pt x="2888361" y="1588008"/>
                </a:lnTo>
                <a:lnTo>
                  <a:pt x="2888361" y="0"/>
                </a:lnTo>
                <a:lnTo>
                  <a:pt x="0" y="0"/>
                </a:lnTo>
                <a:lnTo>
                  <a:pt x="0" y="1588008"/>
                </a:lnTo>
                <a:close/>
              </a:path>
            </a:pathLst>
          </a:custGeom>
          <a:ln w="571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084189" y="1916836"/>
            <a:ext cx="2903220" cy="339090"/>
          </a:xfrm>
          <a:custGeom>
            <a:avLst/>
            <a:gdLst/>
            <a:ahLst/>
            <a:cxnLst/>
            <a:rect l="l" t="t" r="r" b="b"/>
            <a:pathLst>
              <a:path w="2903220" h="339089">
                <a:moveTo>
                  <a:pt x="0" y="338556"/>
                </a:moveTo>
                <a:lnTo>
                  <a:pt x="2903219" y="338556"/>
                </a:lnTo>
                <a:lnTo>
                  <a:pt x="2903219" y="0"/>
                </a:lnTo>
                <a:lnTo>
                  <a:pt x="0" y="0"/>
                </a:lnTo>
                <a:lnTo>
                  <a:pt x="0" y="338556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164071" y="1945589"/>
            <a:ext cx="26435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40" dirty="0">
                <a:latin typeface="Verdana"/>
                <a:cs typeface="Verdana"/>
              </a:rPr>
              <a:t>Ópera</a:t>
            </a:r>
            <a:r>
              <a:rPr sz="1600" spc="-150" dirty="0">
                <a:latin typeface="Verdana"/>
                <a:cs typeface="Verdana"/>
              </a:rPr>
              <a:t> </a:t>
            </a:r>
            <a:r>
              <a:rPr sz="1600" spc="85" dirty="0">
                <a:latin typeface="Verdana"/>
                <a:cs typeface="Verdana"/>
              </a:rPr>
              <a:t>de</a:t>
            </a:r>
            <a:r>
              <a:rPr sz="1600" spc="-130" dirty="0">
                <a:latin typeface="Verdana"/>
                <a:cs typeface="Verdana"/>
              </a:rPr>
              <a:t> </a:t>
            </a:r>
            <a:r>
              <a:rPr sz="1600" spc="-20" dirty="0">
                <a:latin typeface="Verdana"/>
                <a:cs typeface="Verdana"/>
              </a:rPr>
              <a:t>Dalhalla,</a:t>
            </a:r>
            <a:r>
              <a:rPr sz="1600" spc="-180" dirty="0">
                <a:latin typeface="Verdana"/>
                <a:cs typeface="Verdana"/>
              </a:rPr>
              <a:t> </a:t>
            </a:r>
            <a:r>
              <a:rPr sz="1600" spc="-15" dirty="0">
                <a:latin typeface="Verdana"/>
                <a:cs typeface="Verdana"/>
              </a:rPr>
              <a:t>Suécia</a:t>
            </a:r>
            <a:endParaRPr sz="1600">
              <a:latin typeface="Verdana"/>
              <a:cs typeface="Verdana"/>
            </a:endParaRPr>
          </a:p>
        </p:txBody>
      </p:sp>
      <p:pic>
        <p:nvPicPr>
          <p:cNvPr id="12" name="Picture 3" descr="LOGO PRO LAGOA SECA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737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2554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Mariana\Desktop\1- MARIANA LIMA\ARQUITETURA\tcc\PARQUE POMPÉU\IMAGENS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ject 11"/>
          <p:cNvSpPr txBox="1"/>
          <p:nvPr/>
        </p:nvSpPr>
        <p:spPr>
          <a:xfrm>
            <a:off x="0" y="6588760"/>
            <a:ext cx="2643505" cy="269240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40" dirty="0">
                <a:latin typeface="Verdana"/>
                <a:cs typeface="Verdana"/>
              </a:rPr>
              <a:t>Ópera</a:t>
            </a:r>
            <a:r>
              <a:rPr sz="1600" spc="-150" dirty="0">
                <a:latin typeface="Verdana"/>
                <a:cs typeface="Verdana"/>
              </a:rPr>
              <a:t> </a:t>
            </a:r>
            <a:r>
              <a:rPr sz="1600" spc="85" dirty="0">
                <a:latin typeface="Verdana"/>
                <a:cs typeface="Verdana"/>
              </a:rPr>
              <a:t>de</a:t>
            </a:r>
            <a:r>
              <a:rPr sz="1600" spc="-130" dirty="0">
                <a:latin typeface="Verdana"/>
                <a:cs typeface="Verdana"/>
              </a:rPr>
              <a:t> </a:t>
            </a:r>
            <a:r>
              <a:rPr sz="1600" spc="-20" dirty="0">
                <a:latin typeface="Verdana"/>
                <a:cs typeface="Verdana"/>
              </a:rPr>
              <a:t>Dalhalla,</a:t>
            </a:r>
            <a:r>
              <a:rPr sz="1600" spc="-180" dirty="0">
                <a:latin typeface="Verdana"/>
                <a:cs typeface="Verdana"/>
              </a:rPr>
              <a:t> </a:t>
            </a:r>
            <a:r>
              <a:rPr sz="1600" spc="-15" dirty="0">
                <a:latin typeface="Verdana"/>
                <a:cs typeface="Verdana"/>
              </a:rPr>
              <a:t>Suécia</a:t>
            </a:r>
            <a:endParaRPr sz="1600" dirty="0">
              <a:latin typeface="Verdana"/>
              <a:cs typeface="Verdana"/>
            </a:endParaRPr>
          </a:p>
        </p:txBody>
      </p:sp>
      <p:pic>
        <p:nvPicPr>
          <p:cNvPr id="4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9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6716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Imagem relacionad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18" r="-305"/>
          <a:stretch/>
        </p:blipFill>
        <p:spPr bwMode="auto">
          <a:xfrm>
            <a:off x="21839" y="0"/>
            <a:ext cx="91221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ject 11"/>
          <p:cNvSpPr txBox="1"/>
          <p:nvPr/>
        </p:nvSpPr>
        <p:spPr>
          <a:xfrm>
            <a:off x="56287" y="6588760"/>
            <a:ext cx="2643505" cy="269240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40" dirty="0">
                <a:latin typeface="Verdana"/>
                <a:cs typeface="Verdana"/>
              </a:rPr>
              <a:t>Ópera</a:t>
            </a:r>
            <a:r>
              <a:rPr sz="1600" spc="-150" dirty="0">
                <a:latin typeface="Verdana"/>
                <a:cs typeface="Verdana"/>
              </a:rPr>
              <a:t> </a:t>
            </a:r>
            <a:r>
              <a:rPr sz="1600" spc="85" dirty="0">
                <a:latin typeface="Verdana"/>
                <a:cs typeface="Verdana"/>
              </a:rPr>
              <a:t>de</a:t>
            </a:r>
            <a:r>
              <a:rPr sz="1600" spc="-130" dirty="0">
                <a:latin typeface="Verdana"/>
                <a:cs typeface="Verdana"/>
              </a:rPr>
              <a:t> </a:t>
            </a:r>
            <a:r>
              <a:rPr sz="1600" spc="-20" dirty="0">
                <a:latin typeface="Verdana"/>
                <a:cs typeface="Verdana"/>
              </a:rPr>
              <a:t>Dalhalla,</a:t>
            </a:r>
            <a:r>
              <a:rPr sz="1600" spc="-180" dirty="0">
                <a:latin typeface="Verdana"/>
                <a:cs typeface="Verdana"/>
              </a:rPr>
              <a:t> </a:t>
            </a:r>
            <a:r>
              <a:rPr sz="1600" spc="-15" dirty="0">
                <a:latin typeface="Verdana"/>
                <a:cs typeface="Verdana"/>
              </a:rPr>
              <a:t>Suécia</a:t>
            </a:r>
            <a:endParaRPr sz="1600" dirty="0">
              <a:latin typeface="Verdana"/>
              <a:cs typeface="Verdana"/>
            </a:endParaRPr>
          </a:p>
        </p:txBody>
      </p:sp>
      <p:pic>
        <p:nvPicPr>
          <p:cNvPr id="4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39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211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m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9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ject 11"/>
          <p:cNvSpPr txBox="1"/>
          <p:nvPr/>
        </p:nvSpPr>
        <p:spPr>
          <a:xfrm>
            <a:off x="56287" y="6588760"/>
            <a:ext cx="2643505" cy="269240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40" dirty="0">
                <a:latin typeface="Verdana"/>
                <a:cs typeface="Verdana"/>
              </a:rPr>
              <a:t>Ópera</a:t>
            </a:r>
            <a:r>
              <a:rPr sz="1600" spc="-150" dirty="0">
                <a:latin typeface="Verdana"/>
                <a:cs typeface="Verdana"/>
              </a:rPr>
              <a:t> </a:t>
            </a:r>
            <a:r>
              <a:rPr sz="1600" spc="85" dirty="0">
                <a:latin typeface="Verdana"/>
                <a:cs typeface="Verdana"/>
              </a:rPr>
              <a:t>de</a:t>
            </a:r>
            <a:r>
              <a:rPr sz="1600" spc="-130" dirty="0">
                <a:latin typeface="Verdana"/>
                <a:cs typeface="Verdana"/>
              </a:rPr>
              <a:t> </a:t>
            </a:r>
            <a:r>
              <a:rPr sz="1600" spc="-20" dirty="0">
                <a:latin typeface="Verdana"/>
                <a:cs typeface="Verdana"/>
              </a:rPr>
              <a:t>Dalhalla,</a:t>
            </a:r>
            <a:r>
              <a:rPr sz="1600" spc="-180" dirty="0">
                <a:latin typeface="Verdana"/>
                <a:cs typeface="Verdana"/>
              </a:rPr>
              <a:t> </a:t>
            </a:r>
            <a:r>
              <a:rPr sz="1600" spc="-15" dirty="0">
                <a:latin typeface="Verdana"/>
                <a:cs typeface="Verdana"/>
              </a:rPr>
              <a:t>Suécia</a:t>
            </a:r>
            <a:endParaRPr sz="1600" dirty="0">
              <a:latin typeface="Verdana"/>
              <a:cs typeface="Verdana"/>
            </a:endParaRPr>
          </a:p>
        </p:txBody>
      </p:sp>
      <p:pic>
        <p:nvPicPr>
          <p:cNvPr id="4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7133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251523" y="1549374"/>
            <a:ext cx="8568944" cy="51305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427982" y="2708910"/>
            <a:ext cx="1224280" cy="720090"/>
          </a:xfrm>
          <a:custGeom>
            <a:avLst/>
            <a:gdLst/>
            <a:ahLst/>
            <a:cxnLst/>
            <a:rect l="l" t="t" r="r" b="b"/>
            <a:pathLst>
              <a:path w="1224279" h="720089">
                <a:moveTo>
                  <a:pt x="0" y="120014"/>
                </a:moveTo>
                <a:lnTo>
                  <a:pt x="9429" y="73294"/>
                </a:lnTo>
                <a:lnTo>
                  <a:pt x="35147" y="35147"/>
                </a:lnTo>
                <a:lnTo>
                  <a:pt x="73294" y="9429"/>
                </a:lnTo>
                <a:lnTo>
                  <a:pt x="120014" y="0"/>
                </a:lnTo>
                <a:lnTo>
                  <a:pt x="1104138" y="0"/>
                </a:lnTo>
                <a:lnTo>
                  <a:pt x="1150858" y="9429"/>
                </a:lnTo>
                <a:lnTo>
                  <a:pt x="1189005" y="35147"/>
                </a:lnTo>
                <a:lnTo>
                  <a:pt x="1214723" y="73294"/>
                </a:lnTo>
                <a:lnTo>
                  <a:pt x="1224152" y="120014"/>
                </a:lnTo>
                <a:lnTo>
                  <a:pt x="1224152" y="600075"/>
                </a:lnTo>
                <a:lnTo>
                  <a:pt x="1214723" y="646795"/>
                </a:lnTo>
                <a:lnTo>
                  <a:pt x="1189005" y="684942"/>
                </a:lnTo>
                <a:lnTo>
                  <a:pt x="1150858" y="710660"/>
                </a:lnTo>
                <a:lnTo>
                  <a:pt x="1104138" y="720089"/>
                </a:lnTo>
                <a:lnTo>
                  <a:pt x="120014" y="720089"/>
                </a:lnTo>
                <a:lnTo>
                  <a:pt x="73294" y="710660"/>
                </a:lnTo>
                <a:lnTo>
                  <a:pt x="35147" y="684942"/>
                </a:lnTo>
                <a:lnTo>
                  <a:pt x="9429" y="646795"/>
                </a:lnTo>
                <a:lnTo>
                  <a:pt x="0" y="600075"/>
                </a:lnTo>
                <a:lnTo>
                  <a:pt x="0" y="120014"/>
                </a:lnTo>
                <a:close/>
              </a:path>
            </a:pathLst>
          </a:custGeom>
          <a:ln w="25400">
            <a:solidFill>
              <a:srgbClr val="6B76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Retângulo 15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object 7"/>
          <p:cNvSpPr txBox="1"/>
          <p:nvPr/>
        </p:nvSpPr>
        <p:spPr>
          <a:xfrm>
            <a:off x="0" y="404664"/>
            <a:ext cx="8532440" cy="5520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pt-BR" sz="3500" spc="95" dirty="0" smtClean="0">
                <a:solidFill>
                  <a:srgbClr val="6B7C7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ARENA MINEIRA</a:t>
            </a:r>
            <a:endParaRPr sz="35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object 7"/>
          <p:cNvSpPr txBox="1"/>
          <p:nvPr/>
        </p:nvSpPr>
        <p:spPr>
          <a:xfrm>
            <a:off x="710386" y="4653136"/>
            <a:ext cx="7606030" cy="179387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7366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580"/>
              </a:spcBef>
              <a:buClr>
                <a:srgbClr val="92A199"/>
              </a:buClr>
              <a:buFont typeface="Arial"/>
              <a:buChar char="•"/>
              <a:tabLst>
                <a:tab pos="241300" algn="l"/>
                <a:tab pos="241935" algn="l"/>
              </a:tabLst>
            </a:pPr>
            <a:r>
              <a:rPr sz="2000" spc="15" dirty="0">
                <a:solidFill>
                  <a:srgbClr val="554A3B"/>
                </a:solidFill>
                <a:latin typeface="Verdana"/>
                <a:cs typeface="Verdana"/>
              </a:rPr>
              <a:t>Arena </a:t>
            </a:r>
            <a:r>
              <a:rPr sz="2000" spc="90" dirty="0">
                <a:solidFill>
                  <a:srgbClr val="554A3B"/>
                </a:solidFill>
                <a:latin typeface="Verdana"/>
                <a:cs typeface="Verdana"/>
              </a:rPr>
              <a:t>com</a:t>
            </a:r>
            <a:r>
              <a:rPr sz="2000" spc="-350" dirty="0">
                <a:solidFill>
                  <a:srgbClr val="554A3B"/>
                </a:solidFill>
                <a:latin typeface="Verdana"/>
                <a:cs typeface="Verdana"/>
              </a:rPr>
              <a:t> </a:t>
            </a:r>
            <a:r>
              <a:rPr sz="2000" spc="-185" dirty="0">
                <a:solidFill>
                  <a:srgbClr val="554A3B"/>
                </a:solidFill>
                <a:latin typeface="Verdana"/>
                <a:cs typeface="Verdana"/>
              </a:rPr>
              <a:t>1.870,00m²</a:t>
            </a:r>
            <a:endParaRPr sz="2000" dirty="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480"/>
              </a:spcBef>
              <a:buClr>
                <a:srgbClr val="92A199"/>
              </a:buClr>
              <a:buFont typeface="Arial"/>
              <a:buChar char="•"/>
              <a:tabLst>
                <a:tab pos="241300" algn="l"/>
                <a:tab pos="241935" algn="l"/>
              </a:tabLst>
            </a:pPr>
            <a:r>
              <a:rPr sz="2000" spc="-10" dirty="0">
                <a:solidFill>
                  <a:srgbClr val="554A3B"/>
                </a:solidFill>
                <a:latin typeface="Verdana"/>
                <a:cs typeface="Verdana"/>
              </a:rPr>
              <a:t>Estacionamento </a:t>
            </a:r>
            <a:r>
              <a:rPr sz="2000" spc="-50" dirty="0">
                <a:solidFill>
                  <a:srgbClr val="554A3B"/>
                </a:solidFill>
                <a:latin typeface="Verdana"/>
                <a:cs typeface="Verdana"/>
              </a:rPr>
              <a:t>aprox. </a:t>
            </a:r>
            <a:r>
              <a:rPr sz="2000" spc="-165" dirty="0">
                <a:solidFill>
                  <a:srgbClr val="554A3B"/>
                </a:solidFill>
                <a:latin typeface="Verdana"/>
                <a:cs typeface="Verdana"/>
              </a:rPr>
              <a:t>150</a:t>
            </a:r>
            <a:r>
              <a:rPr sz="2000" spc="-465" dirty="0">
                <a:solidFill>
                  <a:srgbClr val="554A3B"/>
                </a:solidFill>
                <a:latin typeface="Verdana"/>
                <a:cs typeface="Verdana"/>
              </a:rPr>
              <a:t> </a:t>
            </a:r>
            <a:r>
              <a:rPr sz="2000" spc="15" dirty="0">
                <a:solidFill>
                  <a:srgbClr val="554A3B"/>
                </a:solidFill>
                <a:latin typeface="Verdana"/>
                <a:cs typeface="Verdana"/>
              </a:rPr>
              <a:t>vagas</a:t>
            </a:r>
            <a:endParaRPr sz="2000" dirty="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480"/>
              </a:spcBef>
              <a:buClr>
                <a:srgbClr val="92A199"/>
              </a:buClr>
              <a:buFont typeface="Arial"/>
              <a:buChar char="•"/>
              <a:tabLst>
                <a:tab pos="241300" algn="l"/>
                <a:tab pos="241935" algn="l"/>
              </a:tabLst>
            </a:pPr>
            <a:r>
              <a:rPr sz="2000" spc="-10" dirty="0">
                <a:solidFill>
                  <a:srgbClr val="554A3B"/>
                </a:solidFill>
                <a:latin typeface="Verdana"/>
                <a:cs typeface="Verdana"/>
              </a:rPr>
              <a:t>Estacionamento </a:t>
            </a:r>
            <a:r>
              <a:rPr sz="2000" spc="-110" dirty="0">
                <a:solidFill>
                  <a:srgbClr val="554A3B"/>
                </a:solidFill>
                <a:latin typeface="Verdana"/>
                <a:cs typeface="Verdana"/>
              </a:rPr>
              <a:t>artistas </a:t>
            </a:r>
            <a:r>
              <a:rPr sz="2000" spc="-165" dirty="0">
                <a:solidFill>
                  <a:srgbClr val="554A3B"/>
                </a:solidFill>
                <a:latin typeface="Verdana"/>
                <a:cs typeface="Verdana"/>
              </a:rPr>
              <a:t>13 </a:t>
            </a:r>
            <a:r>
              <a:rPr sz="2000" spc="15" dirty="0">
                <a:solidFill>
                  <a:srgbClr val="554A3B"/>
                </a:solidFill>
                <a:latin typeface="Verdana"/>
                <a:cs typeface="Verdana"/>
              </a:rPr>
              <a:t>vagas </a:t>
            </a:r>
            <a:r>
              <a:rPr sz="2000" spc="-190" dirty="0">
                <a:solidFill>
                  <a:srgbClr val="554A3B"/>
                </a:solidFill>
                <a:latin typeface="Verdana"/>
                <a:cs typeface="Verdana"/>
              </a:rPr>
              <a:t>(1 </a:t>
            </a:r>
            <a:r>
              <a:rPr sz="2000" spc="45" dirty="0">
                <a:solidFill>
                  <a:srgbClr val="554A3B"/>
                </a:solidFill>
                <a:latin typeface="Verdana"/>
                <a:cs typeface="Verdana"/>
              </a:rPr>
              <a:t>descarga</a:t>
            </a:r>
            <a:r>
              <a:rPr sz="2000" spc="-484" dirty="0">
                <a:solidFill>
                  <a:srgbClr val="554A3B"/>
                </a:solidFill>
                <a:latin typeface="Verdana"/>
                <a:cs typeface="Verdana"/>
              </a:rPr>
              <a:t> </a:t>
            </a:r>
            <a:r>
              <a:rPr sz="2000" spc="-35" dirty="0">
                <a:solidFill>
                  <a:srgbClr val="554A3B"/>
                </a:solidFill>
                <a:latin typeface="Verdana"/>
                <a:cs typeface="Verdana"/>
              </a:rPr>
              <a:t>equip.)</a:t>
            </a:r>
            <a:endParaRPr sz="2000" dirty="0">
              <a:latin typeface="Verdana"/>
              <a:cs typeface="Verdana"/>
            </a:endParaRPr>
          </a:p>
          <a:p>
            <a:pPr marL="241300" indent="-228600">
              <a:lnSpc>
                <a:spcPct val="100000"/>
              </a:lnSpc>
              <a:spcBef>
                <a:spcPts val="480"/>
              </a:spcBef>
              <a:buClr>
                <a:srgbClr val="92A199"/>
              </a:buClr>
              <a:buFont typeface="Arial"/>
              <a:buChar char="•"/>
              <a:tabLst>
                <a:tab pos="241300" algn="l"/>
                <a:tab pos="241935" algn="l"/>
              </a:tabLst>
            </a:pPr>
            <a:r>
              <a:rPr sz="2000" spc="125" dirty="0">
                <a:solidFill>
                  <a:srgbClr val="554A3B"/>
                </a:solidFill>
                <a:latin typeface="Verdana"/>
                <a:cs typeface="Verdana"/>
              </a:rPr>
              <a:t>Capacidade </a:t>
            </a:r>
            <a:r>
              <a:rPr sz="2000" spc="-160" dirty="0">
                <a:solidFill>
                  <a:srgbClr val="554A3B"/>
                </a:solidFill>
                <a:latin typeface="Verdana"/>
                <a:cs typeface="Verdana"/>
              </a:rPr>
              <a:t>677 </a:t>
            </a:r>
            <a:r>
              <a:rPr sz="2000" spc="-75" dirty="0">
                <a:solidFill>
                  <a:srgbClr val="554A3B"/>
                </a:solidFill>
                <a:latin typeface="Verdana"/>
                <a:cs typeface="Verdana"/>
              </a:rPr>
              <a:t>assentos </a:t>
            </a:r>
            <a:r>
              <a:rPr sz="2000" spc="-180" dirty="0">
                <a:solidFill>
                  <a:srgbClr val="554A3B"/>
                </a:solidFill>
                <a:latin typeface="Verdana"/>
                <a:cs typeface="Verdana"/>
              </a:rPr>
              <a:t>(12 </a:t>
            </a:r>
            <a:r>
              <a:rPr sz="2000" spc="-130" dirty="0">
                <a:solidFill>
                  <a:srgbClr val="554A3B"/>
                </a:solidFill>
                <a:latin typeface="Verdana"/>
                <a:cs typeface="Verdana"/>
              </a:rPr>
              <a:t>P.N.E, </a:t>
            </a:r>
            <a:r>
              <a:rPr sz="2000" spc="-160" dirty="0">
                <a:solidFill>
                  <a:srgbClr val="554A3B"/>
                </a:solidFill>
                <a:latin typeface="Verdana"/>
                <a:cs typeface="Verdana"/>
              </a:rPr>
              <a:t>6 </a:t>
            </a:r>
            <a:r>
              <a:rPr sz="2000" spc="-40" dirty="0">
                <a:solidFill>
                  <a:srgbClr val="554A3B"/>
                </a:solidFill>
                <a:latin typeface="Verdana"/>
                <a:cs typeface="Verdana"/>
              </a:rPr>
              <a:t>obesos,</a:t>
            </a:r>
            <a:r>
              <a:rPr sz="2000" spc="-515" dirty="0">
                <a:solidFill>
                  <a:srgbClr val="554A3B"/>
                </a:solidFill>
                <a:latin typeface="Verdana"/>
                <a:cs typeface="Verdana"/>
              </a:rPr>
              <a:t> </a:t>
            </a:r>
            <a:r>
              <a:rPr sz="2000" spc="-160" dirty="0">
                <a:solidFill>
                  <a:srgbClr val="554A3B"/>
                </a:solidFill>
                <a:latin typeface="Verdana"/>
                <a:cs typeface="Verdana"/>
              </a:rPr>
              <a:t>6 </a:t>
            </a:r>
            <a:r>
              <a:rPr sz="2000" spc="15" dirty="0">
                <a:solidFill>
                  <a:srgbClr val="554A3B"/>
                </a:solidFill>
                <a:latin typeface="Verdana"/>
                <a:cs typeface="Verdana"/>
              </a:rPr>
              <a:t>mobilidade</a:t>
            </a:r>
            <a:endParaRPr sz="2000" dirty="0">
              <a:latin typeface="Verdana"/>
              <a:cs typeface="Verdana"/>
            </a:endParaRPr>
          </a:p>
          <a:p>
            <a:pPr marL="241300">
              <a:lnSpc>
                <a:spcPct val="100000"/>
              </a:lnSpc>
            </a:pPr>
            <a:r>
              <a:rPr sz="2000" spc="-35" dirty="0">
                <a:solidFill>
                  <a:srgbClr val="554A3B"/>
                </a:solidFill>
                <a:latin typeface="Verdana"/>
                <a:cs typeface="Verdana"/>
              </a:rPr>
              <a:t>reduzida)</a:t>
            </a:r>
            <a:endParaRPr sz="2000" dirty="0">
              <a:latin typeface="Verdana"/>
              <a:cs typeface="Verdana"/>
            </a:endParaRPr>
          </a:p>
        </p:txBody>
      </p:sp>
      <p:pic>
        <p:nvPicPr>
          <p:cNvPr id="9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963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2107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/>
          <p:cNvSpPr/>
          <p:nvPr/>
        </p:nvSpPr>
        <p:spPr>
          <a:xfrm>
            <a:off x="1181302" y="1061577"/>
            <a:ext cx="6552692" cy="35195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Retângulo 8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object 7"/>
          <p:cNvSpPr txBox="1"/>
          <p:nvPr/>
        </p:nvSpPr>
        <p:spPr>
          <a:xfrm>
            <a:off x="2267744" y="404664"/>
            <a:ext cx="3112606" cy="5520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pt-BR" sz="3500" spc="95" dirty="0" smtClean="0">
                <a:solidFill>
                  <a:srgbClr val="6B7C7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CORTES</a:t>
            </a:r>
            <a:endParaRPr sz="35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object 4"/>
          <p:cNvSpPr/>
          <p:nvPr/>
        </p:nvSpPr>
        <p:spPr>
          <a:xfrm>
            <a:off x="3619927" y="5013151"/>
            <a:ext cx="2243963" cy="18002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/>
          <p:cNvSpPr/>
          <p:nvPr/>
        </p:nvSpPr>
        <p:spPr>
          <a:xfrm>
            <a:off x="3403900" y="5286073"/>
            <a:ext cx="362585" cy="165100"/>
          </a:xfrm>
          <a:custGeom>
            <a:avLst/>
            <a:gdLst/>
            <a:ahLst/>
            <a:cxnLst/>
            <a:rect l="l" t="t" r="r" b="b"/>
            <a:pathLst>
              <a:path w="362585" h="165100">
                <a:moveTo>
                  <a:pt x="35719" y="22617"/>
                </a:moveTo>
                <a:lnTo>
                  <a:pt x="23438" y="24440"/>
                </a:lnTo>
                <a:lnTo>
                  <a:pt x="31176" y="34371"/>
                </a:lnTo>
                <a:lnTo>
                  <a:pt x="357758" y="165100"/>
                </a:lnTo>
                <a:lnTo>
                  <a:pt x="362457" y="153288"/>
                </a:lnTo>
                <a:lnTo>
                  <a:pt x="35719" y="22617"/>
                </a:lnTo>
                <a:close/>
              </a:path>
              <a:path w="362585" h="165100">
                <a:moveTo>
                  <a:pt x="101472" y="0"/>
                </a:moveTo>
                <a:lnTo>
                  <a:pt x="0" y="15112"/>
                </a:lnTo>
                <a:lnTo>
                  <a:pt x="60959" y="93345"/>
                </a:lnTo>
                <a:lnTo>
                  <a:pt x="63118" y="96012"/>
                </a:lnTo>
                <a:lnTo>
                  <a:pt x="67055" y="96520"/>
                </a:lnTo>
                <a:lnTo>
                  <a:pt x="72643" y="92201"/>
                </a:lnTo>
                <a:lnTo>
                  <a:pt x="73151" y="88264"/>
                </a:lnTo>
                <a:lnTo>
                  <a:pt x="70992" y="85471"/>
                </a:lnTo>
                <a:lnTo>
                  <a:pt x="31176" y="34371"/>
                </a:lnTo>
                <a:lnTo>
                  <a:pt x="9397" y="25654"/>
                </a:lnTo>
                <a:lnTo>
                  <a:pt x="14096" y="13970"/>
                </a:lnTo>
                <a:lnTo>
                  <a:pt x="93968" y="13970"/>
                </a:lnTo>
                <a:lnTo>
                  <a:pt x="103377" y="12573"/>
                </a:lnTo>
                <a:lnTo>
                  <a:pt x="105790" y="9398"/>
                </a:lnTo>
                <a:lnTo>
                  <a:pt x="104775" y="2412"/>
                </a:lnTo>
                <a:lnTo>
                  <a:pt x="101472" y="0"/>
                </a:lnTo>
                <a:close/>
              </a:path>
              <a:path w="362585" h="165100">
                <a:moveTo>
                  <a:pt x="14096" y="13970"/>
                </a:moveTo>
                <a:lnTo>
                  <a:pt x="9397" y="25654"/>
                </a:lnTo>
                <a:lnTo>
                  <a:pt x="31176" y="34371"/>
                </a:lnTo>
                <a:lnTo>
                  <a:pt x="24680" y="26035"/>
                </a:lnTo>
                <a:lnTo>
                  <a:pt x="12700" y="26035"/>
                </a:lnTo>
                <a:lnTo>
                  <a:pt x="16763" y="15875"/>
                </a:lnTo>
                <a:lnTo>
                  <a:pt x="18860" y="15875"/>
                </a:lnTo>
                <a:lnTo>
                  <a:pt x="14096" y="13970"/>
                </a:lnTo>
                <a:close/>
              </a:path>
              <a:path w="362585" h="165100">
                <a:moveTo>
                  <a:pt x="16763" y="15875"/>
                </a:moveTo>
                <a:lnTo>
                  <a:pt x="12700" y="26035"/>
                </a:lnTo>
                <a:lnTo>
                  <a:pt x="23438" y="24440"/>
                </a:lnTo>
                <a:lnTo>
                  <a:pt x="16763" y="15875"/>
                </a:lnTo>
                <a:close/>
              </a:path>
              <a:path w="362585" h="165100">
                <a:moveTo>
                  <a:pt x="23438" y="24440"/>
                </a:moveTo>
                <a:lnTo>
                  <a:pt x="12700" y="26035"/>
                </a:lnTo>
                <a:lnTo>
                  <a:pt x="24680" y="26035"/>
                </a:lnTo>
                <a:lnTo>
                  <a:pt x="23438" y="24440"/>
                </a:lnTo>
                <a:close/>
              </a:path>
              <a:path w="362585" h="165100">
                <a:moveTo>
                  <a:pt x="18860" y="15875"/>
                </a:moveTo>
                <a:lnTo>
                  <a:pt x="16763" y="15875"/>
                </a:lnTo>
                <a:lnTo>
                  <a:pt x="23438" y="24440"/>
                </a:lnTo>
                <a:lnTo>
                  <a:pt x="35719" y="22617"/>
                </a:lnTo>
                <a:lnTo>
                  <a:pt x="18860" y="15875"/>
                </a:lnTo>
                <a:close/>
              </a:path>
              <a:path w="362585" h="165100">
                <a:moveTo>
                  <a:pt x="93968" y="13970"/>
                </a:moveTo>
                <a:lnTo>
                  <a:pt x="14096" y="13970"/>
                </a:lnTo>
                <a:lnTo>
                  <a:pt x="35719" y="22617"/>
                </a:lnTo>
                <a:lnTo>
                  <a:pt x="93968" y="13970"/>
                </a:lnTo>
                <a:close/>
              </a:path>
            </a:pathLst>
          </a:custGeom>
          <a:solidFill>
            <a:srgbClr val="8F9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6"/>
          <p:cNvSpPr txBox="1"/>
          <p:nvPr/>
        </p:nvSpPr>
        <p:spPr>
          <a:xfrm>
            <a:off x="1259632" y="5166440"/>
            <a:ext cx="204470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30" dirty="0">
                <a:latin typeface="Verdana"/>
                <a:cs typeface="Verdana"/>
              </a:rPr>
              <a:t>Membrana</a:t>
            </a:r>
            <a:r>
              <a:rPr sz="1400" spc="-165" dirty="0">
                <a:latin typeface="Verdana"/>
                <a:cs typeface="Verdana"/>
              </a:rPr>
              <a:t> </a:t>
            </a:r>
            <a:r>
              <a:rPr sz="1400" spc="-20" dirty="0">
                <a:latin typeface="Verdana"/>
                <a:cs typeface="Verdana"/>
              </a:rPr>
              <a:t>Tensionada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2" name="object 7"/>
          <p:cNvSpPr txBox="1"/>
          <p:nvPr/>
        </p:nvSpPr>
        <p:spPr>
          <a:xfrm>
            <a:off x="1745152" y="6050359"/>
            <a:ext cx="17386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80" dirty="0">
                <a:latin typeface="Verdana"/>
                <a:cs typeface="Verdana"/>
              </a:rPr>
              <a:t>Tirantes</a:t>
            </a:r>
            <a:r>
              <a:rPr sz="1400" spc="-180" dirty="0">
                <a:latin typeface="Verdana"/>
                <a:cs typeface="Verdana"/>
              </a:rPr>
              <a:t> </a:t>
            </a:r>
            <a:r>
              <a:rPr sz="1400" dirty="0">
                <a:latin typeface="Verdana"/>
                <a:cs typeface="Verdana"/>
              </a:rPr>
              <a:t>engastados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3" name="object 8"/>
          <p:cNvSpPr txBox="1"/>
          <p:nvPr/>
        </p:nvSpPr>
        <p:spPr>
          <a:xfrm>
            <a:off x="4491654" y="4609798"/>
            <a:ext cx="171577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60" dirty="0">
                <a:latin typeface="Verdana"/>
                <a:cs typeface="Verdana"/>
              </a:rPr>
              <a:t>Treliças </a:t>
            </a:r>
            <a:r>
              <a:rPr sz="1400" spc="80" dirty="0">
                <a:latin typeface="Verdana"/>
                <a:cs typeface="Verdana"/>
              </a:rPr>
              <a:t>de</a:t>
            </a:r>
            <a:r>
              <a:rPr sz="1400" spc="-235" dirty="0">
                <a:latin typeface="Verdana"/>
                <a:cs typeface="Verdana"/>
              </a:rPr>
              <a:t> </a:t>
            </a:r>
            <a:r>
              <a:rPr sz="1400" spc="-30" dirty="0">
                <a:latin typeface="Verdana"/>
                <a:cs typeface="Verdana"/>
              </a:rPr>
              <a:t>alumínio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4" name="object 9"/>
          <p:cNvSpPr txBox="1"/>
          <p:nvPr/>
        </p:nvSpPr>
        <p:spPr>
          <a:xfrm>
            <a:off x="5974507" y="4994482"/>
            <a:ext cx="152146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25" dirty="0">
                <a:latin typeface="Verdana"/>
                <a:cs typeface="Verdana"/>
              </a:rPr>
              <a:t>Vidro</a:t>
            </a:r>
            <a:r>
              <a:rPr sz="1400" spc="-155" dirty="0">
                <a:latin typeface="Verdana"/>
                <a:cs typeface="Verdana"/>
              </a:rPr>
              <a:t> </a:t>
            </a:r>
            <a:r>
              <a:rPr sz="1400" spc="20" dirty="0">
                <a:latin typeface="Verdana"/>
                <a:cs typeface="Verdana"/>
              </a:rPr>
              <a:t>temperado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5" name="object 10"/>
          <p:cNvSpPr txBox="1"/>
          <p:nvPr/>
        </p:nvSpPr>
        <p:spPr>
          <a:xfrm>
            <a:off x="6129065" y="5934485"/>
            <a:ext cx="1215390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80" dirty="0">
                <a:latin typeface="Verdana"/>
                <a:cs typeface="Verdana"/>
              </a:rPr>
              <a:t>Tirantes</a:t>
            </a:r>
            <a:r>
              <a:rPr sz="1400" spc="-195" dirty="0">
                <a:latin typeface="Verdana"/>
                <a:cs typeface="Verdana"/>
              </a:rPr>
              <a:t> </a:t>
            </a:r>
            <a:r>
              <a:rPr sz="1400" spc="-10" dirty="0">
                <a:latin typeface="Verdana"/>
                <a:cs typeface="Verdana"/>
              </a:rPr>
              <a:t>metal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6" name="object 11"/>
          <p:cNvSpPr/>
          <p:nvPr/>
        </p:nvSpPr>
        <p:spPr>
          <a:xfrm>
            <a:off x="3583985" y="6015562"/>
            <a:ext cx="327025" cy="168275"/>
          </a:xfrm>
          <a:custGeom>
            <a:avLst/>
            <a:gdLst/>
            <a:ahLst/>
            <a:cxnLst/>
            <a:rect l="l" t="t" r="r" b="b"/>
            <a:pathLst>
              <a:path w="327025" h="168275">
                <a:moveTo>
                  <a:pt x="61722" y="74168"/>
                </a:moveTo>
                <a:lnTo>
                  <a:pt x="57785" y="74930"/>
                </a:lnTo>
                <a:lnTo>
                  <a:pt x="55880" y="77850"/>
                </a:lnTo>
                <a:lnTo>
                  <a:pt x="0" y="159638"/>
                </a:lnTo>
                <a:lnTo>
                  <a:pt x="98679" y="168021"/>
                </a:lnTo>
                <a:lnTo>
                  <a:pt x="102235" y="168275"/>
                </a:lnTo>
                <a:lnTo>
                  <a:pt x="105283" y="165735"/>
                </a:lnTo>
                <a:lnTo>
                  <a:pt x="105698" y="160020"/>
                </a:lnTo>
                <a:lnTo>
                  <a:pt x="14097" y="160020"/>
                </a:lnTo>
                <a:lnTo>
                  <a:pt x="8636" y="148462"/>
                </a:lnTo>
                <a:lnTo>
                  <a:pt x="29786" y="138420"/>
                </a:lnTo>
                <a:lnTo>
                  <a:pt x="66294" y="84962"/>
                </a:lnTo>
                <a:lnTo>
                  <a:pt x="68326" y="82042"/>
                </a:lnTo>
                <a:lnTo>
                  <a:pt x="67564" y="78105"/>
                </a:lnTo>
                <a:lnTo>
                  <a:pt x="64643" y="76200"/>
                </a:lnTo>
                <a:lnTo>
                  <a:pt x="61722" y="74168"/>
                </a:lnTo>
                <a:close/>
              </a:path>
              <a:path w="327025" h="168275">
                <a:moveTo>
                  <a:pt x="29786" y="138420"/>
                </a:moveTo>
                <a:lnTo>
                  <a:pt x="8636" y="148462"/>
                </a:lnTo>
                <a:lnTo>
                  <a:pt x="14097" y="160020"/>
                </a:lnTo>
                <a:lnTo>
                  <a:pt x="18640" y="157861"/>
                </a:lnTo>
                <a:lnTo>
                  <a:pt x="16510" y="157861"/>
                </a:lnTo>
                <a:lnTo>
                  <a:pt x="11811" y="147955"/>
                </a:lnTo>
                <a:lnTo>
                  <a:pt x="23275" y="147955"/>
                </a:lnTo>
                <a:lnTo>
                  <a:pt x="29786" y="138420"/>
                </a:lnTo>
                <a:close/>
              </a:path>
              <a:path w="327025" h="168275">
                <a:moveTo>
                  <a:pt x="35341" y="149924"/>
                </a:moveTo>
                <a:lnTo>
                  <a:pt x="14097" y="160020"/>
                </a:lnTo>
                <a:lnTo>
                  <a:pt x="105698" y="160020"/>
                </a:lnTo>
                <a:lnTo>
                  <a:pt x="105791" y="158750"/>
                </a:lnTo>
                <a:lnTo>
                  <a:pt x="103251" y="155701"/>
                </a:lnTo>
                <a:lnTo>
                  <a:pt x="99822" y="155321"/>
                </a:lnTo>
                <a:lnTo>
                  <a:pt x="35341" y="149924"/>
                </a:lnTo>
                <a:close/>
              </a:path>
              <a:path w="327025" h="168275">
                <a:moveTo>
                  <a:pt x="11811" y="147955"/>
                </a:moveTo>
                <a:lnTo>
                  <a:pt x="16510" y="157861"/>
                </a:lnTo>
                <a:lnTo>
                  <a:pt x="22655" y="148862"/>
                </a:lnTo>
                <a:lnTo>
                  <a:pt x="11811" y="147955"/>
                </a:lnTo>
                <a:close/>
              </a:path>
              <a:path w="327025" h="168275">
                <a:moveTo>
                  <a:pt x="22655" y="148862"/>
                </a:moveTo>
                <a:lnTo>
                  <a:pt x="16510" y="157861"/>
                </a:lnTo>
                <a:lnTo>
                  <a:pt x="18640" y="157861"/>
                </a:lnTo>
                <a:lnTo>
                  <a:pt x="35341" y="149924"/>
                </a:lnTo>
                <a:lnTo>
                  <a:pt x="22655" y="148862"/>
                </a:lnTo>
                <a:close/>
              </a:path>
              <a:path w="327025" h="168275">
                <a:moveTo>
                  <a:pt x="321310" y="0"/>
                </a:moveTo>
                <a:lnTo>
                  <a:pt x="29786" y="138420"/>
                </a:lnTo>
                <a:lnTo>
                  <a:pt x="22655" y="148862"/>
                </a:lnTo>
                <a:lnTo>
                  <a:pt x="35341" y="149924"/>
                </a:lnTo>
                <a:lnTo>
                  <a:pt x="326771" y="11430"/>
                </a:lnTo>
                <a:lnTo>
                  <a:pt x="321310" y="0"/>
                </a:lnTo>
                <a:close/>
              </a:path>
              <a:path w="327025" h="168275">
                <a:moveTo>
                  <a:pt x="23275" y="147955"/>
                </a:moveTo>
                <a:lnTo>
                  <a:pt x="11811" y="147955"/>
                </a:lnTo>
                <a:lnTo>
                  <a:pt x="22655" y="148862"/>
                </a:lnTo>
                <a:lnTo>
                  <a:pt x="23275" y="147955"/>
                </a:lnTo>
                <a:close/>
              </a:path>
            </a:pathLst>
          </a:custGeom>
          <a:solidFill>
            <a:srgbClr val="8F9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2"/>
          <p:cNvSpPr/>
          <p:nvPr/>
        </p:nvSpPr>
        <p:spPr>
          <a:xfrm>
            <a:off x="4996607" y="4888945"/>
            <a:ext cx="149733" cy="2517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3"/>
          <p:cNvSpPr/>
          <p:nvPr/>
        </p:nvSpPr>
        <p:spPr>
          <a:xfrm>
            <a:off x="5785785" y="5271596"/>
            <a:ext cx="956310" cy="539750"/>
          </a:xfrm>
          <a:custGeom>
            <a:avLst/>
            <a:gdLst/>
            <a:ahLst/>
            <a:cxnLst/>
            <a:rect l="l" t="t" r="r" b="b"/>
            <a:pathLst>
              <a:path w="956309" h="539750">
                <a:moveTo>
                  <a:pt x="921351" y="14037"/>
                </a:moveTo>
                <a:lnTo>
                  <a:pt x="0" y="528065"/>
                </a:lnTo>
                <a:lnTo>
                  <a:pt x="6223" y="539241"/>
                </a:lnTo>
                <a:lnTo>
                  <a:pt x="927653" y="25099"/>
                </a:lnTo>
                <a:lnTo>
                  <a:pt x="934043" y="14275"/>
                </a:lnTo>
                <a:lnTo>
                  <a:pt x="921351" y="14037"/>
                </a:lnTo>
                <a:close/>
              </a:path>
              <a:path w="956309" h="539750">
                <a:moveTo>
                  <a:pt x="955755" y="2539"/>
                </a:moveTo>
                <a:lnTo>
                  <a:pt x="941958" y="2539"/>
                </a:lnTo>
                <a:lnTo>
                  <a:pt x="948054" y="13715"/>
                </a:lnTo>
                <a:lnTo>
                  <a:pt x="927653" y="25099"/>
                </a:lnTo>
                <a:lnTo>
                  <a:pt x="894714" y="80899"/>
                </a:lnTo>
                <a:lnTo>
                  <a:pt x="892936" y="83820"/>
                </a:lnTo>
                <a:lnTo>
                  <a:pt x="893826" y="87757"/>
                </a:lnTo>
                <a:lnTo>
                  <a:pt x="899922" y="91312"/>
                </a:lnTo>
                <a:lnTo>
                  <a:pt x="903858" y="90297"/>
                </a:lnTo>
                <a:lnTo>
                  <a:pt x="905636" y="87249"/>
                </a:lnTo>
                <a:lnTo>
                  <a:pt x="955755" y="2539"/>
                </a:lnTo>
                <a:close/>
              </a:path>
              <a:path w="956309" h="539750">
                <a:moveTo>
                  <a:pt x="943275" y="4952"/>
                </a:moveTo>
                <a:lnTo>
                  <a:pt x="939546" y="4952"/>
                </a:lnTo>
                <a:lnTo>
                  <a:pt x="944879" y="14477"/>
                </a:lnTo>
                <a:lnTo>
                  <a:pt x="933923" y="14477"/>
                </a:lnTo>
                <a:lnTo>
                  <a:pt x="927653" y="25099"/>
                </a:lnTo>
                <a:lnTo>
                  <a:pt x="946689" y="14477"/>
                </a:lnTo>
                <a:lnTo>
                  <a:pt x="944879" y="14477"/>
                </a:lnTo>
                <a:lnTo>
                  <a:pt x="934043" y="14275"/>
                </a:lnTo>
                <a:lnTo>
                  <a:pt x="947053" y="14275"/>
                </a:lnTo>
                <a:lnTo>
                  <a:pt x="948054" y="13715"/>
                </a:lnTo>
                <a:lnTo>
                  <a:pt x="943275" y="4952"/>
                </a:lnTo>
                <a:close/>
              </a:path>
              <a:path w="956309" h="539750">
                <a:moveTo>
                  <a:pt x="939546" y="4952"/>
                </a:moveTo>
                <a:lnTo>
                  <a:pt x="934043" y="14275"/>
                </a:lnTo>
                <a:lnTo>
                  <a:pt x="944879" y="14477"/>
                </a:lnTo>
                <a:lnTo>
                  <a:pt x="939546" y="4952"/>
                </a:lnTo>
                <a:close/>
              </a:path>
              <a:path w="956309" h="539750">
                <a:moveTo>
                  <a:pt x="941958" y="2539"/>
                </a:moveTo>
                <a:lnTo>
                  <a:pt x="921351" y="14037"/>
                </a:lnTo>
                <a:lnTo>
                  <a:pt x="934043" y="14275"/>
                </a:lnTo>
                <a:lnTo>
                  <a:pt x="939546" y="4952"/>
                </a:lnTo>
                <a:lnTo>
                  <a:pt x="943275" y="4952"/>
                </a:lnTo>
                <a:lnTo>
                  <a:pt x="941958" y="2539"/>
                </a:lnTo>
                <a:close/>
              </a:path>
              <a:path w="956309" h="539750">
                <a:moveTo>
                  <a:pt x="853439" y="0"/>
                </a:moveTo>
                <a:lnTo>
                  <a:pt x="850518" y="2794"/>
                </a:lnTo>
                <a:lnTo>
                  <a:pt x="850391" y="9778"/>
                </a:lnTo>
                <a:lnTo>
                  <a:pt x="853185" y="12700"/>
                </a:lnTo>
                <a:lnTo>
                  <a:pt x="856741" y="12826"/>
                </a:lnTo>
                <a:lnTo>
                  <a:pt x="921351" y="14037"/>
                </a:lnTo>
                <a:lnTo>
                  <a:pt x="941958" y="2539"/>
                </a:lnTo>
                <a:lnTo>
                  <a:pt x="955755" y="2539"/>
                </a:lnTo>
                <a:lnTo>
                  <a:pt x="956055" y="2032"/>
                </a:lnTo>
                <a:lnTo>
                  <a:pt x="856868" y="126"/>
                </a:lnTo>
                <a:lnTo>
                  <a:pt x="853439" y="0"/>
                </a:lnTo>
                <a:close/>
              </a:path>
            </a:pathLst>
          </a:custGeom>
          <a:solidFill>
            <a:srgbClr val="8F9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4"/>
          <p:cNvSpPr/>
          <p:nvPr/>
        </p:nvSpPr>
        <p:spPr>
          <a:xfrm>
            <a:off x="5787944" y="5995496"/>
            <a:ext cx="261620" cy="102870"/>
          </a:xfrm>
          <a:custGeom>
            <a:avLst/>
            <a:gdLst/>
            <a:ahLst/>
            <a:cxnLst/>
            <a:rect l="l" t="t" r="r" b="b"/>
            <a:pathLst>
              <a:path w="261620" h="102869">
                <a:moveTo>
                  <a:pt x="224511" y="65042"/>
                </a:moveTo>
                <a:lnTo>
                  <a:pt x="164465" y="89153"/>
                </a:lnTo>
                <a:lnTo>
                  <a:pt x="161290" y="90550"/>
                </a:lnTo>
                <a:lnTo>
                  <a:pt x="159639" y="94234"/>
                </a:lnTo>
                <a:lnTo>
                  <a:pt x="161035" y="97409"/>
                </a:lnTo>
                <a:lnTo>
                  <a:pt x="162305" y="100711"/>
                </a:lnTo>
                <a:lnTo>
                  <a:pt x="165989" y="102362"/>
                </a:lnTo>
                <a:lnTo>
                  <a:pt x="169291" y="100964"/>
                </a:lnTo>
                <a:lnTo>
                  <a:pt x="250179" y="68452"/>
                </a:lnTo>
                <a:lnTo>
                  <a:pt x="247776" y="68452"/>
                </a:lnTo>
                <a:lnTo>
                  <a:pt x="224511" y="65042"/>
                </a:lnTo>
                <a:close/>
              </a:path>
              <a:path w="261620" h="102869">
                <a:moveTo>
                  <a:pt x="236196" y="60350"/>
                </a:moveTo>
                <a:lnTo>
                  <a:pt x="224511" y="65042"/>
                </a:lnTo>
                <a:lnTo>
                  <a:pt x="247776" y="68452"/>
                </a:lnTo>
                <a:lnTo>
                  <a:pt x="247969" y="67183"/>
                </a:lnTo>
                <a:lnTo>
                  <a:pt x="244728" y="67183"/>
                </a:lnTo>
                <a:lnTo>
                  <a:pt x="236196" y="60350"/>
                </a:lnTo>
                <a:close/>
              </a:path>
              <a:path w="261620" h="102869">
                <a:moveTo>
                  <a:pt x="180975" y="0"/>
                </a:moveTo>
                <a:lnTo>
                  <a:pt x="177038" y="508"/>
                </a:lnTo>
                <a:lnTo>
                  <a:pt x="172593" y="5969"/>
                </a:lnTo>
                <a:lnTo>
                  <a:pt x="173100" y="9905"/>
                </a:lnTo>
                <a:lnTo>
                  <a:pt x="175895" y="12064"/>
                </a:lnTo>
                <a:lnTo>
                  <a:pt x="226340" y="52458"/>
                </a:lnTo>
                <a:lnTo>
                  <a:pt x="249681" y="55879"/>
                </a:lnTo>
                <a:lnTo>
                  <a:pt x="247776" y="68452"/>
                </a:lnTo>
                <a:lnTo>
                  <a:pt x="250179" y="68452"/>
                </a:lnTo>
                <a:lnTo>
                  <a:pt x="261239" y="64008"/>
                </a:lnTo>
                <a:lnTo>
                  <a:pt x="183769" y="2159"/>
                </a:lnTo>
                <a:lnTo>
                  <a:pt x="180975" y="0"/>
                </a:lnTo>
                <a:close/>
              </a:path>
              <a:path w="261620" h="102869">
                <a:moveTo>
                  <a:pt x="246379" y="56261"/>
                </a:moveTo>
                <a:lnTo>
                  <a:pt x="236196" y="60350"/>
                </a:lnTo>
                <a:lnTo>
                  <a:pt x="244728" y="67183"/>
                </a:lnTo>
                <a:lnTo>
                  <a:pt x="246379" y="56261"/>
                </a:lnTo>
                <a:close/>
              </a:path>
              <a:path w="261620" h="102869">
                <a:moveTo>
                  <a:pt x="249624" y="56261"/>
                </a:moveTo>
                <a:lnTo>
                  <a:pt x="246379" y="56261"/>
                </a:lnTo>
                <a:lnTo>
                  <a:pt x="244728" y="67183"/>
                </a:lnTo>
                <a:lnTo>
                  <a:pt x="247969" y="67183"/>
                </a:lnTo>
                <a:lnTo>
                  <a:pt x="249624" y="56261"/>
                </a:lnTo>
                <a:close/>
              </a:path>
              <a:path w="261620" h="102869">
                <a:moveTo>
                  <a:pt x="1904" y="19558"/>
                </a:moveTo>
                <a:lnTo>
                  <a:pt x="0" y="32130"/>
                </a:lnTo>
                <a:lnTo>
                  <a:pt x="224511" y="65042"/>
                </a:lnTo>
                <a:lnTo>
                  <a:pt x="236196" y="60350"/>
                </a:lnTo>
                <a:lnTo>
                  <a:pt x="226340" y="52458"/>
                </a:lnTo>
                <a:lnTo>
                  <a:pt x="1904" y="19558"/>
                </a:lnTo>
                <a:close/>
              </a:path>
              <a:path w="261620" h="102869">
                <a:moveTo>
                  <a:pt x="226340" y="52458"/>
                </a:moveTo>
                <a:lnTo>
                  <a:pt x="236196" y="60350"/>
                </a:lnTo>
                <a:lnTo>
                  <a:pt x="246379" y="56261"/>
                </a:lnTo>
                <a:lnTo>
                  <a:pt x="249624" y="56261"/>
                </a:lnTo>
                <a:lnTo>
                  <a:pt x="249681" y="55879"/>
                </a:lnTo>
                <a:lnTo>
                  <a:pt x="226340" y="52458"/>
                </a:lnTo>
                <a:close/>
              </a:path>
            </a:pathLst>
          </a:custGeom>
          <a:solidFill>
            <a:srgbClr val="8F9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15"/>
          <p:cNvSpPr txBox="1"/>
          <p:nvPr/>
        </p:nvSpPr>
        <p:spPr>
          <a:xfrm>
            <a:off x="6129065" y="6390593"/>
            <a:ext cx="134302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50" dirty="0">
                <a:latin typeface="Verdana"/>
                <a:cs typeface="Verdana"/>
              </a:rPr>
              <a:t>Palco</a:t>
            </a:r>
            <a:r>
              <a:rPr sz="1400" spc="-200" dirty="0">
                <a:latin typeface="Verdana"/>
                <a:cs typeface="Verdana"/>
              </a:rPr>
              <a:t> </a:t>
            </a:r>
            <a:r>
              <a:rPr sz="1400" spc="-55" dirty="0">
                <a:latin typeface="Verdana"/>
                <a:cs typeface="Verdana"/>
              </a:rPr>
              <a:t>suspenso</a:t>
            </a:r>
            <a:endParaRPr sz="1400" dirty="0">
              <a:latin typeface="Verdana"/>
              <a:cs typeface="Verdana"/>
            </a:endParaRPr>
          </a:p>
        </p:txBody>
      </p:sp>
      <p:sp>
        <p:nvSpPr>
          <p:cNvPr id="21" name="object 16"/>
          <p:cNvSpPr/>
          <p:nvPr/>
        </p:nvSpPr>
        <p:spPr>
          <a:xfrm>
            <a:off x="5115911" y="6412894"/>
            <a:ext cx="918210" cy="196850"/>
          </a:xfrm>
          <a:custGeom>
            <a:avLst/>
            <a:gdLst/>
            <a:ahLst/>
            <a:cxnLst/>
            <a:rect l="l" t="t" r="r" b="b"/>
            <a:pathLst>
              <a:path w="918209" h="196850">
                <a:moveTo>
                  <a:pt x="881508" y="160460"/>
                </a:moveTo>
                <a:lnTo>
                  <a:pt x="820927" y="183387"/>
                </a:lnTo>
                <a:lnTo>
                  <a:pt x="817626" y="184531"/>
                </a:lnTo>
                <a:lnTo>
                  <a:pt x="815975" y="188213"/>
                </a:lnTo>
                <a:lnTo>
                  <a:pt x="818515" y="194818"/>
                </a:lnTo>
                <a:lnTo>
                  <a:pt x="822071" y="196469"/>
                </a:lnTo>
                <a:lnTo>
                  <a:pt x="906998" y="164337"/>
                </a:lnTo>
                <a:lnTo>
                  <a:pt x="904621" y="164337"/>
                </a:lnTo>
                <a:lnTo>
                  <a:pt x="881508" y="160460"/>
                </a:lnTo>
                <a:close/>
              </a:path>
              <a:path w="918209" h="196850">
                <a:moveTo>
                  <a:pt x="893246" y="156018"/>
                </a:moveTo>
                <a:lnTo>
                  <a:pt x="881508" y="160460"/>
                </a:lnTo>
                <a:lnTo>
                  <a:pt x="904621" y="164337"/>
                </a:lnTo>
                <a:lnTo>
                  <a:pt x="904846" y="162941"/>
                </a:lnTo>
                <a:lnTo>
                  <a:pt x="901573" y="162941"/>
                </a:lnTo>
                <a:lnTo>
                  <a:pt x="893246" y="156018"/>
                </a:lnTo>
                <a:close/>
              </a:path>
              <a:path w="918209" h="196850">
                <a:moveTo>
                  <a:pt x="839216" y="94487"/>
                </a:moveTo>
                <a:lnTo>
                  <a:pt x="835279" y="94869"/>
                </a:lnTo>
                <a:lnTo>
                  <a:pt x="830707" y="100203"/>
                </a:lnTo>
                <a:lnTo>
                  <a:pt x="831088" y="104267"/>
                </a:lnTo>
                <a:lnTo>
                  <a:pt x="833755" y="106553"/>
                </a:lnTo>
                <a:lnTo>
                  <a:pt x="883448" y="147871"/>
                </a:lnTo>
                <a:lnTo>
                  <a:pt x="906652" y="151765"/>
                </a:lnTo>
                <a:lnTo>
                  <a:pt x="904621" y="164337"/>
                </a:lnTo>
                <a:lnTo>
                  <a:pt x="906998" y="164337"/>
                </a:lnTo>
                <a:lnTo>
                  <a:pt x="918083" y="160147"/>
                </a:lnTo>
                <a:lnTo>
                  <a:pt x="841883" y="96774"/>
                </a:lnTo>
                <a:lnTo>
                  <a:pt x="839216" y="94487"/>
                </a:lnTo>
                <a:close/>
              </a:path>
              <a:path w="918209" h="196850">
                <a:moveTo>
                  <a:pt x="903477" y="152146"/>
                </a:moveTo>
                <a:lnTo>
                  <a:pt x="893246" y="156018"/>
                </a:lnTo>
                <a:lnTo>
                  <a:pt x="901573" y="162941"/>
                </a:lnTo>
                <a:lnTo>
                  <a:pt x="903477" y="152146"/>
                </a:lnTo>
                <a:close/>
              </a:path>
              <a:path w="918209" h="196850">
                <a:moveTo>
                  <a:pt x="906591" y="152146"/>
                </a:moveTo>
                <a:lnTo>
                  <a:pt x="903477" y="152146"/>
                </a:lnTo>
                <a:lnTo>
                  <a:pt x="901573" y="162941"/>
                </a:lnTo>
                <a:lnTo>
                  <a:pt x="904846" y="162941"/>
                </a:lnTo>
                <a:lnTo>
                  <a:pt x="906591" y="152146"/>
                </a:lnTo>
                <a:close/>
              </a:path>
              <a:path w="918209" h="196850">
                <a:moveTo>
                  <a:pt x="2159" y="0"/>
                </a:moveTo>
                <a:lnTo>
                  <a:pt x="0" y="12573"/>
                </a:lnTo>
                <a:lnTo>
                  <a:pt x="881508" y="160460"/>
                </a:lnTo>
                <a:lnTo>
                  <a:pt x="893246" y="156018"/>
                </a:lnTo>
                <a:lnTo>
                  <a:pt x="883448" y="147871"/>
                </a:lnTo>
                <a:lnTo>
                  <a:pt x="2159" y="0"/>
                </a:lnTo>
                <a:close/>
              </a:path>
              <a:path w="918209" h="196850">
                <a:moveTo>
                  <a:pt x="883448" y="147871"/>
                </a:moveTo>
                <a:lnTo>
                  <a:pt x="893246" y="156018"/>
                </a:lnTo>
                <a:lnTo>
                  <a:pt x="903477" y="152146"/>
                </a:lnTo>
                <a:lnTo>
                  <a:pt x="906591" y="152146"/>
                </a:lnTo>
                <a:lnTo>
                  <a:pt x="906652" y="151765"/>
                </a:lnTo>
                <a:lnTo>
                  <a:pt x="883448" y="147871"/>
                </a:lnTo>
                <a:close/>
              </a:path>
            </a:pathLst>
          </a:custGeom>
          <a:solidFill>
            <a:srgbClr val="8F9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Picture 3" descr="LOGO PRO LAGOA SEC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7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2048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object 7"/>
          <p:cNvSpPr txBox="1"/>
          <p:nvPr/>
        </p:nvSpPr>
        <p:spPr>
          <a:xfrm>
            <a:off x="3851920" y="404664"/>
            <a:ext cx="1528430" cy="5520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500" spc="95" dirty="0">
                <a:solidFill>
                  <a:srgbClr val="6B7C7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DIA</a:t>
            </a:r>
            <a:endParaRPr sz="35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-64985" y="1168735"/>
            <a:ext cx="9057339" cy="568926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3900" y="-11789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6059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0" y="188640"/>
            <a:ext cx="8915296" cy="980728"/>
          </a:xfrm>
          <a:prstGeom prst="rect">
            <a:avLst/>
          </a:prstGeom>
          <a:solidFill>
            <a:schemeClr val="accent6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707904" y="404664"/>
            <a:ext cx="1441450" cy="560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185" dirty="0">
                <a:solidFill>
                  <a:srgbClr val="6B7C7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</a:t>
            </a:r>
            <a:r>
              <a:rPr b="0" spc="190" dirty="0">
                <a:solidFill>
                  <a:srgbClr val="6B7C7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</a:t>
            </a:r>
            <a:r>
              <a:rPr b="0" spc="-114" dirty="0">
                <a:solidFill>
                  <a:srgbClr val="6B7C7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ITE</a:t>
            </a:r>
          </a:p>
        </p:txBody>
      </p:sp>
      <p:sp>
        <p:nvSpPr>
          <p:cNvPr id="8" name="object 8"/>
          <p:cNvSpPr/>
          <p:nvPr/>
        </p:nvSpPr>
        <p:spPr>
          <a:xfrm>
            <a:off x="27802" y="1556792"/>
            <a:ext cx="9081107" cy="53012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3664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8502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360679" y="3491788"/>
            <a:ext cx="1546860" cy="873316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41910" rIns="0" bIns="0" rtlCol="0">
            <a:spAutoFit/>
          </a:bodyPr>
          <a:lstStyle/>
          <a:p>
            <a:pPr marL="91440" marR="95885">
              <a:lnSpc>
                <a:spcPct val="100000"/>
              </a:lnSpc>
              <a:spcBef>
                <a:spcPts val="330"/>
              </a:spcBef>
            </a:pPr>
            <a:r>
              <a:rPr sz="1800" spc="10" dirty="0">
                <a:latin typeface="Verdana"/>
                <a:cs typeface="Verdana"/>
              </a:rPr>
              <a:t>Efetivação  </a:t>
            </a:r>
            <a:r>
              <a:rPr sz="1800" spc="95" dirty="0">
                <a:latin typeface="Verdana"/>
                <a:cs typeface="Verdana"/>
              </a:rPr>
              <a:t>do </a:t>
            </a:r>
            <a:r>
              <a:rPr sz="1800" spc="5" dirty="0" err="1">
                <a:latin typeface="Verdana"/>
                <a:cs typeface="Verdana"/>
              </a:rPr>
              <a:t>Parque</a:t>
            </a:r>
            <a:r>
              <a:rPr sz="1800" spc="5" dirty="0">
                <a:latin typeface="Verdana"/>
                <a:cs typeface="Verdana"/>
              </a:rPr>
              <a:t>  </a:t>
            </a:r>
            <a:r>
              <a:rPr sz="1800" spc="55" dirty="0" err="1" smtClean="0">
                <a:latin typeface="Verdana"/>
                <a:cs typeface="Verdana"/>
              </a:rPr>
              <a:t>Lagoa</a:t>
            </a:r>
            <a:r>
              <a:rPr sz="1800" spc="-210" dirty="0" smtClean="0">
                <a:latin typeface="Verdana"/>
                <a:cs typeface="Verdana"/>
              </a:rPr>
              <a:t> </a:t>
            </a:r>
            <a:r>
              <a:rPr sz="1800" spc="30" dirty="0">
                <a:latin typeface="Verdana"/>
                <a:cs typeface="Verdana"/>
              </a:rPr>
              <a:t>Seca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160904" y="3024885"/>
            <a:ext cx="2088514" cy="1754505"/>
          </a:xfrm>
          <a:custGeom>
            <a:avLst/>
            <a:gdLst/>
            <a:ahLst/>
            <a:cxnLst/>
            <a:rect l="l" t="t" r="r" b="b"/>
            <a:pathLst>
              <a:path w="2088514" h="1754504">
                <a:moveTo>
                  <a:pt x="0" y="1754377"/>
                </a:moveTo>
                <a:lnTo>
                  <a:pt x="2088261" y="1754377"/>
                </a:lnTo>
                <a:lnTo>
                  <a:pt x="2088261" y="0"/>
                </a:lnTo>
                <a:lnTo>
                  <a:pt x="0" y="0"/>
                </a:lnTo>
                <a:lnTo>
                  <a:pt x="0" y="1754377"/>
                </a:lnTo>
                <a:close/>
              </a:path>
            </a:pathLst>
          </a:custGeom>
          <a:solidFill>
            <a:srgbClr val="B5AD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160904" y="3054222"/>
            <a:ext cx="2088514" cy="1671955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12700" rIns="0" bIns="0" rtlCol="0">
            <a:spAutoFit/>
          </a:bodyPr>
          <a:lstStyle/>
          <a:p>
            <a:pPr marL="129539" marR="123189" algn="ctr">
              <a:lnSpc>
                <a:spcPct val="100000"/>
              </a:lnSpc>
              <a:spcBef>
                <a:spcPts val="100"/>
              </a:spcBef>
            </a:pPr>
            <a:r>
              <a:rPr sz="1800" spc="-45" dirty="0">
                <a:latin typeface="Verdana"/>
                <a:cs typeface="Verdana"/>
              </a:rPr>
              <a:t>Inclusão </a:t>
            </a:r>
            <a:r>
              <a:rPr sz="1800" spc="100" dirty="0">
                <a:latin typeface="Verdana"/>
                <a:cs typeface="Verdana"/>
              </a:rPr>
              <a:t>de</a:t>
            </a:r>
            <a:r>
              <a:rPr sz="1800" spc="-315" dirty="0">
                <a:latin typeface="Verdana"/>
                <a:cs typeface="Verdana"/>
              </a:rPr>
              <a:t> </a:t>
            </a:r>
            <a:r>
              <a:rPr sz="1800" spc="-40" dirty="0">
                <a:latin typeface="Verdana"/>
                <a:cs typeface="Verdana"/>
              </a:rPr>
              <a:t>Belo  </a:t>
            </a:r>
            <a:r>
              <a:rPr sz="1800" spc="-65" dirty="0">
                <a:latin typeface="Verdana"/>
                <a:cs typeface="Verdana"/>
              </a:rPr>
              <a:t>Horizonte </a:t>
            </a:r>
            <a:r>
              <a:rPr sz="1800" spc="20" dirty="0">
                <a:latin typeface="Verdana"/>
                <a:cs typeface="Verdana"/>
              </a:rPr>
              <a:t>no  cenário </a:t>
            </a:r>
            <a:r>
              <a:rPr sz="1800" dirty="0">
                <a:latin typeface="Verdana"/>
                <a:cs typeface="Verdana"/>
              </a:rPr>
              <a:t>das  </a:t>
            </a:r>
            <a:r>
              <a:rPr sz="1800" spc="45" dirty="0">
                <a:latin typeface="Verdana"/>
                <a:cs typeface="Verdana"/>
              </a:rPr>
              <a:t>cidades  </a:t>
            </a:r>
            <a:r>
              <a:rPr sz="1800" spc="20" dirty="0">
                <a:latin typeface="Verdana"/>
                <a:cs typeface="Verdana"/>
              </a:rPr>
              <a:t>engajadas </a:t>
            </a:r>
            <a:r>
              <a:rPr sz="1800" spc="95" dirty="0">
                <a:latin typeface="Verdana"/>
                <a:cs typeface="Verdana"/>
              </a:rPr>
              <a:t>e  </a:t>
            </a:r>
            <a:r>
              <a:rPr sz="1800" spc="-20" dirty="0">
                <a:latin typeface="Verdana"/>
                <a:cs typeface="Verdana"/>
              </a:rPr>
              <a:t>desenvolvidas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522978" y="2744723"/>
            <a:ext cx="1961514" cy="2031364"/>
          </a:xfrm>
          <a:custGeom>
            <a:avLst/>
            <a:gdLst/>
            <a:ahLst/>
            <a:cxnLst/>
            <a:rect l="l" t="t" r="r" b="b"/>
            <a:pathLst>
              <a:path w="1961514" h="2031364">
                <a:moveTo>
                  <a:pt x="0" y="2031364"/>
                </a:moveTo>
                <a:lnTo>
                  <a:pt x="1961006" y="2031364"/>
                </a:lnTo>
                <a:lnTo>
                  <a:pt x="1961006" y="0"/>
                </a:lnTo>
                <a:lnTo>
                  <a:pt x="0" y="0"/>
                </a:lnTo>
                <a:lnTo>
                  <a:pt x="0" y="2031364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602607" y="2774060"/>
            <a:ext cx="174625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35" dirty="0">
                <a:latin typeface="Verdana"/>
                <a:cs typeface="Verdana"/>
              </a:rPr>
              <a:t>Promoção </a:t>
            </a:r>
            <a:r>
              <a:rPr sz="1800" spc="95" dirty="0">
                <a:latin typeface="Verdana"/>
                <a:cs typeface="Verdana"/>
              </a:rPr>
              <a:t>de  </a:t>
            </a:r>
            <a:r>
              <a:rPr sz="1800" spc="-40" dirty="0">
                <a:latin typeface="Verdana"/>
                <a:cs typeface="Verdana"/>
              </a:rPr>
              <a:t>Belo </a:t>
            </a:r>
            <a:r>
              <a:rPr sz="1800" spc="-65" dirty="0">
                <a:latin typeface="Verdana"/>
                <a:cs typeface="Verdana"/>
              </a:rPr>
              <a:t>Horizonte  </a:t>
            </a:r>
            <a:r>
              <a:rPr sz="1800" spc="80" dirty="0">
                <a:latin typeface="Verdana"/>
                <a:cs typeface="Verdana"/>
              </a:rPr>
              <a:t>como  </a:t>
            </a:r>
            <a:r>
              <a:rPr sz="1800" spc="-5" dirty="0">
                <a:latin typeface="Verdana"/>
                <a:cs typeface="Verdana"/>
              </a:rPr>
              <a:t>referência </a:t>
            </a:r>
            <a:r>
              <a:rPr sz="1800" spc="95" dirty="0">
                <a:latin typeface="Verdana"/>
                <a:cs typeface="Verdana"/>
              </a:rPr>
              <a:t>de  </a:t>
            </a:r>
            <a:r>
              <a:rPr sz="1800" spc="15" dirty="0">
                <a:latin typeface="Verdana"/>
                <a:cs typeface="Verdana"/>
              </a:rPr>
              <a:t>reabilitação</a:t>
            </a:r>
            <a:r>
              <a:rPr sz="1800" spc="-225" dirty="0">
                <a:latin typeface="Verdana"/>
                <a:cs typeface="Verdana"/>
              </a:rPr>
              <a:t> </a:t>
            </a:r>
            <a:r>
              <a:rPr sz="1800" spc="100" dirty="0">
                <a:latin typeface="Verdana"/>
                <a:cs typeface="Verdana"/>
              </a:rPr>
              <a:t>de  </a:t>
            </a:r>
            <a:r>
              <a:rPr sz="1800" spc="-25" dirty="0">
                <a:latin typeface="Verdana"/>
                <a:cs typeface="Verdana"/>
              </a:rPr>
              <a:t>áreas  </a:t>
            </a:r>
            <a:r>
              <a:rPr sz="1800" spc="40" dirty="0">
                <a:latin typeface="Verdana"/>
                <a:cs typeface="Verdana"/>
              </a:rPr>
              <a:t>degradadas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852539" y="2959735"/>
            <a:ext cx="1940560" cy="1477645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41910" rIns="0" bIns="0" rtlCol="0">
            <a:spAutoFit/>
          </a:bodyPr>
          <a:lstStyle/>
          <a:p>
            <a:pPr marL="92075" marR="195580">
              <a:lnSpc>
                <a:spcPct val="100000"/>
              </a:lnSpc>
              <a:spcBef>
                <a:spcPts val="330"/>
              </a:spcBef>
            </a:pPr>
            <a:r>
              <a:rPr sz="1800" spc="-45" dirty="0">
                <a:latin typeface="Verdana"/>
                <a:cs typeface="Verdana"/>
              </a:rPr>
              <a:t>Exemplo </a:t>
            </a:r>
            <a:r>
              <a:rPr sz="1800" spc="40" dirty="0">
                <a:latin typeface="Verdana"/>
                <a:cs typeface="Verdana"/>
              </a:rPr>
              <a:t>para  </a:t>
            </a:r>
            <a:r>
              <a:rPr sz="1800" spc="-70" dirty="0">
                <a:latin typeface="Verdana"/>
                <a:cs typeface="Verdana"/>
              </a:rPr>
              <a:t>outras</a:t>
            </a:r>
            <a:r>
              <a:rPr sz="1800" spc="-200" dirty="0">
                <a:latin typeface="Verdana"/>
                <a:cs typeface="Verdana"/>
              </a:rPr>
              <a:t> </a:t>
            </a:r>
            <a:r>
              <a:rPr sz="1800" spc="45" dirty="0">
                <a:latin typeface="Verdana"/>
                <a:cs typeface="Verdana"/>
              </a:rPr>
              <a:t>cidades  </a:t>
            </a:r>
            <a:r>
              <a:rPr sz="1800" spc="100" dirty="0">
                <a:latin typeface="Verdana"/>
                <a:cs typeface="Verdana"/>
              </a:rPr>
              <a:t>de </a:t>
            </a:r>
            <a:r>
              <a:rPr sz="1800" spc="-30" dirty="0">
                <a:latin typeface="Verdana"/>
                <a:cs typeface="Verdana"/>
              </a:rPr>
              <a:t>Minas  </a:t>
            </a:r>
            <a:r>
              <a:rPr sz="1800" spc="-35" dirty="0">
                <a:latin typeface="Verdana"/>
                <a:cs typeface="Verdana"/>
              </a:rPr>
              <a:t>Gerais </a:t>
            </a:r>
            <a:r>
              <a:rPr sz="1800" spc="95" dirty="0">
                <a:latin typeface="Verdana"/>
                <a:cs typeface="Verdana"/>
              </a:rPr>
              <a:t>e </a:t>
            </a:r>
            <a:r>
              <a:rPr sz="1800" spc="90" dirty="0">
                <a:latin typeface="Verdana"/>
                <a:cs typeface="Verdana"/>
              </a:rPr>
              <a:t>do  </a:t>
            </a:r>
            <a:r>
              <a:rPr sz="1800" spc="5" dirty="0">
                <a:latin typeface="Verdana"/>
                <a:cs typeface="Verdana"/>
              </a:rPr>
              <a:t>mundo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119657" y="4379086"/>
            <a:ext cx="2152015" cy="643255"/>
          </a:xfrm>
          <a:custGeom>
            <a:avLst/>
            <a:gdLst/>
            <a:ahLst/>
            <a:cxnLst/>
            <a:rect l="l" t="t" r="r" b="b"/>
            <a:pathLst>
              <a:path w="2152015" h="643254">
                <a:moveTo>
                  <a:pt x="28575" y="0"/>
                </a:moveTo>
                <a:lnTo>
                  <a:pt x="0" y="0"/>
                </a:lnTo>
                <a:lnTo>
                  <a:pt x="0" y="636651"/>
                </a:lnTo>
                <a:lnTo>
                  <a:pt x="6400" y="643001"/>
                </a:lnTo>
                <a:lnTo>
                  <a:pt x="2093188" y="643001"/>
                </a:lnTo>
                <a:lnTo>
                  <a:pt x="2099665" y="636651"/>
                </a:lnTo>
                <a:lnTo>
                  <a:pt x="2099665" y="628776"/>
                </a:lnTo>
                <a:lnTo>
                  <a:pt x="28575" y="628776"/>
                </a:lnTo>
                <a:lnTo>
                  <a:pt x="14287" y="614426"/>
                </a:lnTo>
                <a:lnTo>
                  <a:pt x="28575" y="614426"/>
                </a:lnTo>
                <a:lnTo>
                  <a:pt x="28575" y="0"/>
                </a:lnTo>
                <a:close/>
              </a:path>
              <a:path w="2152015" h="643254">
                <a:moveTo>
                  <a:pt x="28575" y="614426"/>
                </a:moveTo>
                <a:lnTo>
                  <a:pt x="14287" y="614426"/>
                </a:lnTo>
                <a:lnTo>
                  <a:pt x="28575" y="628776"/>
                </a:lnTo>
                <a:lnTo>
                  <a:pt x="28575" y="614426"/>
                </a:lnTo>
                <a:close/>
              </a:path>
              <a:path w="2152015" h="643254">
                <a:moveTo>
                  <a:pt x="2071090" y="614426"/>
                </a:moveTo>
                <a:lnTo>
                  <a:pt x="28575" y="614426"/>
                </a:lnTo>
                <a:lnTo>
                  <a:pt x="28575" y="628776"/>
                </a:lnTo>
                <a:lnTo>
                  <a:pt x="2071090" y="628776"/>
                </a:lnTo>
                <a:lnTo>
                  <a:pt x="2071090" y="614426"/>
                </a:lnTo>
                <a:close/>
              </a:path>
              <a:path w="2152015" h="643254">
                <a:moveTo>
                  <a:pt x="2085330" y="456741"/>
                </a:moveTo>
                <a:lnTo>
                  <a:pt x="2071090" y="481199"/>
                </a:lnTo>
                <a:lnTo>
                  <a:pt x="2071090" y="628776"/>
                </a:lnTo>
                <a:lnTo>
                  <a:pt x="2085314" y="614426"/>
                </a:lnTo>
                <a:lnTo>
                  <a:pt x="2099665" y="614426"/>
                </a:lnTo>
                <a:lnTo>
                  <a:pt x="2099606" y="481199"/>
                </a:lnTo>
                <a:lnTo>
                  <a:pt x="2085330" y="456741"/>
                </a:lnTo>
                <a:close/>
              </a:path>
              <a:path w="2152015" h="643254">
                <a:moveTo>
                  <a:pt x="2099665" y="614426"/>
                </a:moveTo>
                <a:lnTo>
                  <a:pt x="2085314" y="614426"/>
                </a:lnTo>
                <a:lnTo>
                  <a:pt x="2071090" y="628776"/>
                </a:lnTo>
                <a:lnTo>
                  <a:pt x="2099665" y="628776"/>
                </a:lnTo>
                <a:lnTo>
                  <a:pt x="2099665" y="614426"/>
                </a:lnTo>
                <a:close/>
              </a:path>
              <a:path w="2152015" h="643254">
                <a:moveTo>
                  <a:pt x="2085314" y="400050"/>
                </a:moveTo>
                <a:lnTo>
                  <a:pt x="2019020" y="513714"/>
                </a:lnTo>
                <a:lnTo>
                  <a:pt x="2021306" y="522477"/>
                </a:lnTo>
                <a:lnTo>
                  <a:pt x="2028164" y="526414"/>
                </a:lnTo>
                <a:lnTo>
                  <a:pt x="2034895" y="530479"/>
                </a:lnTo>
                <a:lnTo>
                  <a:pt x="2043658" y="528193"/>
                </a:lnTo>
                <a:lnTo>
                  <a:pt x="2047722" y="521335"/>
                </a:lnTo>
                <a:lnTo>
                  <a:pt x="2071031" y="481300"/>
                </a:lnTo>
                <a:lnTo>
                  <a:pt x="2071090" y="428370"/>
                </a:lnTo>
                <a:lnTo>
                  <a:pt x="2101829" y="428370"/>
                </a:lnTo>
                <a:lnTo>
                  <a:pt x="2085314" y="400050"/>
                </a:lnTo>
                <a:close/>
              </a:path>
              <a:path w="2152015" h="643254">
                <a:moveTo>
                  <a:pt x="2101829" y="428370"/>
                </a:moveTo>
                <a:lnTo>
                  <a:pt x="2099665" y="428370"/>
                </a:lnTo>
                <a:lnTo>
                  <a:pt x="2099665" y="481300"/>
                </a:lnTo>
                <a:lnTo>
                  <a:pt x="2123033" y="521335"/>
                </a:lnTo>
                <a:lnTo>
                  <a:pt x="2126970" y="528193"/>
                </a:lnTo>
                <a:lnTo>
                  <a:pt x="2135733" y="530479"/>
                </a:lnTo>
                <a:lnTo>
                  <a:pt x="2149322" y="522477"/>
                </a:lnTo>
                <a:lnTo>
                  <a:pt x="2151608" y="513714"/>
                </a:lnTo>
                <a:lnTo>
                  <a:pt x="2101829" y="428370"/>
                </a:lnTo>
                <a:close/>
              </a:path>
              <a:path w="2152015" h="643254">
                <a:moveTo>
                  <a:pt x="2099665" y="435610"/>
                </a:moveTo>
                <a:lnTo>
                  <a:pt x="2097633" y="435610"/>
                </a:lnTo>
                <a:lnTo>
                  <a:pt x="2085330" y="456741"/>
                </a:lnTo>
                <a:lnTo>
                  <a:pt x="2099665" y="481300"/>
                </a:lnTo>
                <a:lnTo>
                  <a:pt x="2099665" y="435610"/>
                </a:lnTo>
                <a:close/>
              </a:path>
              <a:path w="2152015" h="643254">
                <a:moveTo>
                  <a:pt x="2099665" y="428370"/>
                </a:moveTo>
                <a:lnTo>
                  <a:pt x="2071090" y="428370"/>
                </a:lnTo>
                <a:lnTo>
                  <a:pt x="2071090" y="481199"/>
                </a:lnTo>
                <a:lnTo>
                  <a:pt x="2085330" y="456741"/>
                </a:lnTo>
                <a:lnTo>
                  <a:pt x="2072995" y="435610"/>
                </a:lnTo>
                <a:lnTo>
                  <a:pt x="2099665" y="435610"/>
                </a:lnTo>
                <a:lnTo>
                  <a:pt x="2099665" y="428370"/>
                </a:lnTo>
                <a:close/>
              </a:path>
              <a:path w="2152015" h="643254">
                <a:moveTo>
                  <a:pt x="2097633" y="435610"/>
                </a:moveTo>
                <a:lnTo>
                  <a:pt x="2072995" y="435610"/>
                </a:lnTo>
                <a:lnTo>
                  <a:pt x="2085330" y="456741"/>
                </a:lnTo>
                <a:lnTo>
                  <a:pt x="2097633" y="435610"/>
                </a:lnTo>
                <a:close/>
              </a:path>
            </a:pathLst>
          </a:custGeom>
          <a:solidFill>
            <a:srgbClr val="CF53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85922" y="2497201"/>
            <a:ext cx="2403475" cy="527685"/>
          </a:xfrm>
          <a:custGeom>
            <a:avLst/>
            <a:gdLst/>
            <a:ahLst/>
            <a:cxnLst/>
            <a:rect l="l" t="t" r="r" b="b"/>
            <a:pathLst>
              <a:path w="2403475" h="527685">
                <a:moveTo>
                  <a:pt x="2317623" y="0"/>
                </a:moveTo>
                <a:lnTo>
                  <a:pt x="19050" y="0"/>
                </a:lnTo>
                <a:lnTo>
                  <a:pt x="11626" y="1494"/>
                </a:lnTo>
                <a:lnTo>
                  <a:pt x="5572" y="5572"/>
                </a:lnTo>
                <a:lnTo>
                  <a:pt x="1494" y="11626"/>
                </a:lnTo>
                <a:lnTo>
                  <a:pt x="0" y="19050"/>
                </a:lnTo>
                <a:lnTo>
                  <a:pt x="0" y="527685"/>
                </a:lnTo>
                <a:lnTo>
                  <a:pt x="38100" y="527685"/>
                </a:lnTo>
                <a:lnTo>
                  <a:pt x="38100" y="38100"/>
                </a:lnTo>
                <a:lnTo>
                  <a:pt x="19050" y="38100"/>
                </a:lnTo>
                <a:lnTo>
                  <a:pt x="38100" y="19050"/>
                </a:lnTo>
                <a:lnTo>
                  <a:pt x="2336673" y="19050"/>
                </a:lnTo>
                <a:lnTo>
                  <a:pt x="2335160" y="11626"/>
                </a:lnTo>
                <a:lnTo>
                  <a:pt x="2331053" y="5572"/>
                </a:lnTo>
                <a:lnTo>
                  <a:pt x="2324992" y="1494"/>
                </a:lnTo>
                <a:lnTo>
                  <a:pt x="2317623" y="0"/>
                </a:lnTo>
                <a:close/>
              </a:path>
              <a:path w="2403475" h="527685">
                <a:moveTo>
                  <a:pt x="2255742" y="77168"/>
                </a:moveTo>
                <a:lnTo>
                  <a:pt x="2247022" y="77168"/>
                </a:lnTo>
                <a:lnTo>
                  <a:pt x="2241295" y="79121"/>
                </a:lnTo>
                <a:lnTo>
                  <a:pt x="2235616" y="84171"/>
                </a:lnTo>
                <a:lnTo>
                  <a:pt x="2232437" y="90757"/>
                </a:lnTo>
                <a:lnTo>
                  <a:pt x="2231973" y="98034"/>
                </a:lnTo>
                <a:lnTo>
                  <a:pt x="2234438" y="105156"/>
                </a:lnTo>
                <a:lnTo>
                  <a:pt x="2317623" y="247650"/>
                </a:lnTo>
                <a:lnTo>
                  <a:pt x="2339608" y="209931"/>
                </a:lnTo>
                <a:lnTo>
                  <a:pt x="2298573" y="209931"/>
                </a:lnTo>
                <a:lnTo>
                  <a:pt x="2298573" y="139536"/>
                </a:lnTo>
                <a:lnTo>
                  <a:pt x="2267330" y="85978"/>
                </a:lnTo>
                <a:lnTo>
                  <a:pt x="2262298" y="80353"/>
                </a:lnTo>
                <a:lnTo>
                  <a:pt x="2255742" y="77168"/>
                </a:lnTo>
                <a:close/>
              </a:path>
              <a:path w="2403475" h="527685">
                <a:moveTo>
                  <a:pt x="2298573" y="139536"/>
                </a:moveTo>
                <a:lnTo>
                  <a:pt x="2298573" y="209931"/>
                </a:lnTo>
                <a:lnTo>
                  <a:pt x="2336673" y="209931"/>
                </a:lnTo>
                <a:lnTo>
                  <a:pt x="2336673" y="200278"/>
                </a:lnTo>
                <a:lnTo>
                  <a:pt x="2301113" y="200278"/>
                </a:lnTo>
                <a:lnTo>
                  <a:pt x="2317559" y="172085"/>
                </a:lnTo>
                <a:lnTo>
                  <a:pt x="2298573" y="139536"/>
                </a:lnTo>
                <a:close/>
              </a:path>
              <a:path w="2403475" h="527685">
                <a:moveTo>
                  <a:pt x="2386701" y="76674"/>
                </a:moveTo>
                <a:lnTo>
                  <a:pt x="2379424" y="77168"/>
                </a:lnTo>
                <a:lnTo>
                  <a:pt x="2372838" y="80353"/>
                </a:lnTo>
                <a:lnTo>
                  <a:pt x="2367788" y="85978"/>
                </a:lnTo>
                <a:lnTo>
                  <a:pt x="2336673" y="139318"/>
                </a:lnTo>
                <a:lnTo>
                  <a:pt x="2336673" y="209931"/>
                </a:lnTo>
                <a:lnTo>
                  <a:pt x="2339608" y="209931"/>
                </a:lnTo>
                <a:lnTo>
                  <a:pt x="2400680" y="105156"/>
                </a:lnTo>
                <a:lnTo>
                  <a:pt x="2403145" y="98034"/>
                </a:lnTo>
                <a:lnTo>
                  <a:pt x="2402681" y="90757"/>
                </a:lnTo>
                <a:lnTo>
                  <a:pt x="2399502" y="84171"/>
                </a:lnTo>
                <a:lnTo>
                  <a:pt x="2393823" y="79121"/>
                </a:lnTo>
                <a:lnTo>
                  <a:pt x="2386701" y="76674"/>
                </a:lnTo>
                <a:close/>
              </a:path>
              <a:path w="2403475" h="527685">
                <a:moveTo>
                  <a:pt x="2317559" y="172085"/>
                </a:moveTo>
                <a:lnTo>
                  <a:pt x="2301113" y="200278"/>
                </a:lnTo>
                <a:lnTo>
                  <a:pt x="2334005" y="200278"/>
                </a:lnTo>
                <a:lnTo>
                  <a:pt x="2317559" y="172085"/>
                </a:lnTo>
                <a:close/>
              </a:path>
              <a:path w="2403475" h="527685">
                <a:moveTo>
                  <a:pt x="2336673" y="139318"/>
                </a:moveTo>
                <a:lnTo>
                  <a:pt x="2317559" y="172085"/>
                </a:lnTo>
                <a:lnTo>
                  <a:pt x="2334005" y="200278"/>
                </a:lnTo>
                <a:lnTo>
                  <a:pt x="2336673" y="200278"/>
                </a:lnTo>
                <a:lnTo>
                  <a:pt x="2336673" y="139318"/>
                </a:lnTo>
                <a:close/>
              </a:path>
              <a:path w="2403475" h="527685">
                <a:moveTo>
                  <a:pt x="2298573" y="19050"/>
                </a:moveTo>
                <a:lnTo>
                  <a:pt x="2298573" y="139536"/>
                </a:lnTo>
                <a:lnTo>
                  <a:pt x="2317559" y="172085"/>
                </a:lnTo>
                <a:lnTo>
                  <a:pt x="2336673" y="139318"/>
                </a:lnTo>
                <a:lnTo>
                  <a:pt x="2336673" y="38100"/>
                </a:lnTo>
                <a:lnTo>
                  <a:pt x="2317623" y="38100"/>
                </a:lnTo>
                <a:lnTo>
                  <a:pt x="2298573" y="19050"/>
                </a:lnTo>
                <a:close/>
              </a:path>
              <a:path w="2403475" h="527685">
                <a:moveTo>
                  <a:pt x="2248471" y="76674"/>
                </a:moveTo>
                <a:lnTo>
                  <a:pt x="2255742" y="77168"/>
                </a:lnTo>
                <a:lnTo>
                  <a:pt x="2247022" y="77168"/>
                </a:lnTo>
                <a:lnTo>
                  <a:pt x="2248471" y="76674"/>
                </a:lnTo>
                <a:close/>
              </a:path>
              <a:path w="2403475" h="527685">
                <a:moveTo>
                  <a:pt x="38100" y="19050"/>
                </a:moveTo>
                <a:lnTo>
                  <a:pt x="19050" y="38100"/>
                </a:lnTo>
                <a:lnTo>
                  <a:pt x="38100" y="38100"/>
                </a:lnTo>
                <a:lnTo>
                  <a:pt x="38100" y="19050"/>
                </a:lnTo>
                <a:close/>
              </a:path>
              <a:path w="2403475" h="527685">
                <a:moveTo>
                  <a:pt x="2298573" y="19050"/>
                </a:moveTo>
                <a:lnTo>
                  <a:pt x="38100" y="19050"/>
                </a:lnTo>
                <a:lnTo>
                  <a:pt x="38100" y="38100"/>
                </a:lnTo>
                <a:lnTo>
                  <a:pt x="2298573" y="38100"/>
                </a:lnTo>
                <a:lnTo>
                  <a:pt x="2298573" y="19050"/>
                </a:lnTo>
                <a:close/>
              </a:path>
              <a:path w="2403475" h="527685">
                <a:moveTo>
                  <a:pt x="2336673" y="19050"/>
                </a:moveTo>
                <a:lnTo>
                  <a:pt x="2298573" y="19050"/>
                </a:lnTo>
                <a:lnTo>
                  <a:pt x="2317623" y="38100"/>
                </a:lnTo>
                <a:lnTo>
                  <a:pt x="2336673" y="38100"/>
                </a:lnTo>
                <a:lnTo>
                  <a:pt x="2336673" y="19050"/>
                </a:lnTo>
                <a:close/>
              </a:path>
            </a:pathLst>
          </a:custGeom>
          <a:solidFill>
            <a:srgbClr val="CF53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484495" y="4436998"/>
            <a:ext cx="2423795" cy="586740"/>
          </a:xfrm>
          <a:custGeom>
            <a:avLst/>
            <a:gdLst/>
            <a:ahLst/>
            <a:cxnLst/>
            <a:rect l="l" t="t" r="r" b="b"/>
            <a:pathLst>
              <a:path w="2423795" h="586739">
                <a:moveTo>
                  <a:pt x="38100" y="339089"/>
                </a:moveTo>
                <a:lnTo>
                  <a:pt x="0" y="339089"/>
                </a:lnTo>
                <a:lnTo>
                  <a:pt x="0" y="567689"/>
                </a:lnTo>
                <a:lnTo>
                  <a:pt x="1494" y="575113"/>
                </a:lnTo>
                <a:lnTo>
                  <a:pt x="5572" y="581167"/>
                </a:lnTo>
                <a:lnTo>
                  <a:pt x="11626" y="585245"/>
                </a:lnTo>
                <a:lnTo>
                  <a:pt x="19050" y="586739"/>
                </a:lnTo>
                <a:lnTo>
                  <a:pt x="2338070" y="586739"/>
                </a:lnTo>
                <a:lnTo>
                  <a:pt x="2345493" y="585245"/>
                </a:lnTo>
                <a:lnTo>
                  <a:pt x="2351547" y="581167"/>
                </a:lnTo>
                <a:lnTo>
                  <a:pt x="2355625" y="575113"/>
                </a:lnTo>
                <a:lnTo>
                  <a:pt x="2357120" y="567689"/>
                </a:lnTo>
                <a:lnTo>
                  <a:pt x="38100" y="567689"/>
                </a:lnTo>
                <a:lnTo>
                  <a:pt x="19050" y="548639"/>
                </a:lnTo>
                <a:lnTo>
                  <a:pt x="38100" y="548639"/>
                </a:lnTo>
                <a:lnTo>
                  <a:pt x="38100" y="339089"/>
                </a:lnTo>
                <a:close/>
              </a:path>
              <a:path w="2423795" h="586739">
                <a:moveTo>
                  <a:pt x="38100" y="548639"/>
                </a:moveTo>
                <a:lnTo>
                  <a:pt x="19050" y="548639"/>
                </a:lnTo>
                <a:lnTo>
                  <a:pt x="38100" y="567689"/>
                </a:lnTo>
                <a:lnTo>
                  <a:pt x="38100" y="548639"/>
                </a:lnTo>
                <a:close/>
              </a:path>
              <a:path w="2423795" h="586739">
                <a:moveTo>
                  <a:pt x="2319020" y="548639"/>
                </a:moveTo>
                <a:lnTo>
                  <a:pt x="38100" y="548639"/>
                </a:lnTo>
                <a:lnTo>
                  <a:pt x="38100" y="567689"/>
                </a:lnTo>
                <a:lnTo>
                  <a:pt x="2319020" y="567689"/>
                </a:lnTo>
                <a:lnTo>
                  <a:pt x="2319020" y="548639"/>
                </a:lnTo>
                <a:close/>
              </a:path>
              <a:path w="2423795" h="586739">
                <a:moveTo>
                  <a:pt x="2338133" y="75565"/>
                </a:moveTo>
                <a:lnTo>
                  <a:pt x="2319146" y="108113"/>
                </a:lnTo>
                <a:lnTo>
                  <a:pt x="2319020" y="567689"/>
                </a:lnTo>
                <a:lnTo>
                  <a:pt x="2338070" y="548639"/>
                </a:lnTo>
                <a:lnTo>
                  <a:pt x="2357120" y="548639"/>
                </a:lnTo>
                <a:lnTo>
                  <a:pt x="2357120" y="108113"/>
                </a:lnTo>
                <a:lnTo>
                  <a:pt x="2338133" y="75565"/>
                </a:lnTo>
                <a:close/>
              </a:path>
              <a:path w="2423795" h="586739">
                <a:moveTo>
                  <a:pt x="2357120" y="548639"/>
                </a:moveTo>
                <a:lnTo>
                  <a:pt x="2338070" y="548639"/>
                </a:lnTo>
                <a:lnTo>
                  <a:pt x="2319020" y="567689"/>
                </a:lnTo>
                <a:lnTo>
                  <a:pt x="2357120" y="567689"/>
                </a:lnTo>
                <a:lnTo>
                  <a:pt x="2357120" y="548639"/>
                </a:lnTo>
                <a:close/>
              </a:path>
              <a:path w="2423795" h="586739">
                <a:moveTo>
                  <a:pt x="2338070" y="0"/>
                </a:moveTo>
                <a:lnTo>
                  <a:pt x="2255011" y="142494"/>
                </a:lnTo>
                <a:lnTo>
                  <a:pt x="2252547" y="149687"/>
                </a:lnTo>
                <a:lnTo>
                  <a:pt x="2253011" y="156987"/>
                </a:lnTo>
                <a:lnTo>
                  <a:pt x="2256190" y="163550"/>
                </a:lnTo>
                <a:lnTo>
                  <a:pt x="2261870" y="168528"/>
                </a:lnTo>
                <a:lnTo>
                  <a:pt x="2268991" y="170993"/>
                </a:lnTo>
                <a:lnTo>
                  <a:pt x="2276268" y="170529"/>
                </a:lnTo>
                <a:lnTo>
                  <a:pt x="2282854" y="167350"/>
                </a:lnTo>
                <a:lnTo>
                  <a:pt x="2287904" y="161670"/>
                </a:lnTo>
                <a:lnTo>
                  <a:pt x="2319020" y="108330"/>
                </a:lnTo>
                <a:lnTo>
                  <a:pt x="2319020" y="37845"/>
                </a:lnTo>
                <a:lnTo>
                  <a:pt x="2360163" y="37845"/>
                </a:lnTo>
                <a:lnTo>
                  <a:pt x="2338070" y="0"/>
                </a:lnTo>
                <a:close/>
              </a:path>
              <a:path w="2423795" h="586739">
                <a:moveTo>
                  <a:pt x="2360163" y="37845"/>
                </a:moveTo>
                <a:lnTo>
                  <a:pt x="2357120" y="37845"/>
                </a:lnTo>
                <a:lnTo>
                  <a:pt x="2357246" y="108330"/>
                </a:lnTo>
                <a:lnTo>
                  <a:pt x="2388361" y="161670"/>
                </a:lnTo>
                <a:lnTo>
                  <a:pt x="2393412" y="167350"/>
                </a:lnTo>
                <a:lnTo>
                  <a:pt x="2399998" y="170529"/>
                </a:lnTo>
                <a:lnTo>
                  <a:pt x="2407275" y="170993"/>
                </a:lnTo>
                <a:lnTo>
                  <a:pt x="2414397" y="168528"/>
                </a:lnTo>
                <a:lnTo>
                  <a:pt x="2420076" y="163550"/>
                </a:lnTo>
                <a:lnTo>
                  <a:pt x="2423255" y="156987"/>
                </a:lnTo>
                <a:lnTo>
                  <a:pt x="2423719" y="149687"/>
                </a:lnTo>
                <a:lnTo>
                  <a:pt x="2421254" y="142494"/>
                </a:lnTo>
                <a:lnTo>
                  <a:pt x="2360163" y="37845"/>
                </a:lnTo>
                <a:close/>
              </a:path>
              <a:path w="2423795" h="586739">
                <a:moveTo>
                  <a:pt x="2357120" y="37845"/>
                </a:moveTo>
                <a:lnTo>
                  <a:pt x="2319020" y="37845"/>
                </a:lnTo>
                <a:lnTo>
                  <a:pt x="2319020" y="108330"/>
                </a:lnTo>
                <a:lnTo>
                  <a:pt x="2338133" y="75565"/>
                </a:lnTo>
                <a:lnTo>
                  <a:pt x="2321686" y="47370"/>
                </a:lnTo>
                <a:lnTo>
                  <a:pt x="2357120" y="47370"/>
                </a:lnTo>
                <a:lnTo>
                  <a:pt x="2357120" y="37845"/>
                </a:lnTo>
                <a:close/>
              </a:path>
              <a:path w="2423795" h="586739">
                <a:moveTo>
                  <a:pt x="2357120" y="47370"/>
                </a:moveTo>
                <a:lnTo>
                  <a:pt x="2354579" y="47370"/>
                </a:lnTo>
                <a:lnTo>
                  <a:pt x="2338133" y="75565"/>
                </a:lnTo>
                <a:lnTo>
                  <a:pt x="2357120" y="108113"/>
                </a:lnTo>
                <a:lnTo>
                  <a:pt x="2357120" y="47370"/>
                </a:lnTo>
                <a:close/>
              </a:path>
              <a:path w="2423795" h="586739">
                <a:moveTo>
                  <a:pt x="2354579" y="47370"/>
                </a:moveTo>
                <a:lnTo>
                  <a:pt x="2321686" y="47370"/>
                </a:lnTo>
                <a:lnTo>
                  <a:pt x="2338133" y="75565"/>
                </a:lnTo>
                <a:lnTo>
                  <a:pt x="2354579" y="47370"/>
                </a:lnTo>
                <a:close/>
              </a:path>
            </a:pathLst>
          </a:custGeom>
          <a:solidFill>
            <a:srgbClr val="CF533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1111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        PAFEM – MLS – NI 0116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914400" lvl="2" indent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  <a:tabLst>
                <a:tab pos="539750" algn="l"/>
                <a:tab pos="990600" algn="l"/>
              </a:tabLst>
            </a:pPr>
            <a:endParaRPr lang="pt-BR" sz="2000" b="1" dirty="0" smtClean="0">
              <a:solidFill>
                <a:srgbClr val="007033"/>
              </a:solidFill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914400" lvl="2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b="1" cap="all" dirty="0" smtClean="0"/>
              <a:t>4.1 AVALIAÇÃO </a:t>
            </a:r>
            <a:r>
              <a:rPr lang="pt-BR" sz="2000" b="1" cap="all" dirty="0"/>
              <a:t>DAS RECONFORMAÇÕES TOPOGRÁFICAS COMPLEXO MINERÁRIO MLS – LAUDO TÉCNICO</a:t>
            </a:r>
          </a:p>
          <a:p>
            <a:pPr marL="914400" lvl="2" indent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  <a:tabLst>
                <a:tab pos="539750" algn="l"/>
                <a:tab pos="990600" algn="l"/>
              </a:tabLst>
            </a:pPr>
            <a:endParaRPr lang="pt-BR" sz="2000" b="1" dirty="0">
              <a:solidFill>
                <a:srgbClr val="007033"/>
              </a:solidFill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914400" lvl="2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b="1" dirty="0" smtClean="0">
                <a:solidFill>
                  <a:srgbClr val="007033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4.1.1 I</a:t>
            </a:r>
            <a:r>
              <a:rPr lang="pt-BR" sz="2000" b="1" dirty="0" smtClean="0" bmk="">
                <a:solidFill>
                  <a:srgbClr val="007033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ntrodução</a:t>
            </a:r>
            <a:endParaRPr lang="pt-BR" sz="2000" dirty="0">
              <a:latin typeface="Arial" panose="020B0604020202020204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 presente Laudo Técnico visa avaliar as </a:t>
            </a:r>
            <a:r>
              <a:rPr lang="pt-BR" sz="2000" dirty="0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reconformações</a:t>
            </a:r>
            <a:r>
              <a:rPr lang="pt-BR" sz="20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topográficas necessárias para possibilitar a </a:t>
            </a:r>
            <a:r>
              <a:rPr lang="pt-BR" sz="2000" dirty="0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renaturalização</a:t>
            </a:r>
            <a:r>
              <a:rPr lang="pt-BR" sz="20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do perfil topográfico e a </a:t>
            </a:r>
            <a:r>
              <a:rPr lang="pt-BR" sz="2000" dirty="0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revegetação</a:t>
            </a:r>
            <a:r>
              <a:rPr lang="pt-BR" sz="20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de áreas expostas, inclusive daquelas com rocha </a:t>
            </a:r>
            <a:r>
              <a:rPr lang="pt-BR" sz="2000" dirty="0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aflorante</a:t>
            </a:r>
            <a:r>
              <a:rPr lang="pt-BR" sz="20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pelo processo minerário.</a:t>
            </a:r>
            <a:endParaRPr lang="pt-BR" sz="2000" dirty="0"/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As estruturas podem ser divididas em 6 (seis) partes, que podem ser visualizadas na Figura 16 </a:t>
            </a:r>
            <a:r>
              <a:rPr lang="pt-BR" sz="2000" dirty="0" smtClean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pt-BR" sz="2000" dirty="0" smtClean="0"/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1 - Pilha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de Estéril A </a:t>
            </a:r>
            <a:endParaRPr lang="pt-BR" sz="2000" dirty="0">
              <a:latin typeface="Arial" panose="020B0604020202020204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2 - Pilha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de Estéril B </a:t>
            </a:r>
            <a:endParaRPr lang="pt-BR" sz="2000" dirty="0">
              <a:latin typeface="Arial" panose="020B0604020202020204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3 - Pilha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de Estéril C </a:t>
            </a:r>
            <a:endParaRPr lang="pt-BR" sz="2000" dirty="0">
              <a:latin typeface="Arial" panose="020B0604020202020204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4 - Cava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Mangabeiras </a:t>
            </a:r>
            <a:endParaRPr lang="pt-BR" sz="2000" dirty="0">
              <a:latin typeface="Arial" panose="020B0604020202020204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5 - Cava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Acaba Mundo </a:t>
            </a:r>
            <a:endParaRPr lang="pt-BR" sz="2000" dirty="0">
              <a:latin typeface="Arial" panose="020B0604020202020204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6 - Áreas </a:t>
            </a:r>
            <a:r>
              <a:rPr lang="pt-BR" sz="2000" dirty="0">
                <a:latin typeface="Arial" panose="020B0604020202020204" pitchFamily="34" charset="0"/>
                <a:cs typeface="Arial" panose="020B0604020202020204" pitchFamily="34" charset="0"/>
              </a:rPr>
              <a:t>Difusas</a:t>
            </a:r>
            <a:endParaRPr lang="pt-BR" sz="2000" dirty="0">
              <a:latin typeface="Arial" panose="020B0604020202020204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6a - Balança</a:t>
            </a:r>
            <a:endParaRPr lang="pt-BR" sz="2000" dirty="0">
              <a:latin typeface="Arial" panose="020B0604020202020204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6b - Planta </a:t>
            </a:r>
            <a:endParaRPr lang="pt-BR" sz="2000" dirty="0">
              <a:latin typeface="Arial" panose="020B0604020202020204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539750" algn="l"/>
                <a:tab pos="990600" algn="l"/>
              </a:tabLst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6c - Escritório</a:t>
            </a:r>
            <a:endParaRPr lang="pt-BR" sz="2000" dirty="0">
              <a:latin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4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8262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    PAFEM – MLS – NI 0116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4256" y="1870075"/>
            <a:ext cx="7760399" cy="4576975"/>
          </a:xfrm>
        </p:spPr>
        <p:txBody>
          <a:bodyPr>
            <a:normAutofit/>
          </a:bodyPr>
          <a:lstStyle/>
          <a:p>
            <a:pPr marL="914400" lvl="2" indent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  <a:tabLst>
                <a:tab pos="539750" algn="l"/>
                <a:tab pos="990600" algn="l"/>
              </a:tabLst>
            </a:pPr>
            <a:endParaRPr lang="pt-BR" sz="2000" b="1" dirty="0" smtClean="0">
              <a:solidFill>
                <a:srgbClr val="007033"/>
              </a:solidFill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183" y="1196752"/>
            <a:ext cx="9109199" cy="566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LOGO PRO LAGOA SECA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8999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 fontScale="90000"/>
          </a:bodyPr>
          <a:lstStyle/>
          <a:p>
            <a:r>
              <a:rPr lang="pt-BR" sz="3100" dirty="0" smtClean="0"/>
              <a:t/>
            </a:r>
            <a:br>
              <a:rPr lang="pt-BR" sz="3100" dirty="0" smtClean="0"/>
            </a:br>
            <a:r>
              <a:rPr lang="pt-BR" sz="3100" dirty="0" smtClean="0"/>
              <a:t>             </a:t>
            </a:r>
            <a:r>
              <a:rPr lang="pt-BR" sz="4000" b="1" dirty="0" smtClean="0"/>
              <a:t>RELATÓRIO REVISÃO PAFEM</a:t>
            </a:r>
            <a:r>
              <a:rPr lang="pt-BR" sz="4000" b="1" dirty="0"/>
              <a:t/>
            </a:r>
            <a:br>
              <a:rPr lang="pt-BR" sz="4000" b="1" dirty="0"/>
            </a:br>
            <a:r>
              <a:rPr lang="pt-BR" sz="2700" dirty="0" smtClean="0"/>
              <a:t>23/03/18</a:t>
            </a:r>
            <a:endParaRPr lang="pt-BR" sz="2700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pt-BR" b="1" dirty="0" smtClean="0"/>
              <a:t>Pág. 101/149</a:t>
            </a:r>
          </a:p>
          <a:p>
            <a:pPr marL="0" indent="0">
              <a:buNone/>
            </a:pPr>
            <a:endParaRPr lang="pt-BR" b="1" dirty="0" smtClean="0"/>
          </a:p>
          <a:p>
            <a:pPr marL="0" indent="0">
              <a:buNone/>
            </a:pPr>
            <a:r>
              <a:rPr lang="pt-BR" b="1" dirty="0" smtClean="0"/>
              <a:t>4.5.1</a:t>
            </a:r>
            <a:r>
              <a:rPr lang="pt-BR" b="1" dirty="0"/>
              <a:t>. Reavaliação das responsabilidades da MLS e Magnesita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  <a:p>
            <a:pPr marL="0" indent="0">
              <a:buNone/>
            </a:pPr>
            <a:r>
              <a:rPr lang="pt-BR" dirty="0" smtClean="0"/>
              <a:t>Resumidamente</a:t>
            </a:r>
            <a:r>
              <a:rPr lang="pt-BR" dirty="0"/>
              <a:t>, a MLS é a responsável pela recuperação das áreas </a:t>
            </a:r>
            <a:r>
              <a:rPr lang="pt-BR" dirty="0" smtClean="0"/>
              <a:t>alteradas pela </a:t>
            </a:r>
            <a:r>
              <a:rPr lang="pt-BR" dirty="0"/>
              <a:t>atividade de lavra a céu aberto que desenvolveu, excluindo-se duas </a:t>
            </a:r>
            <a:r>
              <a:rPr lang="pt-BR" dirty="0" smtClean="0"/>
              <a:t>delas, quais </a:t>
            </a:r>
            <a:r>
              <a:rPr lang="pt-BR" dirty="0"/>
              <a:t>sejam, área da planta de beneficiamento de minérios e o </a:t>
            </a:r>
            <a:r>
              <a:rPr lang="pt-BR" dirty="0" smtClean="0"/>
              <a:t>dique Mangabeiras</a:t>
            </a:r>
            <a:r>
              <a:rPr lang="pt-BR" dirty="0"/>
              <a:t>. Estas duas áreas foram utilizadas pela MLS e que após </a:t>
            </a:r>
            <a:r>
              <a:rPr lang="pt-BR" dirty="0" smtClean="0"/>
              <a:t>o encerramento </a:t>
            </a:r>
            <a:r>
              <a:rPr lang="pt-BR" dirty="0"/>
              <a:t>de suas atividades em 2012, transferiu á Magnesita que </a:t>
            </a:r>
            <a:r>
              <a:rPr lang="pt-BR" dirty="0" smtClean="0"/>
              <a:t>passou a </a:t>
            </a:r>
            <a:r>
              <a:rPr lang="pt-BR" dirty="0"/>
              <a:t>utilizar estas 2 áreas para realizar a sua operação de lavra subterrânea.</a:t>
            </a:r>
          </a:p>
        </p:txBody>
      </p:sp>
      <p:pic>
        <p:nvPicPr>
          <p:cNvPr id="4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572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921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           </a:t>
            </a:r>
            <a:r>
              <a:rPr lang="pt-BR" b="1" dirty="0" smtClean="0"/>
              <a:t>Parecer Técnico </a:t>
            </a:r>
            <a:r>
              <a:rPr lang="pt-BR" b="1" i="1" dirty="0"/>
              <a:t>nº 1.524/18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44036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pt-BR" b="1" dirty="0"/>
          </a:p>
          <a:p>
            <a:r>
              <a:rPr lang="pt-BR" sz="5500" b="1" dirty="0" smtClean="0"/>
              <a:t>Pág</a:t>
            </a:r>
            <a:r>
              <a:rPr lang="pt-BR" sz="5500" b="1" dirty="0"/>
              <a:t>.</a:t>
            </a:r>
            <a:r>
              <a:rPr lang="pt-BR" sz="5500" b="1" dirty="0" smtClean="0"/>
              <a:t> 1/16</a:t>
            </a:r>
          </a:p>
          <a:p>
            <a:endParaRPr lang="pt-BR" b="1" dirty="0"/>
          </a:p>
          <a:p>
            <a:pPr marL="0" indent="0">
              <a:buNone/>
            </a:pPr>
            <a:r>
              <a:rPr lang="pt-BR" sz="7200" b="1" dirty="0" smtClean="0"/>
              <a:t>2</a:t>
            </a:r>
            <a:r>
              <a:rPr lang="pt-BR" sz="7200" b="1" dirty="0"/>
              <a:t>. ASPECTOS PRELIMINARES</a:t>
            </a:r>
          </a:p>
          <a:p>
            <a:pPr marL="0" indent="0">
              <a:buNone/>
            </a:pPr>
            <a:r>
              <a:rPr lang="pt-BR" sz="7200" dirty="0" smtClean="0"/>
              <a:t>As </a:t>
            </a:r>
            <a:r>
              <a:rPr lang="pt-BR" sz="7200" dirty="0"/>
              <a:t>atividades da mineração Lagoa Seca foram iniciadas na década de 1950, em cava a céu</a:t>
            </a:r>
          </a:p>
          <a:p>
            <a:pPr marL="0" indent="0">
              <a:buNone/>
            </a:pPr>
            <a:r>
              <a:rPr lang="pt-BR" sz="7200" dirty="0"/>
              <a:t>aberto, com a extração de dolomito para emprego nas indústrias siderúrgica e de refratários e na</a:t>
            </a:r>
          </a:p>
          <a:p>
            <a:pPr marL="0" indent="0">
              <a:buNone/>
            </a:pPr>
            <a:r>
              <a:rPr lang="pt-BR" sz="7200" dirty="0"/>
              <a:t>construção civil.</a:t>
            </a:r>
          </a:p>
          <a:p>
            <a:pPr marL="0" indent="0">
              <a:buNone/>
            </a:pPr>
            <a:r>
              <a:rPr lang="pt-BR" sz="7200" dirty="0"/>
              <a:t>A área da mina é composta pelas cavas Mangabeiras (já desativada, na porção nordeste), cava</a:t>
            </a:r>
          </a:p>
          <a:p>
            <a:pPr marL="0" indent="0">
              <a:buNone/>
            </a:pPr>
            <a:r>
              <a:rPr lang="pt-BR" sz="7200" dirty="0"/>
              <a:t>Acaba Mundo/Mannesmann (porção centro-sul), por pilhas de estéril (Pilhas A e B, na porção</a:t>
            </a:r>
          </a:p>
          <a:p>
            <a:pPr marL="0" indent="0">
              <a:buNone/>
            </a:pPr>
            <a:r>
              <a:rPr lang="pt-BR" sz="7200" dirty="0"/>
              <a:t>nordeste, e </a:t>
            </a:r>
            <a:r>
              <a:rPr lang="pt-BR" sz="7200" b="1" dirty="0"/>
              <a:t>pilha C</a:t>
            </a:r>
            <a:r>
              <a:rPr lang="pt-BR" sz="7200" dirty="0"/>
              <a:t>, na porção oeste), diques (Diques 1B e 1C, na porção leste, diques </a:t>
            </a:r>
            <a:r>
              <a:rPr lang="pt-BR" sz="7200" dirty="0" err="1"/>
              <a:t>Iranil</a:t>
            </a:r>
            <a:r>
              <a:rPr lang="pt-BR" sz="7200" dirty="0"/>
              <a:t> e</a:t>
            </a:r>
          </a:p>
          <a:p>
            <a:pPr marL="0" indent="0">
              <a:buNone/>
            </a:pPr>
            <a:r>
              <a:rPr lang="pt-BR" sz="7200" dirty="0"/>
              <a:t>Balança, na porção centro-oeste), planta de beneficiamento (na porção central), escritório</a:t>
            </a:r>
          </a:p>
          <a:p>
            <a:pPr marL="0" indent="0">
              <a:buNone/>
            </a:pPr>
            <a:r>
              <a:rPr lang="pt-BR" sz="7200" dirty="0"/>
              <a:t>(porção noroeste), unidades de apoio, áreas verdes e vias de acesso, abrangendo uma área de</a:t>
            </a:r>
          </a:p>
          <a:p>
            <a:pPr marL="0" indent="0">
              <a:buNone/>
            </a:pPr>
            <a:r>
              <a:rPr lang="pt-BR" sz="7200" dirty="0"/>
              <a:t>aproximadamente 900.000 m².</a:t>
            </a:r>
          </a:p>
          <a:p>
            <a:pPr marL="0" indent="0">
              <a:buNone/>
            </a:pPr>
            <a:r>
              <a:rPr lang="pt-BR" sz="7200" dirty="0"/>
              <a:t>Arquivo</a:t>
            </a:r>
          </a:p>
        </p:txBody>
      </p:sp>
      <p:pic>
        <p:nvPicPr>
          <p:cNvPr id="4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58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8108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            </a:t>
            </a:r>
            <a:r>
              <a:rPr lang="pt-BR" b="1" dirty="0" smtClean="0"/>
              <a:t>Parecer Técnico </a:t>
            </a:r>
            <a:r>
              <a:rPr lang="pt-BR" b="1" i="1" dirty="0"/>
              <a:t>nº 1.524/18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endParaRPr lang="pt-BR" b="1" dirty="0" smtClean="0"/>
          </a:p>
          <a:p>
            <a:r>
              <a:rPr lang="pt-BR" b="1" dirty="0" smtClean="0"/>
              <a:t>Pag. </a:t>
            </a:r>
            <a:r>
              <a:rPr lang="pt-BR" b="1" dirty="0"/>
              <a:t>8</a:t>
            </a:r>
            <a:r>
              <a:rPr lang="pt-BR" b="1" dirty="0" smtClean="0"/>
              <a:t>/16</a:t>
            </a:r>
            <a:endParaRPr lang="pt-BR" b="1" dirty="0"/>
          </a:p>
          <a:p>
            <a:endParaRPr lang="pt-BR" b="1" dirty="0" smtClean="0"/>
          </a:p>
          <a:p>
            <a:pPr marL="0" indent="0">
              <a:buNone/>
            </a:pPr>
            <a:r>
              <a:rPr lang="pt-BR" dirty="0"/>
              <a:t>O relatório esclarece que as áreas sugeridas serão melhor detalhadas na fase de projeto</a:t>
            </a:r>
          </a:p>
          <a:p>
            <a:pPr marL="0" indent="0">
              <a:buNone/>
            </a:pPr>
            <a:r>
              <a:rPr lang="pt-BR" dirty="0"/>
              <a:t>executivo, seguindo os entendimentos com os respectivos proprietários e mineradores.</a:t>
            </a:r>
          </a:p>
          <a:p>
            <a:pPr marL="0" indent="0">
              <a:buNone/>
            </a:pPr>
            <a:r>
              <a:rPr lang="pt-BR" dirty="0"/>
              <a:t>Na sequência, apresenta o “detalhe das propostas”:</a:t>
            </a:r>
          </a:p>
          <a:p>
            <a:pPr marL="0" indent="0">
              <a:buNone/>
            </a:pPr>
            <a:r>
              <a:rPr lang="pt-BR" dirty="0"/>
              <a:t> Fase 1 – Proposta 1 – baseada na adoção da área de propriedade da MLS, perfazendo</a:t>
            </a:r>
          </a:p>
          <a:p>
            <a:pPr marL="0" indent="0">
              <a:buNone/>
            </a:pPr>
            <a:r>
              <a:rPr lang="pt-BR" dirty="0"/>
              <a:t>uma área de 54.428 m², na região do Acaba Mundo.</a:t>
            </a:r>
          </a:p>
          <a:p>
            <a:pPr marL="0" indent="0">
              <a:buNone/>
            </a:pPr>
            <a:r>
              <a:rPr lang="pt-BR" dirty="0"/>
              <a:t> Fase 1 – Proposta 2 – leva em conta a participação de outros proprietários, totalizando</a:t>
            </a:r>
          </a:p>
          <a:p>
            <a:pPr marL="0" indent="0">
              <a:buNone/>
            </a:pPr>
            <a:r>
              <a:rPr lang="pt-BR" dirty="0"/>
              <a:t>uma área de 839.278 m².</a:t>
            </a:r>
          </a:p>
          <a:p>
            <a:pPr marL="0" indent="0">
              <a:buNone/>
            </a:pPr>
            <a:r>
              <a:rPr lang="pt-BR" dirty="0"/>
              <a:t> Fase 2 – Possibilidade Potencial – integrando a área de propriedade da Magnesita,</a:t>
            </a:r>
          </a:p>
          <a:p>
            <a:pPr marL="0" indent="0">
              <a:buNone/>
            </a:pPr>
            <a:r>
              <a:rPr lang="pt-BR" dirty="0"/>
              <a:t>aumentando a área para 1.171.709 m².</a:t>
            </a:r>
          </a:p>
          <a:p>
            <a:pPr marL="0" indent="0">
              <a:buNone/>
            </a:pPr>
            <a:r>
              <a:rPr lang="pt-BR" b="1" dirty="0"/>
              <a:t>A proposta exclui a área ocupada pela Pilha C.</a:t>
            </a:r>
          </a:p>
        </p:txBody>
      </p:sp>
      <p:pic>
        <p:nvPicPr>
          <p:cNvPr id="4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495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      </a:t>
            </a:r>
            <a:r>
              <a:rPr lang="pt-BR" b="1" dirty="0" smtClean="0"/>
              <a:t>Solicitações de deliberações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BR" sz="2000" dirty="0" smtClean="0"/>
              <a:t>1 – </a:t>
            </a:r>
            <a:r>
              <a:rPr lang="pt-BR" sz="2000" b="1" dirty="0" smtClean="0"/>
              <a:t>Fechamento imediato e irrevogável </a:t>
            </a:r>
            <a:r>
              <a:rPr lang="pt-BR" sz="2000" dirty="0" smtClean="0"/>
              <a:t>da mina subterrânea da Magnesita por não cumprimento de condicionantes finais repactuadas.</a:t>
            </a:r>
          </a:p>
          <a:p>
            <a:pPr marL="0" indent="0">
              <a:buNone/>
            </a:pPr>
            <a:endParaRPr lang="pt-BR" sz="2000" dirty="0" smtClean="0"/>
          </a:p>
          <a:p>
            <a:pPr marL="0" indent="0">
              <a:buNone/>
            </a:pPr>
            <a:r>
              <a:rPr lang="pt-BR" sz="2000" dirty="0" smtClean="0"/>
              <a:t>2 - </a:t>
            </a:r>
            <a:r>
              <a:rPr lang="pt-BR" sz="2000" b="1" dirty="0" smtClean="0"/>
              <a:t>Suspensão imediata </a:t>
            </a:r>
            <a:r>
              <a:rPr lang="pt-BR" sz="2000" dirty="0" smtClean="0"/>
              <a:t>das discussões sobre condicionantes e cumprimento da apresentação de um PAFEM consistente para toda área minerária MLS e Magnesita, acompanhado do projeto detalhado da área de uso público coletivo, para a qual o Movimento Pro Parque Lagoa Seca sugere o projeto do Parque Multiuso apresentado aqui, aberto a discussões de viabilização, se necessário, com parcerias privadas ou mesmo público-privado.</a:t>
            </a:r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r>
              <a:rPr lang="pt-BR" sz="2000" dirty="0" smtClean="0"/>
              <a:t>3 – </a:t>
            </a:r>
            <a:r>
              <a:rPr lang="pt-BR" sz="2000" b="1" dirty="0" smtClean="0"/>
              <a:t>Abertura de uma CPI </a:t>
            </a:r>
            <a:r>
              <a:rPr lang="pt-BR" sz="2000" dirty="0" smtClean="0"/>
              <a:t>(Comissão Parlamentar de Inquérito) aqui nessa casa, para as devidas investigações dos fatos estranhos aqui mencionados, que vem dificultando o cumprimento das tramitações e cumprimentos legais pela SMMA durante esses anos, uma vez que desde de 2012 já deveríamos estar com isso resolvido para a comunidade de Belo Horizonte.</a:t>
            </a:r>
            <a:endParaRPr lang="pt-BR" sz="2000" dirty="0"/>
          </a:p>
        </p:txBody>
      </p:sp>
      <p:pic>
        <p:nvPicPr>
          <p:cNvPr id="4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5385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143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/>
          </a:bodyPr>
          <a:lstStyle/>
          <a:p>
            <a:r>
              <a:rPr lang="pt-BR" sz="6600" b="1" dirty="0"/>
              <a:t>OBRIGADO</a:t>
            </a:r>
            <a:br>
              <a:rPr lang="pt-BR" sz="6600" b="1" dirty="0"/>
            </a:br>
            <a:endParaRPr lang="pt-BR" sz="6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    </a:t>
            </a:r>
            <a:endParaRPr lang="pt-BR" sz="5400" b="1" dirty="0"/>
          </a:p>
        </p:txBody>
      </p:sp>
      <p:pic>
        <p:nvPicPr>
          <p:cNvPr id="4" name="Picture 3" descr="LOGO PRO LAGOA SEC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7335" cy="94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4974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2539</TotalTime>
  <Words>1574</Words>
  <Application>Microsoft Office PowerPoint</Application>
  <PresentationFormat>Apresentação na tela (4:3)</PresentationFormat>
  <Paragraphs>332</Paragraphs>
  <Slides>78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78</vt:i4>
      </vt:variant>
    </vt:vector>
  </HeadingPairs>
  <TitlesOfParts>
    <vt:vector size="79" baseType="lpstr">
      <vt:lpstr>Tema do Office</vt:lpstr>
      <vt:lpstr>      AUDIÊNCIA PÚBLICA – CMBH 18-09-18 PLANO DE FECHAMENTO DA MINERAÇÃO LAGOA SECA</vt:lpstr>
      <vt:lpstr>Slide 2</vt:lpstr>
      <vt:lpstr>   </vt:lpstr>
      <vt:lpstr>AUDIÊNCIA PÚBLICA – CMBH 18-09-18 PLANO DE FECHAMENTO DA MINERAÇÃO LAGOA SECA</vt:lpstr>
      <vt:lpstr>Slide 5</vt:lpstr>
      <vt:lpstr>Slide 6</vt:lpstr>
      <vt:lpstr>Slide 7</vt:lpstr>
      <vt:lpstr>Slide 8</vt:lpstr>
      <vt:lpstr>HISTÓRIA DO MOVIMENTO PRO PARQUE LAGOA SECA</vt:lpstr>
      <vt:lpstr>           MP AGE EM DEFESA DA NÃO REVOGAÇÃO DAS CONDICIONANTES</vt:lpstr>
      <vt:lpstr>MP AGE EM DEFESA DA NÃO REVOGAÇÃO DAS CONDICIONANTES</vt:lpstr>
      <vt:lpstr>HISTÓRIA DO MOVIMENTO PRO PARQUE LAGOA SECA</vt:lpstr>
      <vt:lpstr>HISTÓRIA DO MOVIMENTO PRO PARQUE LAGOA SECA</vt:lpstr>
      <vt:lpstr>HISTÓRIA DO MOVIMENTO PRO PARQUE LAGOA SECA</vt:lpstr>
      <vt:lpstr>HISTÓRIA DO MOVIMENTO PRO PARQUE LAGOA SECA</vt:lpstr>
      <vt:lpstr>HISTÓRIA DO MOVIMENTO PRO PARQUE LAGOA SECA</vt:lpstr>
      <vt:lpstr>AUDIÊNCIA NA CMBH 24/02/11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PRÊMIO HUGO WERNECK 2012</vt:lpstr>
      <vt:lpstr>PRÊMIO GENTILEZA URBANA IAB - 2012</vt:lpstr>
      <vt:lpstr>COMENDA DAS ÁGUAS DE SÃO LOURENÇO 2013 </vt:lpstr>
      <vt:lpstr> </vt:lpstr>
      <vt:lpstr> </vt:lpstr>
      <vt:lpstr> </vt:lpstr>
      <vt:lpstr> </vt:lpstr>
      <vt:lpstr> </vt:lpstr>
      <vt:lpstr>Slide 36</vt:lpstr>
      <vt:lpstr>Slide 37</vt:lpstr>
      <vt:lpstr>PARQUE LAGOA SECA</vt:lpstr>
      <vt:lpstr>                  Área DE ESTUDO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NOITE</vt:lpstr>
      <vt:lpstr>Slide 71</vt:lpstr>
      <vt:lpstr>        PAFEM – MLS – NI 0116</vt:lpstr>
      <vt:lpstr>    PAFEM – MLS – NI 0116</vt:lpstr>
      <vt:lpstr>              RELATÓRIO REVISÃO PAFEM 23/03/18</vt:lpstr>
      <vt:lpstr>           Parecer Técnico nº 1.524/18</vt:lpstr>
      <vt:lpstr>            Parecer Técnico nº 1.524/18</vt:lpstr>
      <vt:lpstr>      Solicitações de deliberações</vt:lpstr>
      <vt:lpstr>OBRIGADO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Adriano Gomes Peixoto</dc:creator>
  <cp:lastModifiedBy>antonio.lassance</cp:lastModifiedBy>
  <cp:revision>208</cp:revision>
  <dcterms:created xsi:type="dcterms:W3CDTF">2014-04-12T17:51:19Z</dcterms:created>
  <dcterms:modified xsi:type="dcterms:W3CDTF">2018-09-19T21:33:20Z</dcterms:modified>
</cp:coreProperties>
</file>