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60" r:id="rId2"/>
  </p:sldMasterIdLst>
  <p:notesMasterIdLst>
    <p:notesMasterId r:id="rId13"/>
  </p:notesMasterIdLst>
  <p:sldIdLst>
    <p:sldId id="256" r:id="rId3"/>
    <p:sldId id="257" r:id="rId4"/>
    <p:sldId id="259" r:id="rId5"/>
    <p:sldId id="260" r:id="rId6"/>
    <p:sldId id="261" r:id="rId7"/>
    <p:sldId id="258" r:id="rId8"/>
    <p:sldId id="262" r:id="rId9"/>
    <p:sldId id="263" r:id="rId10"/>
    <p:sldId id="264" r:id="rId11"/>
    <p:sldId id="265" r:id="rId12"/>
  </p:sldIdLst>
  <p:sldSz cx="10080625" cy="5670550"/>
  <p:notesSz cx="7559675" cy="10691813"/>
  <p:embeddedFontLst>
    <p:embeddedFont>
      <p:font typeface="Arial Black" panose="020B0A04020102020204" pitchFamily="3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Roboto Slab Black" panose="020B0604020202020204" charset="0"/>
      <p:bold r:id="rId20"/>
    </p:embeddedFont>
    <p:embeddedFont>
      <p:font typeface="Teko" panose="020B0604020202020204" charset="0"/>
      <p:regular r:id="rId21"/>
      <p:bold r:id="rId22"/>
    </p:embeddedFont>
    <p:embeddedFont>
      <p:font typeface="Trebuchet MS" panose="020B0603020202020204" pitchFamily="3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7" roundtripDataSignature="AMtx7mjtVPrg+iRhiqa/q7QmMwbuicoQL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7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1.xml"/><Relationship Id="rId21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1.fntdata"/><Relationship Id="rId5" Type="http://schemas.openxmlformats.org/officeDocument/2006/relationships/slide" Target="slides/slide3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6.fntdata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customschemas.google.com/relationships/presentationmetadata" Target="meta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000000"/>
                </a:solidFill>
                <a:highlight>
                  <a:srgbClr val="000000"/>
                </a:highlight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" name="Google Shape;6;n"/>
          <p:cNvSpPr txBox="1">
            <a:spLocks noGrp="1"/>
          </p:cNvSpPr>
          <p:nvPr>
            <p:ph type="dt" idx="10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pt-B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‹nº›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18d0c226a7_0_141:notes"/>
          <p:cNvSpPr txBox="1">
            <a:spLocks noGrp="1"/>
          </p:cNvSpPr>
          <p:nvPr>
            <p:ph type="body" idx="1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g218d0c226a7_0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3112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39838"/>
            <a:ext cx="5949950" cy="33480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5" name="Google Shape;145;p6:notes"/>
          <p:cNvSpPr txBox="1">
            <a:spLocks noGrp="1"/>
          </p:cNvSpPr>
          <p:nvPr>
            <p:ph type="body" idx="1"/>
          </p:nvPr>
        </p:nvSpPr>
        <p:spPr>
          <a:xfrm>
            <a:off x="681990" y="4773374"/>
            <a:ext cx="5455920" cy="390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/>
          </a:p>
        </p:txBody>
      </p:sp>
      <p:sp>
        <p:nvSpPr>
          <p:cNvPr id="146" name="Google Shape;146;p6:notes"/>
          <p:cNvSpPr txBox="1">
            <a:spLocks noGrp="1"/>
          </p:cNvSpPr>
          <p:nvPr>
            <p:ph type="sldNum" idx="12"/>
          </p:nvPr>
        </p:nvSpPr>
        <p:spPr>
          <a:xfrm>
            <a:off x="3863032" y="9421044"/>
            <a:ext cx="2955290" cy="497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pt-BR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4:notes"/>
          <p:cNvSpPr txBox="1">
            <a:spLocks noGrp="1"/>
          </p:cNvSpPr>
          <p:nvPr>
            <p:ph type="body" idx="1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sp>
        <p:nvSpPr>
          <p:cNvPr id="202" name="Google Shape;202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3112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0:notes"/>
          <p:cNvSpPr txBox="1">
            <a:spLocks noGrp="1"/>
          </p:cNvSpPr>
          <p:nvPr>
            <p:ph type="body" idx="1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sp>
        <p:nvSpPr>
          <p:cNvPr id="209" name="Google Shape;20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3112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8:notes"/>
          <p:cNvSpPr txBox="1">
            <a:spLocks noGrp="1"/>
          </p:cNvSpPr>
          <p:nvPr>
            <p:ph type="body" idx="1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sp>
        <p:nvSpPr>
          <p:cNvPr id="216" name="Google Shape;21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3112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9:notes"/>
          <p:cNvSpPr txBox="1">
            <a:spLocks noGrp="1"/>
          </p:cNvSpPr>
          <p:nvPr>
            <p:ph type="body" idx="1"/>
          </p:nvPr>
        </p:nvSpPr>
        <p:spPr>
          <a:xfrm>
            <a:off x="681990" y="4773374"/>
            <a:ext cx="5455920" cy="390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/>
          </a:p>
        </p:txBody>
      </p:sp>
      <p:sp>
        <p:nvSpPr>
          <p:cNvPr id="174" name="Google Shape;17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39838"/>
            <a:ext cx="5949950" cy="33480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4:notes"/>
          <p:cNvSpPr txBox="1">
            <a:spLocks noGrp="1"/>
          </p:cNvSpPr>
          <p:nvPr>
            <p:ph type="body" idx="1"/>
          </p:nvPr>
        </p:nvSpPr>
        <p:spPr>
          <a:xfrm>
            <a:off x="681990" y="4773374"/>
            <a:ext cx="5455920" cy="390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/>
          </a:p>
        </p:txBody>
      </p:sp>
      <p:sp>
        <p:nvSpPr>
          <p:cNvPr id="223" name="Google Shape;22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39838"/>
            <a:ext cx="5949950" cy="33480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5:notes"/>
          <p:cNvSpPr txBox="1">
            <a:spLocks noGrp="1"/>
          </p:cNvSpPr>
          <p:nvPr>
            <p:ph type="body" idx="1"/>
          </p:nvPr>
        </p:nvSpPr>
        <p:spPr>
          <a:xfrm>
            <a:off x="681990" y="4773374"/>
            <a:ext cx="5455920" cy="390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/>
          </a:p>
        </p:txBody>
      </p:sp>
      <p:sp>
        <p:nvSpPr>
          <p:cNvPr id="234" name="Google Shape;23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39838"/>
            <a:ext cx="5949950" cy="33480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29e652c3195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39838"/>
            <a:ext cx="5949950" cy="33480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44" name="Google Shape;244;g29e652c3195_0_5:notes"/>
          <p:cNvSpPr txBox="1">
            <a:spLocks noGrp="1"/>
          </p:cNvSpPr>
          <p:nvPr>
            <p:ph type="body" idx="1"/>
          </p:nvPr>
        </p:nvSpPr>
        <p:spPr>
          <a:xfrm>
            <a:off x="681990" y="4773374"/>
            <a:ext cx="5455800" cy="390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pt-BR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Informações validadas. </a:t>
            </a:r>
            <a:endParaRPr/>
          </a:p>
        </p:txBody>
      </p:sp>
      <p:sp>
        <p:nvSpPr>
          <p:cNvPr id="245" name="Google Shape;245;g29e652c3195_0_5:notes"/>
          <p:cNvSpPr txBox="1">
            <a:spLocks noGrp="1"/>
          </p:cNvSpPr>
          <p:nvPr>
            <p:ph type="sldNum" idx="12"/>
          </p:nvPr>
        </p:nvSpPr>
        <p:spPr>
          <a:xfrm>
            <a:off x="3863032" y="9421044"/>
            <a:ext cx="29553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pt-BR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18d0c226a7_0_141:notes"/>
          <p:cNvSpPr txBox="1">
            <a:spLocks noGrp="1"/>
          </p:cNvSpPr>
          <p:nvPr>
            <p:ph type="body" idx="1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g218d0c226a7_0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3112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02834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2"/>
          <p:cNvSpPr txBox="1">
            <a:spLocks noGrp="1"/>
          </p:cNvSpPr>
          <p:nvPr>
            <p:ph type="ctrTitle"/>
          </p:nvPr>
        </p:nvSpPr>
        <p:spPr>
          <a:xfrm>
            <a:off x="1260078" y="928028"/>
            <a:ext cx="7560469" cy="19741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61"/>
              <a:buFont typeface="Calibri"/>
              <a:buNone/>
              <a:defRPr sz="496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2"/>
          <p:cNvSpPr txBox="1">
            <a:spLocks noGrp="1"/>
          </p:cNvSpPr>
          <p:nvPr>
            <p:ph type="subTitle" idx="1"/>
          </p:nvPr>
        </p:nvSpPr>
        <p:spPr>
          <a:xfrm>
            <a:off x="1260078" y="2978352"/>
            <a:ext cx="7560469" cy="1369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984"/>
              <a:buNone/>
              <a:defRPr sz="1984"/>
            </a:lvl1pPr>
            <a:lvl2pPr lvl="1" algn="ctr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4"/>
              <a:buNone/>
              <a:defRPr sz="1654"/>
            </a:lvl2pPr>
            <a:lvl3pPr lvl="2" algn="ctr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3pPr>
            <a:lvl4pPr lvl="3" algn="ctr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/>
            </a:lvl4pPr>
            <a:lvl5pPr lvl="4" algn="ctr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/>
            </a:lvl5pPr>
            <a:lvl6pPr lvl="5" algn="ctr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/>
            </a:lvl6pPr>
            <a:lvl7pPr lvl="6" algn="ctr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/>
            </a:lvl7pPr>
            <a:lvl8pPr lvl="7" algn="ctr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/>
            </a:lvl8pPr>
            <a:lvl9pPr lvl="8" algn="ctr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/>
            </a:lvl9pPr>
          </a:lstStyle>
          <a:p>
            <a:endParaRPr/>
          </a:p>
        </p:txBody>
      </p:sp>
      <p:sp>
        <p:nvSpPr>
          <p:cNvPr id="18" name="Google Shape;18;p12"/>
          <p:cNvSpPr txBox="1">
            <a:spLocks noGrp="1"/>
          </p:cNvSpPr>
          <p:nvPr>
            <p:ph type="dt" idx="10"/>
          </p:nvPr>
        </p:nvSpPr>
        <p:spPr>
          <a:xfrm>
            <a:off x="693043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2"/>
          <p:cNvSpPr txBox="1">
            <a:spLocks noGrp="1"/>
          </p:cNvSpPr>
          <p:nvPr>
            <p:ph type="ftr" idx="11"/>
          </p:nvPr>
        </p:nvSpPr>
        <p:spPr>
          <a:xfrm>
            <a:off x="3339207" y="5255760"/>
            <a:ext cx="340221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2"/>
          <p:cNvSpPr txBox="1">
            <a:spLocks noGrp="1"/>
          </p:cNvSpPr>
          <p:nvPr>
            <p:ph type="sldNum" idx="12"/>
          </p:nvPr>
        </p:nvSpPr>
        <p:spPr>
          <a:xfrm>
            <a:off x="7119441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8"/>
          <p:cNvSpPr txBox="1">
            <a:spLocks noGrp="1"/>
          </p:cNvSpPr>
          <p:nvPr>
            <p:ph type="title"/>
          </p:nvPr>
        </p:nvSpPr>
        <p:spPr>
          <a:xfrm>
            <a:off x="693043" y="301905"/>
            <a:ext cx="8694539" cy="10960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8"/>
          <p:cNvSpPr txBox="1">
            <a:spLocks noGrp="1"/>
          </p:cNvSpPr>
          <p:nvPr>
            <p:ph type="body" idx="1"/>
          </p:nvPr>
        </p:nvSpPr>
        <p:spPr>
          <a:xfrm>
            <a:off x="693043" y="1509521"/>
            <a:ext cx="8694539" cy="3597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8"/>
          <p:cNvSpPr txBox="1">
            <a:spLocks noGrp="1"/>
          </p:cNvSpPr>
          <p:nvPr>
            <p:ph type="dt" idx="10"/>
          </p:nvPr>
        </p:nvSpPr>
        <p:spPr>
          <a:xfrm>
            <a:off x="693043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8"/>
          <p:cNvSpPr txBox="1">
            <a:spLocks noGrp="1"/>
          </p:cNvSpPr>
          <p:nvPr>
            <p:ph type="ftr" idx="11"/>
          </p:nvPr>
        </p:nvSpPr>
        <p:spPr>
          <a:xfrm>
            <a:off x="3339207" y="5255760"/>
            <a:ext cx="340221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8"/>
          <p:cNvSpPr txBox="1">
            <a:spLocks noGrp="1"/>
          </p:cNvSpPr>
          <p:nvPr>
            <p:ph type="sldNum" idx="12"/>
          </p:nvPr>
        </p:nvSpPr>
        <p:spPr>
          <a:xfrm>
            <a:off x="7119441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1"/>
          <p:cNvSpPr txBox="1">
            <a:spLocks noGrp="1"/>
          </p:cNvSpPr>
          <p:nvPr>
            <p:ph type="title"/>
          </p:nvPr>
        </p:nvSpPr>
        <p:spPr>
          <a:xfrm>
            <a:off x="687793" y="1413700"/>
            <a:ext cx="8694539" cy="23587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61"/>
              <a:buFont typeface="Calibri"/>
              <a:buNone/>
              <a:defRPr sz="496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1"/>
          <p:cNvSpPr txBox="1">
            <a:spLocks noGrp="1"/>
          </p:cNvSpPr>
          <p:nvPr>
            <p:ph type="body" idx="1"/>
          </p:nvPr>
        </p:nvSpPr>
        <p:spPr>
          <a:xfrm>
            <a:off x="687793" y="3794807"/>
            <a:ext cx="8694539" cy="1240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rgbClr val="888888"/>
              </a:buClr>
              <a:buSzPts val="1984"/>
              <a:buNone/>
              <a:defRPr sz="1984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rgbClr val="888888"/>
              </a:buClr>
              <a:buSzPts val="1654"/>
              <a:buNone/>
              <a:defRPr sz="1654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rgbClr val="888888"/>
              </a:buClr>
              <a:buSzPts val="1488"/>
              <a:buNone/>
              <a:defRPr sz="1488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rgbClr val="888888"/>
              </a:buClr>
              <a:buSzPts val="1323"/>
              <a:buNone/>
              <a:defRPr sz="1323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rgbClr val="888888"/>
              </a:buClr>
              <a:buSzPts val="1323"/>
              <a:buNone/>
              <a:defRPr sz="1323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rgbClr val="888888"/>
              </a:buClr>
              <a:buSzPts val="1323"/>
              <a:buNone/>
              <a:defRPr sz="1323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rgbClr val="888888"/>
              </a:buClr>
              <a:buSzPts val="1323"/>
              <a:buNone/>
              <a:defRPr sz="1323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rgbClr val="888888"/>
              </a:buClr>
              <a:buSzPts val="1323"/>
              <a:buNone/>
              <a:defRPr sz="1323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rgbClr val="888888"/>
              </a:buClr>
              <a:buSzPts val="1323"/>
              <a:buNone/>
              <a:defRPr sz="1323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21"/>
          <p:cNvSpPr txBox="1">
            <a:spLocks noGrp="1"/>
          </p:cNvSpPr>
          <p:nvPr>
            <p:ph type="dt" idx="10"/>
          </p:nvPr>
        </p:nvSpPr>
        <p:spPr>
          <a:xfrm>
            <a:off x="693043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1"/>
          <p:cNvSpPr txBox="1">
            <a:spLocks noGrp="1"/>
          </p:cNvSpPr>
          <p:nvPr>
            <p:ph type="ftr" idx="11"/>
          </p:nvPr>
        </p:nvSpPr>
        <p:spPr>
          <a:xfrm>
            <a:off x="3339207" y="5255760"/>
            <a:ext cx="340221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1"/>
          <p:cNvSpPr txBox="1">
            <a:spLocks noGrp="1"/>
          </p:cNvSpPr>
          <p:nvPr>
            <p:ph type="sldNum" idx="12"/>
          </p:nvPr>
        </p:nvSpPr>
        <p:spPr>
          <a:xfrm>
            <a:off x="7119441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2"/>
          <p:cNvSpPr txBox="1">
            <a:spLocks noGrp="1"/>
          </p:cNvSpPr>
          <p:nvPr>
            <p:ph type="title"/>
          </p:nvPr>
        </p:nvSpPr>
        <p:spPr>
          <a:xfrm>
            <a:off x="693043" y="301905"/>
            <a:ext cx="8694539" cy="10960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2"/>
          <p:cNvSpPr txBox="1">
            <a:spLocks noGrp="1"/>
          </p:cNvSpPr>
          <p:nvPr>
            <p:ph type="body" idx="1"/>
          </p:nvPr>
        </p:nvSpPr>
        <p:spPr>
          <a:xfrm>
            <a:off x="693043" y="1509521"/>
            <a:ext cx="4284266" cy="3597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22"/>
          <p:cNvSpPr txBox="1">
            <a:spLocks noGrp="1"/>
          </p:cNvSpPr>
          <p:nvPr>
            <p:ph type="body" idx="2"/>
          </p:nvPr>
        </p:nvSpPr>
        <p:spPr>
          <a:xfrm>
            <a:off x="5103316" y="1509521"/>
            <a:ext cx="4284266" cy="3597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22"/>
          <p:cNvSpPr txBox="1">
            <a:spLocks noGrp="1"/>
          </p:cNvSpPr>
          <p:nvPr>
            <p:ph type="dt" idx="10"/>
          </p:nvPr>
        </p:nvSpPr>
        <p:spPr>
          <a:xfrm>
            <a:off x="693043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2"/>
          <p:cNvSpPr txBox="1">
            <a:spLocks noGrp="1"/>
          </p:cNvSpPr>
          <p:nvPr>
            <p:ph type="ftr" idx="11"/>
          </p:nvPr>
        </p:nvSpPr>
        <p:spPr>
          <a:xfrm>
            <a:off x="3339207" y="5255760"/>
            <a:ext cx="340221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2"/>
          <p:cNvSpPr txBox="1">
            <a:spLocks noGrp="1"/>
          </p:cNvSpPr>
          <p:nvPr>
            <p:ph type="sldNum" idx="12"/>
          </p:nvPr>
        </p:nvSpPr>
        <p:spPr>
          <a:xfrm>
            <a:off x="7119441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3"/>
          <p:cNvSpPr txBox="1">
            <a:spLocks noGrp="1"/>
          </p:cNvSpPr>
          <p:nvPr>
            <p:ph type="title"/>
          </p:nvPr>
        </p:nvSpPr>
        <p:spPr>
          <a:xfrm>
            <a:off x="694356" y="301905"/>
            <a:ext cx="8694539" cy="10960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3"/>
          <p:cNvSpPr txBox="1">
            <a:spLocks noGrp="1"/>
          </p:cNvSpPr>
          <p:nvPr>
            <p:ph type="body" idx="1"/>
          </p:nvPr>
        </p:nvSpPr>
        <p:spPr>
          <a:xfrm>
            <a:off x="694357" y="1390073"/>
            <a:ext cx="4264576" cy="6812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984"/>
              <a:buNone/>
              <a:defRPr sz="1984" b="1"/>
            </a:lvl1pPr>
            <a:lvl2pPr marL="914400" lvl="1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4"/>
              <a:buNone/>
              <a:defRPr sz="1654" b="1"/>
            </a:lvl2pPr>
            <a:lvl3pPr marL="1371600" lvl="2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 b="1"/>
            </a:lvl3pPr>
            <a:lvl4pPr marL="1828800" lvl="3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 b="1"/>
            </a:lvl4pPr>
            <a:lvl5pPr marL="2286000" lvl="4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 b="1"/>
            </a:lvl5pPr>
            <a:lvl6pPr marL="2743200" lvl="5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 b="1"/>
            </a:lvl6pPr>
            <a:lvl7pPr marL="3200400" lvl="6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 b="1"/>
            </a:lvl7pPr>
            <a:lvl8pPr marL="3657600" lvl="7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 b="1"/>
            </a:lvl8pPr>
            <a:lvl9pPr marL="4114800" lvl="8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 b="1"/>
            </a:lvl9pPr>
          </a:lstStyle>
          <a:p>
            <a:endParaRPr/>
          </a:p>
        </p:txBody>
      </p:sp>
      <p:sp>
        <p:nvSpPr>
          <p:cNvPr id="43" name="Google Shape;43;p23"/>
          <p:cNvSpPr txBox="1">
            <a:spLocks noGrp="1"/>
          </p:cNvSpPr>
          <p:nvPr>
            <p:ph type="body" idx="2"/>
          </p:nvPr>
        </p:nvSpPr>
        <p:spPr>
          <a:xfrm>
            <a:off x="694357" y="2071326"/>
            <a:ext cx="4264576" cy="3046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23"/>
          <p:cNvSpPr txBox="1">
            <a:spLocks noGrp="1"/>
          </p:cNvSpPr>
          <p:nvPr>
            <p:ph type="body" idx="3"/>
          </p:nvPr>
        </p:nvSpPr>
        <p:spPr>
          <a:xfrm>
            <a:off x="5103316" y="1390073"/>
            <a:ext cx="4285579" cy="6812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984"/>
              <a:buNone/>
              <a:defRPr sz="1984" b="1"/>
            </a:lvl1pPr>
            <a:lvl2pPr marL="914400" lvl="1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4"/>
              <a:buNone/>
              <a:defRPr sz="1654" b="1"/>
            </a:lvl2pPr>
            <a:lvl3pPr marL="1371600" lvl="2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 b="1"/>
            </a:lvl3pPr>
            <a:lvl4pPr marL="1828800" lvl="3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 b="1"/>
            </a:lvl4pPr>
            <a:lvl5pPr marL="2286000" lvl="4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 b="1"/>
            </a:lvl5pPr>
            <a:lvl6pPr marL="2743200" lvl="5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 b="1"/>
            </a:lvl6pPr>
            <a:lvl7pPr marL="3200400" lvl="6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 b="1"/>
            </a:lvl7pPr>
            <a:lvl8pPr marL="3657600" lvl="7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 b="1"/>
            </a:lvl8pPr>
            <a:lvl9pPr marL="4114800" lvl="8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 b="1"/>
            </a:lvl9pPr>
          </a:lstStyle>
          <a:p>
            <a:endParaRPr/>
          </a:p>
        </p:txBody>
      </p:sp>
      <p:sp>
        <p:nvSpPr>
          <p:cNvPr id="45" name="Google Shape;45;p23"/>
          <p:cNvSpPr txBox="1">
            <a:spLocks noGrp="1"/>
          </p:cNvSpPr>
          <p:nvPr>
            <p:ph type="body" idx="4"/>
          </p:nvPr>
        </p:nvSpPr>
        <p:spPr>
          <a:xfrm>
            <a:off x="5103316" y="2071326"/>
            <a:ext cx="4285579" cy="3046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23"/>
          <p:cNvSpPr txBox="1">
            <a:spLocks noGrp="1"/>
          </p:cNvSpPr>
          <p:nvPr>
            <p:ph type="dt" idx="10"/>
          </p:nvPr>
        </p:nvSpPr>
        <p:spPr>
          <a:xfrm>
            <a:off x="693043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3"/>
          <p:cNvSpPr txBox="1">
            <a:spLocks noGrp="1"/>
          </p:cNvSpPr>
          <p:nvPr>
            <p:ph type="ftr" idx="11"/>
          </p:nvPr>
        </p:nvSpPr>
        <p:spPr>
          <a:xfrm>
            <a:off x="3339207" y="5255760"/>
            <a:ext cx="340221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3"/>
          <p:cNvSpPr txBox="1">
            <a:spLocks noGrp="1"/>
          </p:cNvSpPr>
          <p:nvPr>
            <p:ph type="sldNum" idx="12"/>
          </p:nvPr>
        </p:nvSpPr>
        <p:spPr>
          <a:xfrm>
            <a:off x="7119441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6"/>
          <p:cNvSpPr txBox="1">
            <a:spLocks noGrp="1"/>
          </p:cNvSpPr>
          <p:nvPr>
            <p:ph type="title"/>
          </p:nvPr>
        </p:nvSpPr>
        <p:spPr>
          <a:xfrm>
            <a:off x="693043" y="301905"/>
            <a:ext cx="8694539" cy="10960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6"/>
          <p:cNvSpPr txBox="1">
            <a:spLocks noGrp="1"/>
          </p:cNvSpPr>
          <p:nvPr>
            <p:ph type="dt" idx="10"/>
          </p:nvPr>
        </p:nvSpPr>
        <p:spPr>
          <a:xfrm>
            <a:off x="693043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6"/>
          <p:cNvSpPr txBox="1">
            <a:spLocks noGrp="1"/>
          </p:cNvSpPr>
          <p:nvPr>
            <p:ph type="ftr" idx="11"/>
          </p:nvPr>
        </p:nvSpPr>
        <p:spPr>
          <a:xfrm>
            <a:off x="3339207" y="5255760"/>
            <a:ext cx="340221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6"/>
          <p:cNvSpPr txBox="1">
            <a:spLocks noGrp="1"/>
          </p:cNvSpPr>
          <p:nvPr>
            <p:ph type="sldNum" idx="12"/>
          </p:nvPr>
        </p:nvSpPr>
        <p:spPr>
          <a:xfrm>
            <a:off x="7119441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7"/>
          <p:cNvSpPr txBox="1">
            <a:spLocks noGrp="1"/>
          </p:cNvSpPr>
          <p:nvPr>
            <p:ph type="dt" idx="10"/>
          </p:nvPr>
        </p:nvSpPr>
        <p:spPr>
          <a:xfrm>
            <a:off x="693043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7"/>
          <p:cNvSpPr txBox="1">
            <a:spLocks noGrp="1"/>
          </p:cNvSpPr>
          <p:nvPr>
            <p:ph type="ftr" idx="11"/>
          </p:nvPr>
        </p:nvSpPr>
        <p:spPr>
          <a:xfrm>
            <a:off x="3339207" y="5255760"/>
            <a:ext cx="340221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7"/>
          <p:cNvSpPr txBox="1">
            <a:spLocks noGrp="1"/>
          </p:cNvSpPr>
          <p:nvPr>
            <p:ph type="sldNum" idx="12"/>
          </p:nvPr>
        </p:nvSpPr>
        <p:spPr>
          <a:xfrm>
            <a:off x="7119441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8"/>
          <p:cNvSpPr txBox="1">
            <a:spLocks noGrp="1"/>
          </p:cNvSpPr>
          <p:nvPr>
            <p:ph type="title"/>
          </p:nvPr>
        </p:nvSpPr>
        <p:spPr>
          <a:xfrm>
            <a:off x="694356" y="378037"/>
            <a:ext cx="3251264" cy="1323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46"/>
              <a:buFont typeface="Calibri"/>
              <a:buNone/>
              <a:defRPr sz="2646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8"/>
          <p:cNvSpPr txBox="1">
            <a:spLocks noGrp="1"/>
          </p:cNvSpPr>
          <p:nvPr>
            <p:ph type="body" idx="1"/>
          </p:nvPr>
        </p:nvSpPr>
        <p:spPr>
          <a:xfrm>
            <a:off x="4285579" y="816455"/>
            <a:ext cx="5103316" cy="40297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96621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2646"/>
              <a:buChar char="•"/>
              <a:defRPr sz="2646"/>
            </a:lvl1pPr>
            <a:lvl2pPr marL="914400" lvl="1" indent="-375602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2315"/>
              <a:buChar char="•"/>
              <a:defRPr sz="2315"/>
            </a:lvl2pPr>
            <a:lvl3pPr marL="1371600" lvl="2" indent="-354583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984"/>
              <a:buChar char="•"/>
              <a:defRPr sz="1984"/>
            </a:lvl3pPr>
            <a:lvl4pPr marL="1828800" lvl="3" indent="-333629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4"/>
              <a:buChar char="•"/>
              <a:defRPr sz="1654"/>
            </a:lvl4pPr>
            <a:lvl5pPr marL="2286000" lvl="4" indent="-333629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4"/>
              <a:buChar char="•"/>
              <a:defRPr sz="1654"/>
            </a:lvl5pPr>
            <a:lvl6pPr marL="2743200" lvl="5" indent="-333629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4"/>
              <a:buChar char="•"/>
              <a:defRPr sz="1654"/>
            </a:lvl6pPr>
            <a:lvl7pPr marL="3200400" lvl="6" indent="-333629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4"/>
              <a:buChar char="•"/>
              <a:defRPr sz="1654"/>
            </a:lvl7pPr>
            <a:lvl8pPr marL="3657600" lvl="7" indent="-333628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4"/>
              <a:buChar char="•"/>
              <a:defRPr sz="1654"/>
            </a:lvl8pPr>
            <a:lvl9pPr marL="4114800" lvl="8" indent="-333628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4"/>
              <a:buChar char="•"/>
              <a:defRPr sz="1654"/>
            </a:lvl9pPr>
          </a:lstStyle>
          <a:p>
            <a:endParaRPr/>
          </a:p>
        </p:txBody>
      </p:sp>
      <p:sp>
        <p:nvSpPr>
          <p:cNvPr id="61" name="Google Shape;61;p28"/>
          <p:cNvSpPr txBox="1">
            <a:spLocks noGrp="1"/>
          </p:cNvSpPr>
          <p:nvPr>
            <p:ph type="body" idx="2"/>
          </p:nvPr>
        </p:nvSpPr>
        <p:spPr>
          <a:xfrm>
            <a:off x="694356" y="1701165"/>
            <a:ext cx="3251264" cy="3151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/>
            </a:lvl1pPr>
            <a:lvl2pPr marL="914400" lvl="1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158"/>
              <a:buNone/>
              <a:defRPr sz="1158"/>
            </a:lvl2pPr>
            <a:lvl3pPr marL="1371600" lvl="2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992"/>
              <a:buNone/>
              <a:defRPr sz="992"/>
            </a:lvl3pPr>
            <a:lvl4pPr marL="1828800" lvl="3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4pPr>
            <a:lvl5pPr marL="2286000" lvl="4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5pPr>
            <a:lvl6pPr marL="2743200" lvl="5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6pPr>
            <a:lvl7pPr marL="3200400" lvl="6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7pPr>
            <a:lvl8pPr marL="3657600" lvl="7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8pPr>
            <a:lvl9pPr marL="4114800" lvl="8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9pPr>
          </a:lstStyle>
          <a:p>
            <a:endParaRPr/>
          </a:p>
        </p:txBody>
      </p:sp>
      <p:sp>
        <p:nvSpPr>
          <p:cNvPr id="62" name="Google Shape;62;p28"/>
          <p:cNvSpPr txBox="1">
            <a:spLocks noGrp="1"/>
          </p:cNvSpPr>
          <p:nvPr>
            <p:ph type="dt" idx="10"/>
          </p:nvPr>
        </p:nvSpPr>
        <p:spPr>
          <a:xfrm>
            <a:off x="693043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8"/>
          <p:cNvSpPr txBox="1">
            <a:spLocks noGrp="1"/>
          </p:cNvSpPr>
          <p:nvPr>
            <p:ph type="ftr" idx="11"/>
          </p:nvPr>
        </p:nvSpPr>
        <p:spPr>
          <a:xfrm>
            <a:off x="3339207" y="5255760"/>
            <a:ext cx="340221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8"/>
          <p:cNvSpPr txBox="1">
            <a:spLocks noGrp="1"/>
          </p:cNvSpPr>
          <p:nvPr>
            <p:ph type="sldNum" idx="12"/>
          </p:nvPr>
        </p:nvSpPr>
        <p:spPr>
          <a:xfrm>
            <a:off x="7119441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0"/>
          <p:cNvSpPr txBox="1">
            <a:spLocks noGrp="1"/>
          </p:cNvSpPr>
          <p:nvPr>
            <p:ph type="title"/>
          </p:nvPr>
        </p:nvSpPr>
        <p:spPr>
          <a:xfrm>
            <a:off x="694356" y="378037"/>
            <a:ext cx="3251264" cy="1323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46"/>
              <a:buFont typeface="Calibri"/>
              <a:buNone/>
              <a:defRPr sz="2646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0"/>
          <p:cNvSpPr>
            <a:spLocks noGrp="1"/>
          </p:cNvSpPr>
          <p:nvPr>
            <p:ph type="pic" idx="2"/>
          </p:nvPr>
        </p:nvSpPr>
        <p:spPr>
          <a:xfrm>
            <a:off x="4285579" y="816455"/>
            <a:ext cx="5103316" cy="4029766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30"/>
          <p:cNvSpPr txBox="1">
            <a:spLocks noGrp="1"/>
          </p:cNvSpPr>
          <p:nvPr>
            <p:ph type="body" idx="1"/>
          </p:nvPr>
        </p:nvSpPr>
        <p:spPr>
          <a:xfrm>
            <a:off x="694356" y="1701165"/>
            <a:ext cx="3251264" cy="3151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/>
            </a:lvl1pPr>
            <a:lvl2pPr marL="914400" lvl="1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158"/>
              <a:buNone/>
              <a:defRPr sz="1158"/>
            </a:lvl2pPr>
            <a:lvl3pPr marL="1371600" lvl="2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992"/>
              <a:buNone/>
              <a:defRPr sz="992"/>
            </a:lvl3pPr>
            <a:lvl4pPr marL="1828800" lvl="3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4pPr>
            <a:lvl5pPr marL="2286000" lvl="4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5pPr>
            <a:lvl6pPr marL="2743200" lvl="5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6pPr>
            <a:lvl7pPr marL="3200400" lvl="6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7pPr>
            <a:lvl8pPr marL="3657600" lvl="7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8pPr>
            <a:lvl9pPr marL="4114800" lvl="8" indent="-228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9pPr>
          </a:lstStyle>
          <a:p>
            <a:endParaRPr/>
          </a:p>
        </p:txBody>
      </p:sp>
      <p:sp>
        <p:nvSpPr>
          <p:cNvPr id="69" name="Google Shape;69;p30"/>
          <p:cNvSpPr txBox="1">
            <a:spLocks noGrp="1"/>
          </p:cNvSpPr>
          <p:nvPr>
            <p:ph type="dt" idx="10"/>
          </p:nvPr>
        </p:nvSpPr>
        <p:spPr>
          <a:xfrm>
            <a:off x="693043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0"/>
          <p:cNvSpPr txBox="1">
            <a:spLocks noGrp="1"/>
          </p:cNvSpPr>
          <p:nvPr>
            <p:ph type="ftr" idx="11"/>
          </p:nvPr>
        </p:nvSpPr>
        <p:spPr>
          <a:xfrm>
            <a:off x="3339207" y="5255760"/>
            <a:ext cx="340221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30"/>
          <p:cNvSpPr txBox="1">
            <a:spLocks noGrp="1"/>
          </p:cNvSpPr>
          <p:nvPr>
            <p:ph type="sldNum" idx="12"/>
          </p:nvPr>
        </p:nvSpPr>
        <p:spPr>
          <a:xfrm>
            <a:off x="7119441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2"/>
          <p:cNvSpPr txBox="1">
            <a:spLocks noGrp="1"/>
          </p:cNvSpPr>
          <p:nvPr>
            <p:ph type="title"/>
          </p:nvPr>
        </p:nvSpPr>
        <p:spPr>
          <a:xfrm>
            <a:off x="693043" y="301905"/>
            <a:ext cx="8694539" cy="10960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32"/>
          <p:cNvSpPr txBox="1">
            <a:spLocks noGrp="1"/>
          </p:cNvSpPr>
          <p:nvPr>
            <p:ph type="body" idx="1"/>
          </p:nvPr>
        </p:nvSpPr>
        <p:spPr>
          <a:xfrm rot="5400000">
            <a:off x="3241357" y="-1038792"/>
            <a:ext cx="3597912" cy="86945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32"/>
          <p:cNvSpPr txBox="1">
            <a:spLocks noGrp="1"/>
          </p:cNvSpPr>
          <p:nvPr>
            <p:ph type="dt" idx="10"/>
          </p:nvPr>
        </p:nvSpPr>
        <p:spPr>
          <a:xfrm>
            <a:off x="693043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2"/>
          <p:cNvSpPr txBox="1">
            <a:spLocks noGrp="1"/>
          </p:cNvSpPr>
          <p:nvPr>
            <p:ph type="ftr" idx="11"/>
          </p:nvPr>
        </p:nvSpPr>
        <p:spPr>
          <a:xfrm>
            <a:off x="3339207" y="5255760"/>
            <a:ext cx="340221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2"/>
          <p:cNvSpPr txBox="1">
            <a:spLocks noGrp="1"/>
          </p:cNvSpPr>
          <p:nvPr>
            <p:ph type="sldNum" idx="12"/>
          </p:nvPr>
        </p:nvSpPr>
        <p:spPr>
          <a:xfrm>
            <a:off x="7119441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2"/>
          <p:cNvSpPr txBox="1">
            <a:spLocks noGrp="1"/>
          </p:cNvSpPr>
          <p:nvPr>
            <p:ph type="title"/>
          </p:nvPr>
        </p:nvSpPr>
        <p:spPr>
          <a:xfrm rot="5400000">
            <a:off x="5898000" y="1617851"/>
            <a:ext cx="4805529" cy="2173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42"/>
          <p:cNvSpPr txBox="1">
            <a:spLocks noGrp="1"/>
          </p:cNvSpPr>
          <p:nvPr>
            <p:ph type="body" idx="1"/>
          </p:nvPr>
        </p:nvSpPr>
        <p:spPr>
          <a:xfrm rot="5400000">
            <a:off x="1487726" y="-492779"/>
            <a:ext cx="4805529" cy="6394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42"/>
          <p:cNvSpPr txBox="1">
            <a:spLocks noGrp="1"/>
          </p:cNvSpPr>
          <p:nvPr>
            <p:ph type="dt" idx="10"/>
          </p:nvPr>
        </p:nvSpPr>
        <p:spPr>
          <a:xfrm>
            <a:off x="693043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42"/>
          <p:cNvSpPr txBox="1">
            <a:spLocks noGrp="1"/>
          </p:cNvSpPr>
          <p:nvPr>
            <p:ph type="ftr" idx="11"/>
          </p:nvPr>
        </p:nvSpPr>
        <p:spPr>
          <a:xfrm>
            <a:off x="3339207" y="5255760"/>
            <a:ext cx="340221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2"/>
          <p:cNvSpPr txBox="1">
            <a:spLocks noGrp="1"/>
          </p:cNvSpPr>
          <p:nvPr>
            <p:ph type="sldNum" idx="12"/>
          </p:nvPr>
        </p:nvSpPr>
        <p:spPr>
          <a:xfrm>
            <a:off x="7119441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ítulo e Conteúdo">
  <p:cSld name="1_Título e Conteúdo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7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253512" y="112886"/>
            <a:ext cx="1701105" cy="3062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obj">
  <p:cSld name="OBJEC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78"/>
          <p:cNvSpPr txBox="1">
            <a:spLocks noGrp="1"/>
          </p:cNvSpPr>
          <p:nvPr>
            <p:ph type="title"/>
          </p:nvPr>
        </p:nvSpPr>
        <p:spPr>
          <a:xfrm>
            <a:off x="756044" y="1757869"/>
            <a:ext cx="8568531" cy="484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2A90"/>
              </a:buClr>
              <a:buSzPts val="3150"/>
              <a:buFont typeface="Roboto Slab Black"/>
              <a:buNone/>
              <a:defRPr>
                <a:latin typeface="Roboto Slab Black"/>
                <a:ea typeface="Roboto Slab Black"/>
                <a:cs typeface="Roboto Slab Black"/>
                <a:sym typeface="Roboto Slab Black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78"/>
          <p:cNvSpPr txBox="1">
            <a:spLocks noGrp="1"/>
          </p:cNvSpPr>
          <p:nvPr>
            <p:ph type="subTitle" idx="1"/>
          </p:nvPr>
        </p:nvSpPr>
        <p:spPr>
          <a:xfrm>
            <a:off x="1512097" y="3175510"/>
            <a:ext cx="7056433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  <a:defRPr/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78"/>
          <p:cNvSpPr txBox="1">
            <a:spLocks noGrp="1"/>
          </p:cNvSpPr>
          <p:nvPr>
            <p:ph type="ftr" idx="11"/>
          </p:nvPr>
        </p:nvSpPr>
        <p:spPr>
          <a:xfrm>
            <a:off x="3427408" y="5273609"/>
            <a:ext cx="3225802" cy="283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1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78"/>
          <p:cNvSpPr txBox="1">
            <a:spLocks noGrp="1"/>
          </p:cNvSpPr>
          <p:nvPr>
            <p:ph type="dt" idx="10"/>
          </p:nvPr>
        </p:nvSpPr>
        <p:spPr>
          <a:xfrm>
            <a:off x="504035" y="5273609"/>
            <a:ext cx="2318543" cy="283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78"/>
          <p:cNvSpPr txBox="1">
            <a:spLocks noGrp="1"/>
          </p:cNvSpPr>
          <p:nvPr>
            <p:ph type="sldNum" idx="12"/>
          </p:nvPr>
        </p:nvSpPr>
        <p:spPr>
          <a:xfrm>
            <a:off x="7258050" y="5273609"/>
            <a:ext cx="2318543" cy="283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82"/>
          <p:cNvSpPr txBox="1">
            <a:spLocks noGrp="1"/>
          </p:cNvSpPr>
          <p:nvPr>
            <p:ph type="title"/>
          </p:nvPr>
        </p:nvSpPr>
        <p:spPr>
          <a:xfrm>
            <a:off x="2825011" y="1455276"/>
            <a:ext cx="4430606" cy="5336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2A90"/>
              </a:buClr>
              <a:buSzPts val="3468"/>
              <a:buFont typeface="Roboto Slab Black"/>
              <a:buNone/>
              <a:defRPr sz="3468">
                <a:latin typeface="Roboto Slab Black"/>
                <a:ea typeface="Roboto Slab Black"/>
                <a:cs typeface="Roboto Slab Black"/>
                <a:sym typeface="Roboto Slab Black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82"/>
          <p:cNvSpPr txBox="1">
            <a:spLocks noGrp="1"/>
          </p:cNvSpPr>
          <p:nvPr>
            <p:ph type="body" idx="1"/>
          </p:nvPr>
        </p:nvSpPr>
        <p:spPr>
          <a:xfrm>
            <a:off x="876635" y="1662324"/>
            <a:ext cx="8327340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1" name="Google Shape;101;p82"/>
          <p:cNvSpPr txBox="1">
            <a:spLocks noGrp="1"/>
          </p:cNvSpPr>
          <p:nvPr>
            <p:ph type="ftr" idx="11"/>
          </p:nvPr>
        </p:nvSpPr>
        <p:spPr>
          <a:xfrm>
            <a:off x="3427408" y="5273609"/>
            <a:ext cx="3225802" cy="283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1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82"/>
          <p:cNvSpPr txBox="1">
            <a:spLocks noGrp="1"/>
          </p:cNvSpPr>
          <p:nvPr>
            <p:ph type="dt" idx="10"/>
          </p:nvPr>
        </p:nvSpPr>
        <p:spPr>
          <a:xfrm>
            <a:off x="504035" y="5273609"/>
            <a:ext cx="2318543" cy="283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82"/>
          <p:cNvSpPr txBox="1">
            <a:spLocks noGrp="1"/>
          </p:cNvSpPr>
          <p:nvPr>
            <p:ph type="sldNum" idx="12"/>
          </p:nvPr>
        </p:nvSpPr>
        <p:spPr>
          <a:xfrm>
            <a:off x="7258050" y="5273609"/>
            <a:ext cx="2318543" cy="283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>
  <p:cSld name="Two Conten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83"/>
          <p:cNvSpPr txBox="1">
            <a:spLocks noGrp="1"/>
          </p:cNvSpPr>
          <p:nvPr>
            <p:ph type="title"/>
          </p:nvPr>
        </p:nvSpPr>
        <p:spPr>
          <a:xfrm>
            <a:off x="2825011" y="1455276"/>
            <a:ext cx="4430606" cy="5336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2A90"/>
              </a:buClr>
              <a:buSzPts val="3468"/>
              <a:buFont typeface="Roboto Slab Black"/>
              <a:buNone/>
              <a:defRPr sz="3468">
                <a:latin typeface="Roboto Slab Black"/>
                <a:ea typeface="Roboto Slab Black"/>
                <a:cs typeface="Roboto Slab Black"/>
                <a:sym typeface="Roboto Slab Black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83"/>
          <p:cNvSpPr txBox="1">
            <a:spLocks noGrp="1"/>
          </p:cNvSpPr>
          <p:nvPr>
            <p:ph type="body" idx="1"/>
          </p:nvPr>
        </p:nvSpPr>
        <p:spPr>
          <a:xfrm>
            <a:off x="504035" y="1304227"/>
            <a:ext cx="4385069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7" name="Google Shape;107;p83"/>
          <p:cNvSpPr txBox="1">
            <a:spLocks noGrp="1"/>
          </p:cNvSpPr>
          <p:nvPr>
            <p:ph type="body" idx="2"/>
          </p:nvPr>
        </p:nvSpPr>
        <p:spPr>
          <a:xfrm>
            <a:off x="5191524" y="1304227"/>
            <a:ext cx="4385069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83"/>
          <p:cNvSpPr txBox="1">
            <a:spLocks noGrp="1"/>
          </p:cNvSpPr>
          <p:nvPr>
            <p:ph type="ftr" idx="11"/>
          </p:nvPr>
        </p:nvSpPr>
        <p:spPr>
          <a:xfrm>
            <a:off x="3427408" y="5273609"/>
            <a:ext cx="3225802" cy="283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1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83"/>
          <p:cNvSpPr txBox="1">
            <a:spLocks noGrp="1"/>
          </p:cNvSpPr>
          <p:nvPr>
            <p:ph type="dt" idx="10"/>
          </p:nvPr>
        </p:nvSpPr>
        <p:spPr>
          <a:xfrm>
            <a:off x="504035" y="5273609"/>
            <a:ext cx="2318543" cy="283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83"/>
          <p:cNvSpPr txBox="1">
            <a:spLocks noGrp="1"/>
          </p:cNvSpPr>
          <p:nvPr>
            <p:ph type="sldNum" idx="12"/>
          </p:nvPr>
        </p:nvSpPr>
        <p:spPr>
          <a:xfrm>
            <a:off x="7258050" y="5273609"/>
            <a:ext cx="2318543" cy="283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>
  <p:cSld name="Title Only">
    <p:bg>
      <p:bgPr>
        <a:solidFill>
          <a:srgbClr val="FFFFFF"/>
        </a:solid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84"/>
          <p:cNvSpPr/>
          <p:nvPr/>
        </p:nvSpPr>
        <p:spPr>
          <a:xfrm>
            <a:off x="0" y="0"/>
            <a:ext cx="10080629" cy="5664954"/>
          </a:xfrm>
          <a:custGeom>
            <a:avLst/>
            <a:gdLst/>
            <a:ahLst/>
            <a:cxnLst/>
            <a:rect l="l" t="t" r="r" b="b"/>
            <a:pathLst>
              <a:path w="9144000" h="5144770" extrusionOk="0">
                <a:moveTo>
                  <a:pt x="9144000" y="0"/>
                </a:moveTo>
                <a:lnTo>
                  <a:pt x="0" y="12"/>
                </a:lnTo>
                <a:lnTo>
                  <a:pt x="0" y="5144401"/>
                </a:lnTo>
                <a:lnTo>
                  <a:pt x="9144000" y="5144389"/>
                </a:lnTo>
                <a:lnTo>
                  <a:pt x="9144000" y="0"/>
                </a:lnTo>
                <a:close/>
              </a:path>
            </a:pathLst>
          </a:custGeom>
          <a:solidFill>
            <a:srgbClr val="A6CE39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82"/>
              <a:buFont typeface="Calibri"/>
              <a:buNone/>
            </a:pPr>
            <a:endParaRPr sz="1982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3" name="Google Shape;113;p8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346524" y="1075901"/>
            <a:ext cx="5387580" cy="2768272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84"/>
          <p:cNvSpPr/>
          <p:nvPr/>
        </p:nvSpPr>
        <p:spPr>
          <a:xfrm>
            <a:off x="547917" y="4892332"/>
            <a:ext cx="944355" cy="228636"/>
          </a:xfrm>
          <a:custGeom>
            <a:avLst/>
            <a:gdLst/>
            <a:ahLst/>
            <a:cxnLst/>
            <a:rect l="l" t="t" r="r" b="b"/>
            <a:pathLst>
              <a:path w="856615" h="207645" extrusionOk="0">
                <a:moveTo>
                  <a:pt x="756513" y="0"/>
                </a:moveTo>
                <a:lnTo>
                  <a:pt x="99923" y="0"/>
                </a:lnTo>
                <a:lnTo>
                  <a:pt x="61030" y="7853"/>
                </a:lnTo>
                <a:lnTo>
                  <a:pt x="29268" y="29268"/>
                </a:lnTo>
                <a:lnTo>
                  <a:pt x="7853" y="61030"/>
                </a:lnTo>
                <a:lnTo>
                  <a:pt x="0" y="99923"/>
                </a:lnTo>
                <a:lnTo>
                  <a:pt x="0" y="107162"/>
                </a:lnTo>
                <a:lnTo>
                  <a:pt x="7853" y="146060"/>
                </a:lnTo>
                <a:lnTo>
                  <a:pt x="29268" y="177822"/>
                </a:lnTo>
                <a:lnTo>
                  <a:pt x="61030" y="199234"/>
                </a:lnTo>
                <a:lnTo>
                  <a:pt x="99923" y="207086"/>
                </a:lnTo>
                <a:lnTo>
                  <a:pt x="756513" y="207086"/>
                </a:lnTo>
                <a:lnTo>
                  <a:pt x="795406" y="199234"/>
                </a:lnTo>
                <a:lnTo>
                  <a:pt x="827168" y="177822"/>
                </a:lnTo>
                <a:lnTo>
                  <a:pt x="848584" y="146060"/>
                </a:lnTo>
                <a:lnTo>
                  <a:pt x="856437" y="107162"/>
                </a:lnTo>
                <a:lnTo>
                  <a:pt x="856437" y="99923"/>
                </a:lnTo>
                <a:lnTo>
                  <a:pt x="848584" y="61030"/>
                </a:lnTo>
                <a:lnTo>
                  <a:pt x="827168" y="29268"/>
                </a:lnTo>
                <a:lnTo>
                  <a:pt x="795406" y="7853"/>
                </a:lnTo>
                <a:lnTo>
                  <a:pt x="75651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82"/>
              <a:buFont typeface="Calibri"/>
              <a:buNone/>
            </a:pPr>
            <a:endParaRPr sz="1982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84"/>
          <p:cNvSpPr/>
          <p:nvPr/>
        </p:nvSpPr>
        <p:spPr>
          <a:xfrm>
            <a:off x="635215" y="4949473"/>
            <a:ext cx="773545" cy="135642"/>
          </a:xfrm>
          <a:custGeom>
            <a:avLst/>
            <a:gdLst/>
            <a:ahLst/>
            <a:cxnLst/>
            <a:rect l="l" t="t" r="r" b="b"/>
            <a:pathLst>
              <a:path w="701675" h="123189" extrusionOk="0">
                <a:moveTo>
                  <a:pt x="72882" y="34759"/>
                </a:moveTo>
                <a:lnTo>
                  <a:pt x="29997" y="34759"/>
                </a:lnTo>
                <a:lnTo>
                  <a:pt x="36893" y="24955"/>
                </a:lnTo>
                <a:lnTo>
                  <a:pt x="50698" y="24955"/>
                </a:lnTo>
                <a:lnTo>
                  <a:pt x="63354" y="27565"/>
                </a:lnTo>
                <a:lnTo>
                  <a:pt x="72882" y="34759"/>
                </a:lnTo>
                <a:close/>
              </a:path>
              <a:path w="701675" h="123189" extrusionOk="0">
                <a:moveTo>
                  <a:pt x="32257" y="104863"/>
                </a:moveTo>
                <a:lnTo>
                  <a:pt x="9283" y="104863"/>
                </a:lnTo>
                <a:lnTo>
                  <a:pt x="9283" y="43116"/>
                </a:lnTo>
                <a:lnTo>
                  <a:pt x="2514" y="43116"/>
                </a:lnTo>
                <a:lnTo>
                  <a:pt x="0" y="40601"/>
                </a:lnTo>
                <a:lnTo>
                  <a:pt x="0" y="29057"/>
                </a:lnTo>
                <a:lnTo>
                  <a:pt x="2514" y="26542"/>
                </a:lnTo>
                <a:lnTo>
                  <a:pt x="27203" y="26542"/>
                </a:lnTo>
                <a:lnTo>
                  <a:pt x="29730" y="29057"/>
                </a:lnTo>
                <a:lnTo>
                  <a:pt x="29730" y="34759"/>
                </a:lnTo>
                <a:lnTo>
                  <a:pt x="72882" y="34759"/>
                </a:lnTo>
                <a:lnTo>
                  <a:pt x="73069" y="34901"/>
                </a:lnTo>
                <a:lnTo>
                  <a:pt x="78247" y="44310"/>
                </a:lnTo>
                <a:lnTo>
                  <a:pt x="38087" y="44310"/>
                </a:lnTo>
                <a:lnTo>
                  <a:pt x="31584" y="49364"/>
                </a:lnTo>
                <a:lnTo>
                  <a:pt x="31584" y="69418"/>
                </a:lnTo>
                <a:lnTo>
                  <a:pt x="35966" y="77520"/>
                </a:lnTo>
                <a:lnTo>
                  <a:pt x="77870" y="77520"/>
                </a:lnTo>
                <a:lnTo>
                  <a:pt x="72389" y="86747"/>
                </a:lnTo>
                <a:lnTo>
                  <a:pt x="69709" y="88658"/>
                </a:lnTo>
                <a:lnTo>
                  <a:pt x="31991" y="88658"/>
                </a:lnTo>
                <a:lnTo>
                  <a:pt x="32058" y="89458"/>
                </a:lnTo>
                <a:lnTo>
                  <a:pt x="32257" y="91046"/>
                </a:lnTo>
                <a:lnTo>
                  <a:pt x="32257" y="104863"/>
                </a:lnTo>
                <a:close/>
              </a:path>
              <a:path w="701675" h="123189" extrusionOk="0">
                <a:moveTo>
                  <a:pt x="77870" y="77520"/>
                </a:moveTo>
                <a:lnTo>
                  <a:pt x="52158" y="77520"/>
                </a:lnTo>
                <a:lnTo>
                  <a:pt x="58407" y="71678"/>
                </a:lnTo>
                <a:lnTo>
                  <a:pt x="58407" y="50952"/>
                </a:lnTo>
                <a:lnTo>
                  <a:pt x="52959" y="44310"/>
                </a:lnTo>
                <a:lnTo>
                  <a:pt x="78247" y="44310"/>
                </a:lnTo>
                <a:lnTo>
                  <a:pt x="79298" y="46220"/>
                </a:lnTo>
                <a:lnTo>
                  <a:pt x="81495" y="60782"/>
                </a:lnTo>
                <a:lnTo>
                  <a:pt x="79076" y="75489"/>
                </a:lnTo>
                <a:lnTo>
                  <a:pt x="77870" y="77520"/>
                </a:lnTo>
                <a:close/>
              </a:path>
              <a:path w="701675" h="123189" extrusionOk="0">
                <a:moveTo>
                  <a:pt x="49644" y="96481"/>
                </a:moveTo>
                <a:lnTo>
                  <a:pt x="39027" y="96481"/>
                </a:lnTo>
                <a:lnTo>
                  <a:pt x="32918" y="89458"/>
                </a:lnTo>
                <a:lnTo>
                  <a:pt x="32257" y="88658"/>
                </a:lnTo>
                <a:lnTo>
                  <a:pt x="69709" y="88658"/>
                </a:lnTo>
                <a:lnTo>
                  <a:pt x="62293" y="93947"/>
                </a:lnTo>
                <a:lnTo>
                  <a:pt x="49644" y="96481"/>
                </a:lnTo>
                <a:close/>
              </a:path>
              <a:path w="701675" h="123189" extrusionOk="0">
                <a:moveTo>
                  <a:pt x="38353" y="121437"/>
                </a:moveTo>
                <a:lnTo>
                  <a:pt x="3187" y="121437"/>
                </a:lnTo>
                <a:lnTo>
                  <a:pt x="660" y="118922"/>
                </a:lnTo>
                <a:lnTo>
                  <a:pt x="660" y="107378"/>
                </a:lnTo>
                <a:lnTo>
                  <a:pt x="3187" y="104863"/>
                </a:lnTo>
                <a:lnTo>
                  <a:pt x="38353" y="104863"/>
                </a:lnTo>
                <a:lnTo>
                  <a:pt x="40881" y="107378"/>
                </a:lnTo>
                <a:lnTo>
                  <a:pt x="40881" y="118922"/>
                </a:lnTo>
                <a:lnTo>
                  <a:pt x="38353" y="121437"/>
                </a:lnTo>
                <a:close/>
              </a:path>
              <a:path w="701675" h="123189" extrusionOk="0">
                <a:moveTo>
                  <a:pt x="111099" y="94894"/>
                </a:moveTo>
                <a:lnTo>
                  <a:pt x="94640" y="94894"/>
                </a:lnTo>
                <a:lnTo>
                  <a:pt x="92113" y="92367"/>
                </a:lnTo>
                <a:lnTo>
                  <a:pt x="92113" y="16573"/>
                </a:lnTo>
                <a:lnTo>
                  <a:pt x="85344" y="16573"/>
                </a:lnTo>
                <a:lnTo>
                  <a:pt x="82829" y="14046"/>
                </a:lnTo>
                <a:lnTo>
                  <a:pt x="82829" y="2514"/>
                </a:lnTo>
                <a:lnTo>
                  <a:pt x="85344" y="0"/>
                </a:lnTo>
                <a:lnTo>
                  <a:pt x="112560" y="0"/>
                </a:lnTo>
                <a:lnTo>
                  <a:pt x="115087" y="2514"/>
                </a:lnTo>
                <a:lnTo>
                  <a:pt x="115087" y="29857"/>
                </a:lnTo>
                <a:lnTo>
                  <a:pt x="114887" y="31445"/>
                </a:lnTo>
                <a:lnTo>
                  <a:pt x="114820" y="32245"/>
                </a:lnTo>
                <a:lnTo>
                  <a:pt x="152381" y="32245"/>
                </a:lnTo>
                <a:lnTo>
                  <a:pt x="155898" y="34901"/>
                </a:lnTo>
                <a:lnTo>
                  <a:pt x="161076" y="44310"/>
                </a:lnTo>
                <a:lnTo>
                  <a:pt x="120929" y="44310"/>
                </a:lnTo>
                <a:lnTo>
                  <a:pt x="114414" y="49364"/>
                </a:lnTo>
                <a:lnTo>
                  <a:pt x="114414" y="69418"/>
                </a:lnTo>
                <a:lnTo>
                  <a:pt x="118795" y="77520"/>
                </a:lnTo>
                <a:lnTo>
                  <a:pt x="160699" y="77520"/>
                </a:lnTo>
                <a:lnTo>
                  <a:pt x="155219" y="86747"/>
                </a:lnTo>
                <a:lnTo>
                  <a:pt x="154961" y="86931"/>
                </a:lnTo>
                <a:lnTo>
                  <a:pt x="113626" y="86931"/>
                </a:lnTo>
                <a:lnTo>
                  <a:pt x="113626" y="92367"/>
                </a:lnTo>
                <a:lnTo>
                  <a:pt x="111099" y="94894"/>
                </a:lnTo>
                <a:close/>
              </a:path>
              <a:path w="701675" h="123189" extrusionOk="0">
                <a:moveTo>
                  <a:pt x="152381" y="32245"/>
                </a:moveTo>
                <a:lnTo>
                  <a:pt x="115087" y="32245"/>
                </a:lnTo>
                <a:lnTo>
                  <a:pt x="115747" y="31445"/>
                </a:lnTo>
                <a:lnTo>
                  <a:pt x="121450" y="24955"/>
                </a:lnTo>
                <a:lnTo>
                  <a:pt x="133527" y="24955"/>
                </a:lnTo>
                <a:lnTo>
                  <a:pt x="146183" y="27565"/>
                </a:lnTo>
                <a:lnTo>
                  <a:pt x="152381" y="32245"/>
                </a:lnTo>
                <a:close/>
              </a:path>
              <a:path w="701675" h="123189" extrusionOk="0">
                <a:moveTo>
                  <a:pt x="160699" y="77520"/>
                </a:moveTo>
                <a:lnTo>
                  <a:pt x="134988" y="77520"/>
                </a:lnTo>
                <a:lnTo>
                  <a:pt x="141236" y="71678"/>
                </a:lnTo>
                <a:lnTo>
                  <a:pt x="141236" y="50952"/>
                </a:lnTo>
                <a:lnTo>
                  <a:pt x="135788" y="44310"/>
                </a:lnTo>
                <a:lnTo>
                  <a:pt x="161076" y="44310"/>
                </a:lnTo>
                <a:lnTo>
                  <a:pt x="162127" y="46220"/>
                </a:lnTo>
                <a:lnTo>
                  <a:pt x="164325" y="60782"/>
                </a:lnTo>
                <a:lnTo>
                  <a:pt x="161905" y="75489"/>
                </a:lnTo>
                <a:lnTo>
                  <a:pt x="160699" y="77520"/>
                </a:lnTo>
                <a:close/>
              </a:path>
              <a:path w="701675" h="123189" extrusionOk="0">
                <a:moveTo>
                  <a:pt x="132473" y="96481"/>
                </a:moveTo>
                <a:lnTo>
                  <a:pt x="118668" y="96481"/>
                </a:lnTo>
                <a:lnTo>
                  <a:pt x="114414" y="87858"/>
                </a:lnTo>
                <a:lnTo>
                  <a:pt x="113893" y="86931"/>
                </a:lnTo>
                <a:lnTo>
                  <a:pt x="154961" y="86931"/>
                </a:lnTo>
                <a:lnTo>
                  <a:pt x="145122" y="93947"/>
                </a:lnTo>
                <a:lnTo>
                  <a:pt x="132473" y="96481"/>
                </a:lnTo>
                <a:close/>
              </a:path>
              <a:path w="701675" h="123189" extrusionOk="0">
                <a:moveTo>
                  <a:pt x="201498" y="78308"/>
                </a:moveTo>
                <a:lnTo>
                  <a:pt x="178536" y="78308"/>
                </a:lnTo>
                <a:lnTo>
                  <a:pt x="178536" y="16573"/>
                </a:lnTo>
                <a:lnTo>
                  <a:pt x="171767" y="16573"/>
                </a:lnTo>
                <a:lnTo>
                  <a:pt x="169240" y="14046"/>
                </a:lnTo>
                <a:lnTo>
                  <a:pt x="169240" y="2514"/>
                </a:lnTo>
                <a:lnTo>
                  <a:pt x="171767" y="0"/>
                </a:lnTo>
                <a:lnTo>
                  <a:pt x="198970" y="0"/>
                </a:lnTo>
                <a:lnTo>
                  <a:pt x="201498" y="2514"/>
                </a:lnTo>
                <a:lnTo>
                  <a:pt x="201498" y="33439"/>
                </a:lnTo>
                <a:lnTo>
                  <a:pt x="201231" y="35559"/>
                </a:lnTo>
                <a:lnTo>
                  <a:pt x="201231" y="35826"/>
                </a:lnTo>
                <a:lnTo>
                  <a:pt x="243271" y="35826"/>
                </a:lnTo>
                <a:lnTo>
                  <a:pt x="244993" y="38441"/>
                </a:lnTo>
                <a:lnTo>
                  <a:pt x="246139" y="45770"/>
                </a:lnTo>
                <a:lnTo>
                  <a:pt x="206273" y="45770"/>
                </a:lnTo>
                <a:lnTo>
                  <a:pt x="201498" y="54800"/>
                </a:lnTo>
                <a:lnTo>
                  <a:pt x="201498" y="78308"/>
                </a:lnTo>
                <a:close/>
              </a:path>
              <a:path w="701675" h="123189" extrusionOk="0">
                <a:moveTo>
                  <a:pt x="243271" y="35826"/>
                </a:moveTo>
                <a:lnTo>
                  <a:pt x="201498" y="35826"/>
                </a:lnTo>
                <a:lnTo>
                  <a:pt x="205346" y="29057"/>
                </a:lnTo>
                <a:lnTo>
                  <a:pt x="213309" y="24955"/>
                </a:lnTo>
                <a:lnTo>
                  <a:pt x="222338" y="24955"/>
                </a:lnTo>
                <a:lnTo>
                  <a:pt x="231998" y="26250"/>
                </a:lnTo>
                <a:lnTo>
                  <a:pt x="239790" y="30541"/>
                </a:lnTo>
                <a:lnTo>
                  <a:pt x="243271" y="35826"/>
                </a:lnTo>
                <a:close/>
              </a:path>
              <a:path w="701675" h="123189" extrusionOk="0">
                <a:moveTo>
                  <a:pt x="252996" y="94894"/>
                </a:moveTo>
                <a:lnTo>
                  <a:pt x="226453" y="94894"/>
                </a:lnTo>
                <a:lnTo>
                  <a:pt x="223926" y="92367"/>
                </a:lnTo>
                <a:lnTo>
                  <a:pt x="223926" y="48425"/>
                </a:lnTo>
                <a:lnTo>
                  <a:pt x="221411" y="45770"/>
                </a:lnTo>
                <a:lnTo>
                  <a:pt x="246139" y="45770"/>
                </a:lnTo>
                <a:lnTo>
                  <a:pt x="246888" y="50558"/>
                </a:lnTo>
                <a:lnTo>
                  <a:pt x="246888" y="78308"/>
                </a:lnTo>
                <a:lnTo>
                  <a:pt x="252996" y="78308"/>
                </a:lnTo>
                <a:lnTo>
                  <a:pt x="255524" y="80835"/>
                </a:lnTo>
                <a:lnTo>
                  <a:pt x="255524" y="92367"/>
                </a:lnTo>
                <a:lnTo>
                  <a:pt x="252996" y="94894"/>
                </a:lnTo>
                <a:close/>
              </a:path>
              <a:path w="701675" h="123189" extrusionOk="0">
                <a:moveTo>
                  <a:pt x="207606" y="94894"/>
                </a:moveTo>
                <a:lnTo>
                  <a:pt x="172427" y="94894"/>
                </a:lnTo>
                <a:lnTo>
                  <a:pt x="169900" y="92367"/>
                </a:lnTo>
                <a:lnTo>
                  <a:pt x="169900" y="80835"/>
                </a:lnTo>
                <a:lnTo>
                  <a:pt x="172427" y="78308"/>
                </a:lnTo>
                <a:lnTo>
                  <a:pt x="207606" y="78308"/>
                </a:lnTo>
                <a:lnTo>
                  <a:pt x="210121" y="80835"/>
                </a:lnTo>
                <a:lnTo>
                  <a:pt x="210121" y="92367"/>
                </a:lnTo>
                <a:lnTo>
                  <a:pt x="207606" y="94894"/>
                </a:lnTo>
                <a:close/>
              </a:path>
              <a:path w="701675" h="123189" extrusionOk="0">
                <a:moveTo>
                  <a:pt x="281800" y="94894"/>
                </a:moveTo>
                <a:lnTo>
                  <a:pt x="265074" y="94894"/>
                </a:lnTo>
                <a:lnTo>
                  <a:pt x="262559" y="92367"/>
                </a:lnTo>
                <a:lnTo>
                  <a:pt x="262559" y="75653"/>
                </a:lnTo>
                <a:lnTo>
                  <a:pt x="265074" y="73139"/>
                </a:lnTo>
                <a:lnTo>
                  <a:pt x="281800" y="73139"/>
                </a:lnTo>
                <a:lnTo>
                  <a:pt x="284327" y="75653"/>
                </a:lnTo>
                <a:lnTo>
                  <a:pt x="284327" y="92367"/>
                </a:lnTo>
                <a:lnTo>
                  <a:pt x="281800" y="94894"/>
                </a:lnTo>
                <a:close/>
              </a:path>
              <a:path w="701675" h="123189" extrusionOk="0">
                <a:moveTo>
                  <a:pt x="329450" y="92900"/>
                </a:moveTo>
                <a:lnTo>
                  <a:pt x="321487" y="92900"/>
                </a:lnTo>
                <a:lnTo>
                  <a:pt x="307976" y="89979"/>
                </a:lnTo>
                <a:lnTo>
                  <a:pt x="298373" y="82288"/>
                </a:lnTo>
                <a:lnTo>
                  <a:pt x="292609" y="71292"/>
                </a:lnTo>
                <a:lnTo>
                  <a:pt x="290690" y="58521"/>
                </a:lnTo>
                <a:lnTo>
                  <a:pt x="292569" y="45942"/>
                </a:lnTo>
                <a:lnTo>
                  <a:pt x="298257" y="35218"/>
                </a:lnTo>
                <a:lnTo>
                  <a:pt x="307829" y="27755"/>
                </a:lnTo>
                <a:lnTo>
                  <a:pt x="321360" y="24955"/>
                </a:lnTo>
                <a:lnTo>
                  <a:pt x="328396" y="24955"/>
                </a:lnTo>
                <a:lnTo>
                  <a:pt x="337426" y="27470"/>
                </a:lnTo>
                <a:lnTo>
                  <a:pt x="341274" y="33832"/>
                </a:lnTo>
                <a:lnTo>
                  <a:pt x="369811" y="33832"/>
                </a:lnTo>
                <a:lnTo>
                  <a:pt x="369811" y="40601"/>
                </a:lnTo>
                <a:lnTo>
                  <a:pt x="367284" y="43116"/>
                </a:lnTo>
                <a:lnTo>
                  <a:pt x="361708" y="43116"/>
                </a:lnTo>
                <a:lnTo>
                  <a:pt x="361708" y="44056"/>
                </a:lnTo>
                <a:lnTo>
                  <a:pt x="317906" y="44056"/>
                </a:lnTo>
                <a:lnTo>
                  <a:pt x="313791" y="49898"/>
                </a:lnTo>
                <a:lnTo>
                  <a:pt x="313791" y="66230"/>
                </a:lnTo>
                <a:lnTo>
                  <a:pt x="317779" y="73799"/>
                </a:lnTo>
                <a:lnTo>
                  <a:pt x="361708" y="73799"/>
                </a:lnTo>
                <a:lnTo>
                  <a:pt x="361708" y="84404"/>
                </a:lnTo>
                <a:lnTo>
                  <a:pt x="338620" y="84404"/>
                </a:lnTo>
                <a:lnTo>
                  <a:pt x="334632" y="89979"/>
                </a:lnTo>
                <a:lnTo>
                  <a:pt x="329450" y="92900"/>
                </a:lnTo>
                <a:close/>
              </a:path>
              <a:path w="701675" h="123189" extrusionOk="0">
                <a:moveTo>
                  <a:pt x="369811" y="33832"/>
                </a:moveTo>
                <a:lnTo>
                  <a:pt x="341541" y="33832"/>
                </a:lnTo>
                <a:lnTo>
                  <a:pt x="341541" y="29057"/>
                </a:lnTo>
                <a:lnTo>
                  <a:pt x="344055" y="26542"/>
                </a:lnTo>
                <a:lnTo>
                  <a:pt x="367284" y="26542"/>
                </a:lnTo>
                <a:lnTo>
                  <a:pt x="369811" y="29057"/>
                </a:lnTo>
                <a:lnTo>
                  <a:pt x="369811" y="33832"/>
                </a:lnTo>
                <a:close/>
              </a:path>
              <a:path w="701675" h="123189" extrusionOk="0">
                <a:moveTo>
                  <a:pt x="361708" y="73799"/>
                </a:moveTo>
                <a:lnTo>
                  <a:pt x="332905" y="73799"/>
                </a:lnTo>
                <a:lnTo>
                  <a:pt x="339280" y="70738"/>
                </a:lnTo>
                <a:lnTo>
                  <a:pt x="339280" y="46710"/>
                </a:lnTo>
                <a:lnTo>
                  <a:pt x="332905" y="44056"/>
                </a:lnTo>
                <a:lnTo>
                  <a:pt x="361708" y="44056"/>
                </a:lnTo>
                <a:lnTo>
                  <a:pt x="361708" y="73799"/>
                </a:lnTo>
                <a:close/>
              </a:path>
              <a:path w="701675" h="123189" extrusionOk="0">
                <a:moveTo>
                  <a:pt x="358344" y="104330"/>
                </a:moveTo>
                <a:lnTo>
                  <a:pt x="331177" y="104330"/>
                </a:lnTo>
                <a:lnTo>
                  <a:pt x="338747" y="101142"/>
                </a:lnTo>
                <a:lnTo>
                  <a:pt x="338747" y="86131"/>
                </a:lnTo>
                <a:lnTo>
                  <a:pt x="338886" y="84404"/>
                </a:lnTo>
                <a:lnTo>
                  <a:pt x="361708" y="84404"/>
                </a:lnTo>
                <a:lnTo>
                  <a:pt x="361708" y="88658"/>
                </a:lnTo>
                <a:lnTo>
                  <a:pt x="358344" y="104330"/>
                </a:lnTo>
                <a:close/>
              </a:path>
              <a:path w="701675" h="123189" extrusionOk="0">
                <a:moveTo>
                  <a:pt x="323088" y="122758"/>
                </a:moveTo>
                <a:lnTo>
                  <a:pt x="316445" y="122758"/>
                </a:lnTo>
                <a:lnTo>
                  <a:pt x="309283" y="121437"/>
                </a:lnTo>
                <a:lnTo>
                  <a:pt x="303441" y="119316"/>
                </a:lnTo>
                <a:lnTo>
                  <a:pt x="299186" y="117855"/>
                </a:lnTo>
                <a:lnTo>
                  <a:pt x="297992" y="114414"/>
                </a:lnTo>
                <a:lnTo>
                  <a:pt x="299593" y="110299"/>
                </a:lnTo>
                <a:lnTo>
                  <a:pt x="301180" y="106324"/>
                </a:lnTo>
                <a:lnTo>
                  <a:pt x="302780" y="102069"/>
                </a:lnTo>
                <a:lnTo>
                  <a:pt x="305828" y="101142"/>
                </a:lnTo>
                <a:lnTo>
                  <a:pt x="310070" y="102336"/>
                </a:lnTo>
                <a:lnTo>
                  <a:pt x="313524" y="103403"/>
                </a:lnTo>
                <a:lnTo>
                  <a:pt x="318046" y="104330"/>
                </a:lnTo>
                <a:lnTo>
                  <a:pt x="358344" y="104330"/>
                </a:lnTo>
                <a:lnTo>
                  <a:pt x="358304" y="104514"/>
                </a:lnTo>
                <a:lnTo>
                  <a:pt x="349413" y="115066"/>
                </a:lnTo>
                <a:lnTo>
                  <a:pt x="337014" y="120939"/>
                </a:lnTo>
                <a:lnTo>
                  <a:pt x="323088" y="122758"/>
                </a:lnTo>
                <a:close/>
              </a:path>
              <a:path w="701675" h="123189" extrusionOk="0">
                <a:moveTo>
                  <a:pt x="413613" y="96481"/>
                </a:moveTo>
                <a:lnTo>
                  <a:pt x="398486" y="93931"/>
                </a:lnTo>
                <a:lnTo>
                  <a:pt x="386170" y="86717"/>
                </a:lnTo>
                <a:lnTo>
                  <a:pt x="377885" y="75495"/>
                </a:lnTo>
                <a:lnTo>
                  <a:pt x="374853" y="60921"/>
                </a:lnTo>
                <a:lnTo>
                  <a:pt x="377883" y="46226"/>
                </a:lnTo>
                <a:lnTo>
                  <a:pt x="386153" y="34871"/>
                </a:lnTo>
                <a:lnTo>
                  <a:pt x="398427" y="27549"/>
                </a:lnTo>
                <a:lnTo>
                  <a:pt x="413473" y="24955"/>
                </a:lnTo>
                <a:lnTo>
                  <a:pt x="428681" y="27549"/>
                </a:lnTo>
                <a:lnTo>
                  <a:pt x="441039" y="34871"/>
                </a:lnTo>
                <a:lnTo>
                  <a:pt x="447743" y="44043"/>
                </a:lnTo>
                <a:lnTo>
                  <a:pt x="405244" y="44043"/>
                </a:lnTo>
                <a:lnTo>
                  <a:pt x="398081" y="50558"/>
                </a:lnTo>
                <a:lnTo>
                  <a:pt x="398081" y="71145"/>
                </a:lnTo>
                <a:lnTo>
                  <a:pt x="405244" y="77381"/>
                </a:lnTo>
                <a:lnTo>
                  <a:pt x="447949" y="77381"/>
                </a:lnTo>
                <a:lnTo>
                  <a:pt x="441056" y="86717"/>
                </a:lnTo>
                <a:lnTo>
                  <a:pt x="428740" y="93931"/>
                </a:lnTo>
                <a:lnTo>
                  <a:pt x="413613" y="96481"/>
                </a:lnTo>
                <a:close/>
              </a:path>
              <a:path w="701675" h="123189" extrusionOk="0">
                <a:moveTo>
                  <a:pt x="447949" y="77381"/>
                </a:moveTo>
                <a:lnTo>
                  <a:pt x="421970" y="77381"/>
                </a:lnTo>
                <a:lnTo>
                  <a:pt x="429145" y="71145"/>
                </a:lnTo>
                <a:lnTo>
                  <a:pt x="429145" y="50558"/>
                </a:lnTo>
                <a:lnTo>
                  <a:pt x="421970" y="44043"/>
                </a:lnTo>
                <a:lnTo>
                  <a:pt x="447743" y="44043"/>
                </a:lnTo>
                <a:lnTo>
                  <a:pt x="449339" y="46226"/>
                </a:lnTo>
                <a:lnTo>
                  <a:pt x="452373" y="60921"/>
                </a:lnTo>
                <a:lnTo>
                  <a:pt x="449341" y="75495"/>
                </a:lnTo>
                <a:lnTo>
                  <a:pt x="447949" y="77381"/>
                </a:lnTo>
                <a:close/>
              </a:path>
              <a:path w="701675" h="123189" extrusionOk="0">
                <a:moveTo>
                  <a:pt x="505472" y="94894"/>
                </a:moveTo>
                <a:lnTo>
                  <a:pt x="482104" y="94894"/>
                </a:lnTo>
                <a:lnTo>
                  <a:pt x="479577" y="93027"/>
                </a:lnTo>
                <a:lnTo>
                  <a:pt x="478256" y="89319"/>
                </a:lnTo>
                <a:lnTo>
                  <a:pt x="461264" y="43116"/>
                </a:lnTo>
                <a:lnTo>
                  <a:pt x="456082" y="43116"/>
                </a:lnTo>
                <a:lnTo>
                  <a:pt x="453567" y="40601"/>
                </a:lnTo>
                <a:lnTo>
                  <a:pt x="453567" y="29057"/>
                </a:lnTo>
                <a:lnTo>
                  <a:pt x="456082" y="26542"/>
                </a:lnTo>
                <a:lnTo>
                  <a:pt x="487413" y="26542"/>
                </a:lnTo>
                <a:lnTo>
                  <a:pt x="489940" y="29057"/>
                </a:lnTo>
                <a:lnTo>
                  <a:pt x="489940" y="40601"/>
                </a:lnTo>
                <a:lnTo>
                  <a:pt x="487680" y="42722"/>
                </a:lnTo>
                <a:lnTo>
                  <a:pt x="483831" y="43116"/>
                </a:lnTo>
                <a:lnTo>
                  <a:pt x="492988" y="71920"/>
                </a:lnTo>
                <a:lnTo>
                  <a:pt x="493443" y="75653"/>
                </a:lnTo>
                <a:lnTo>
                  <a:pt x="493522" y="76834"/>
                </a:lnTo>
                <a:lnTo>
                  <a:pt x="513912" y="76834"/>
                </a:lnTo>
                <a:lnTo>
                  <a:pt x="509320" y="89319"/>
                </a:lnTo>
                <a:lnTo>
                  <a:pt x="507987" y="93027"/>
                </a:lnTo>
                <a:lnTo>
                  <a:pt x="505472" y="94894"/>
                </a:lnTo>
                <a:close/>
              </a:path>
              <a:path w="701675" h="123189" extrusionOk="0">
                <a:moveTo>
                  <a:pt x="513912" y="76834"/>
                </a:moveTo>
                <a:lnTo>
                  <a:pt x="494055" y="76834"/>
                </a:lnTo>
                <a:lnTo>
                  <a:pt x="494132" y="75653"/>
                </a:lnTo>
                <a:lnTo>
                  <a:pt x="494576" y="71920"/>
                </a:lnTo>
                <a:lnTo>
                  <a:pt x="495909" y="67805"/>
                </a:lnTo>
                <a:lnTo>
                  <a:pt x="503745" y="43116"/>
                </a:lnTo>
                <a:lnTo>
                  <a:pt x="499897" y="42722"/>
                </a:lnTo>
                <a:lnTo>
                  <a:pt x="497636" y="40601"/>
                </a:lnTo>
                <a:lnTo>
                  <a:pt x="497636" y="29057"/>
                </a:lnTo>
                <a:lnTo>
                  <a:pt x="500151" y="26542"/>
                </a:lnTo>
                <a:lnTo>
                  <a:pt x="531482" y="26542"/>
                </a:lnTo>
                <a:lnTo>
                  <a:pt x="534009" y="29057"/>
                </a:lnTo>
                <a:lnTo>
                  <a:pt x="534009" y="40601"/>
                </a:lnTo>
                <a:lnTo>
                  <a:pt x="531482" y="43116"/>
                </a:lnTo>
                <a:lnTo>
                  <a:pt x="526313" y="43116"/>
                </a:lnTo>
                <a:lnTo>
                  <a:pt x="513912" y="76834"/>
                </a:lnTo>
                <a:close/>
              </a:path>
              <a:path w="701675" h="123189" extrusionOk="0">
                <a:moveTo>
                  <a:pt x="551789" y="94894"/>
                </a:moveTo>
                <a:lnTo>
                  <a:pt x="535063" y="94894"/>
                </a:lnTo>
                <a:lnTo>
                  <a:pt x="532549" y="92367"/>
                </a:lnTo>
                <a:lnTo>
                  <a:pt x="532549" y="75653"/>
                </a:lnTo>
                <a:lnTo>
                  <a:pt x="535063" y="73139"/>
                </a:lnTo>
                <a:lnTo>
                  <a:pt x="551789" y="73139"/>
                </a:lnTo>
                <a:lnTo>
                  <a:pt x="554316" y="75653"/>
                </a:lnTo>
                <a:lnTo>
                  <a:pt x="554316" y="92367"/>
                </a:lnTo>
                <a:lnTo>
                  <a:pt x="551789" y="94894"/>
                </a:lnTo>
                <a:close/>
              </a:path>
              <a:path w="701675" h="123189" extrusionOk="0">
                <a:moveTo>
                  <a:pt x="585508" y="94894"/>
                </a:moveTo>
                <a:lnTo>
                  <a:pt x="569048" y="94894"/>
                </a:lnTo>
                <a:lnTo>
                  <a:pt x="566521" y="92367"/>
                </a:lnTo>
                <a:lnTo>
                  <a:pt x="566521" y="16573"/>
                </a:lnTo>
                <a:lnTo>
                  <a:pt x="559752" y="16573"/>
                </a:lnTo>
                <a:lnTo>
                  <a:pt x="557237" y="14046"/>
                </a:lnTo>
                <a:lnTo>
                  <a:pt x="557237" y="2514"/>
                </a:lnTo>
                <a:lnTo>
                  <a:pt x="559752" y="0"/>
                </a:lnTo>
                <a:lnTo>
                  <a:pt x="586968" y="0"/>
                </a:lnTo>
                <a:lnTo>
                  <a:pt x="589495" y="2514"/>
                </a:lnTo>
                <a:lnTo>
                  <a:pt x="589495" y="29857"/>
                </a:lnTo>
                <a:lnTo>
                  <a:pt x="589296" y="31445"/>
                </a:lnTo>
                <a:lnTo>
                  <a:pt x="589229" y="32245"/>
                </a:lnTo>
                <a:lnTo>
                  <a:pt x="626789" y="32245"/>
                </a:lnTo>
                <a:lnTo>
                  <a:pt x="630307" y="34901"/>
                </a:lnTo>
                <a:lnTo>
                  <a:pt x="635485" y="44310"/>
                </a:lnTo>
                <a:lnTo>
                  <a:pt x="595325" y="44310"/>
                </a:lnTo>
                <a:lnTo>
                  <a:pt x="588822" y="49364"/>
                </a:lnTo>
                <a:lnTo>
                  <a:pt x="588822" y="69418"/>
                </a:lnTo>
                <a:lnTo>
                  <a:pt x="593204" y="77520"/>
                </a:lnTo>
                <a:lnTo>
                  <a:pt x="635108" y="77520"/>
                </a:lnTo>
                <a:lnTo>
                  <a:pt x="629627" y="86747"/>
                </a:lnTo>
                <a:lnTo>
                  <a:pt x="629369" y="86931"/>
                </a:lnTo>
                <a:lnTo>
                  <a:pt x="588035" y="86931"/>
                </a:lnTo>
                <a:lnTo>
                  <a:pt x="588035" y="92367"/>
                </a:lnTo>
                <a:lnTo>
                  <a:pt x="585508" y="94894"/>
                </a:lnTo>
                <a:close/>
              </a:path>
              <a:path w="701675" h="123189" extrusionOk="0">
                <a:moveTo>
                  <a:pt x="626789" y="32245"/>
                </a:moveTo>
                <a:lnTo>
                  <a:pt x="589495" y="32245"/>
                </a:lnTo>
                <a:lnTo>
                  <a:pt x="590156" y="31445"/>
                </a:lnTo>
                <a:lnTo>
                  <a:pt x="595858" y="24955"/>
                </a:lnTo>
                <a:lnTo>
                  <a:pt x="607936" y="24955"/>
                </a:lnTo>
                <a:lnTo>
                  <a:pt x="620592" y="27565"/>
                </a:lnTo>
                <a:lnTo>
                  <a:pt x="626789" y="32245"/>
                </a:lnTo>
                <a:close/>
              </a:path>
              <a:path w="701675" h="123189" extrusionOk="0">
                <a:moveTo>
                  <a:pt x="635108" y="77520"/>
                </a:moveTo>
                <a:lnTo>
                  <a:pt x="609396" y="77520"/>
                </a:lnTo>
                <a:lnTo>
                  <a:pt x="615645" y="71678"/>
                </a:lnTo>
                <a:lnTo>
                  <a:pt x="615645" y="50952"/>
                </a:lnTo>
                <a:lnTo>
                  <a:pt x="610196" y="44310"/>
                </a:lnTo>
                <a:lnTo>
                  <a:pt x="635485" y="44310"/>
                </a:lnTo>
                <a:lnTo>
                  <a:pt x="636536" y="46220"/>
                </a:lnTo>
                <a:lnTo>
                  <a:pt x="638733" y="60782"/>
                </a:lnTo>
                <a:lnTo>
                  <a:pt x="636314" y="75489"/>
                </a:lnTo>
                <a:lnTo>
                  <a:pt x="635108" y="77520"/>
                </a:lnTo>
                <a:close/>
              </a:path>
              <a:path w="701675" h="123189" extrusionOk="0">
                <a:moveTo>
                  <a:pt x="606882" y="96481"/>
                </a:moveTo>
                <a:lnTo>
                  <a:pt x="593077" y="96481"/>
                </a:lnTo>
                <a:lnTo>
                  <a:pt x="588822" y="87858"/>
                </a:lnTo>
                <a:lnTo>
                  <a:pt x="588302" y="86931"/>
                </a:lnTo>
                <a:lnTo>
                  <a:pt x="629369" y="86931"/>
                </a:lnTo>
                <a:lnTo>
                  <a:pt x="619531" y="93947"/>
                </a:lnTo>
                <a:lnTo>
                  <a:pt x="606882" y="96481"/>
                </a:lnTo>
                <a:close/>
              </a:path>
              <a:path w="701675" h="123189" extrusionOk="0">
                <a:moveTo>
                  <a:pt x="701649" y="42329"/>
                </a:moveTo>
                <a:lnTo>
                  <a:pt x="677227" y="42329"/>
                </a:lnTo>
                <a:lnTo>
                  <a:pt x="679488" y="35293"/>
                </a:lnTo>
                <a:lnTo>
                  <a:pt x="686790" y="25882"/>
                </a:lnTo>
                <a:lnTo>
                  <a:pt x="700062" y="25882"/>
                </a:lnTo>
                <a:lnTo>
                  <a:pt x="701649" y="28397"/>
                </a:lnTo>
                <a:lnTo>
                  <a:pt x="701649" y="42329"/>
                </a:lnTo>
                <a:close/>
              </a:path>
              <a:path w="701675" h="123189" extrusionOk="0">
                <a:moveTo>
                  <a:pt x="678154" y="78308"/>
                </a:moveTo>
                <a:lnTo>
                  <a:pt x="655193" y="78308"/>
                </a:lnTo>
                <a:lnTo>
                  <a:pt x="655193" y="43129"/>
                </a:lnTo>
                <a:lnTo>
                  <a:pt x="648423" y="43129"/>
                </a:lnTo>
                <a:lnTo>
                  <a:pt x="645909" y="40601"/>
                </a:lnTo>
                <a:lnTo>
                  <a:pt x="645909" y="29057"/>
                </a:lnTo>
                <a:lnTo>
                  <a:pt x="648423" y="26542"/>
                </a:lnTo>
                <a:lnTo>
                  <a:pt x="674446" y="26542"/>
                </a:lnTo>
                <a:lnTo>
                  <a:pt x="676960" y="29057"/>
                </a:lnTo>
                <a:lnTo>
                  <a:pt x="676960" y="42329"/>
                </a:lnTo>
                <a:lnTo>
                  <a:pt x="701649" y="42329"/>
                </a:lnTo>
                <a:lnTo>
                  <a:pt x="701649" y="45377"/>
                </a:lnTo>
                <a:lnTo>
                  <a:pt x="699135" y="47904"/>
                </a:lnTo>
                <a:lnTo>
                  <a:pt x="694359" y="47904"/>
                </a:lnTo>
                <a:lnTo>
                  <a:pt x="687236" y="49531"/>
                </a:lnTo>
                <a:lnTo>
                  <a:pt x="682175" y="53946"/>
                </a:lnTo>
                <a:lnTo>
                  <a:pt x="679156" y="60452"/>
                </a:lnTo>
                <a:lnTo>
                  <a:pt x="678154" y="68351"/>
                </a:lnTo>
                <a:lnTo>
                  <a:pt x="678154" y="78308"/>
                </a:lnTo>
                <a:close/>
              </a:path>
              <a:path w="701675" h="123189" extrusionOk="0">
                <a:moveTo>
                  <a:pt x="684923" y="94894"/>
                </a:moveTo>
                <a:lnTo>
                  <a:pt x="648423" y="94894"/>
                </a:lnTo>
                <a:lnTo>
                  <a:pt x="645909" y="92367"/>
                </a:lnTo>
                <a:lnTo>
                  <a:pt x="645909" y="80835"/>
                </a:lnTo>
                <a:lnTo>
                  <a:pt x="648423" y="78308"/>
                </a:lnTo>
                <a:lnTo>
                  <a:pt x="684923" y="78308"/>
                </a:lnTo>
                <a:lnTo>
                  <a:pt x="687451" y="80835"/>
                </a:lnTo>
                <a:lnTo>
                  <a:pt x="687451" y="92367"/>
                </a:lnTo>
                <a:lnTo>
                  <a:pt x="684923" y="94894"/>
                </a:lnTo>
                <a:close/>
              </a:path>
            </a:pathLst>
          </a:custGeom>
          <a:solidFill>
            <a:srgbClr val="782A9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82"/>
              <a:buFont typeface="Calibri"/>
              <a:buNone/>
            </a:pPr>
            <a:endParaRPr sz="1982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16" name="Google Shape;116;p84"/>
          <p:cNvGrpSpPr/>
          <p:nvPr/>
        </p:nvGrpSpPr>
        <p:grpSpPr>
          <a:xfrm>
            <a:off x="9266931" y="0"/>
            <a:ext cx="813862" cy="5664624"/>
            <a:chOff x="9266931" y="0"/>
            <a:chExt cx="813862" cy="5664624"/>
          </a:xfrm>
        </p:grpSpPr>
        <p:sp>
          <p:nvSpPr>
            <p:cNvPr id="117" name="Google Shape;117;p84"/>
            <p:cNvSpPr/>
            <p:nvPr/>
          </p:nvSpPr>
          <p:spPr>
            <a:xfrm>
              <a:off x="9344957" y="0"/>
              <a:ext cx="728045" cy="487347"/>
            </a:xfrm>
            <a:custGeom>
              <a:avLst/>
              <a:gdLst/>
              <a:ahLst/>
              <a:cxnLst/>
              <a:rect l="l" t="t" r="r" b="b"/>
              <a:pathLst>
                <a:path w="660400" h="442595" extrusionOk="0">
                  <a:moveTo>
                    <a:pt x="358063" y="442525"/>
                  </a:moveTo>
                  <a:lnTo>
                    <a:pt x="301441" y="425424"/>
                  </a:lnTo>
                  <a:lnTo>
                    <a:pt x="269488" y="391037"/>
                  </a:lnTo>
                  <a:lnTo>
                    <a:pt x="256935" y="349092"/>
                  </a:lnTo>
                  <a:lnTo>
                    <a:pt x="256705" y="342347"/>
                  </a:lnTo>
                  <a:lnTo>
                    <a:pt x="256705" y="244557"/>
                  </a:lnTo>
                  <a:lnTo>
                    <a:pt x="101371" y="244557"/>
                  </a:lnTo>
                  <a:lnTo>
                    <a:pt x="61952" y="236673"/>
                  </a:lnTo>
                  <a:lnTo>
                    <a:pt x="29725" y="215185"/>
                  </a:lnTo>
                  <a:lnTo>
                    <a:pt x="7979" y="183339"/>
                  </a:lnTo>
                  <a:lnTo>
                    <a:pt x="0" y="144379"/>
                  </a:lnTo>
                  <a:lnTo>
                    <a:pt x="401" y="135428"/>
                  </a:lnTo>
                  <a:lnTo>
                    <a:pt x="17364" y="88339"/>
                  </a:lnTo>
                  <a:lnTo>
                    <a:pt x="52086" y="56865"/>
                  </a:lnTo>
                  <a:lnTo>
                    <a:pt x="94522" y="44432"/>
                  </a:lnTo>
                  <a:lnTo>
                    <a:pt x="101371" y="44202"/>
                  </a:lnTo>
                  <a:lnTo>
                    <a:pt x="200647" y="44202"/>
                  </a:lnTo>
                  <a:lnTo>
                    <a:pt x="200647" y="0"/>
                  </a:lnTo>
                </a:path>
                <a:path w="660400" h="442595" extrusionOk="0">
                  <a:moveTo>
                    <a:pt x="603060" y="0"/>
                  </a:moveTo>
                  <a:lnTo>
                    <a:pt x="630343" y="18194"/>
                  </a:lnTo>
                  <a:lnTo>
                    <a:pt x="652090" y="50041"/>
                  </a:lnTo>
                  <a:lnTo>
                    <a:pt x="660069" y="88995"/>
                  </a:lnTo>
                  <a:lnTo>
                    <a:pt x="659668" y="97948"/>
                  </a:lnTo>
                  <a:lnTo>
                    <a:pt x="642705" y="145042"/>
                  </a:lnTo>
                  <a:lnTo>
                    <a:pt x="607983" y="176522"/>
                  </a:lnTo>
                  <a:lnTo>
                    <a:pt x="565547" y="188944"/>
                  </a:lnTo>
                  <a:lnTo>
                    <a:pt x="558698" y="189172"/>
                  </a:lnTo>
                  <a:lnTo>
                    <a:pt x="459422" y="189172"/>
                  </a:lnTo>
                  <a:lnTo>
                    <a:pt x="459422" y="342347"/>
                  </a:lnTo>
                  <a:lnTo>
                    <a:pt x="451445" y="381301"/>
                  </a:lnTo>
                  <a:lnTo>
                    <a:pt x="429702" y="413148"/>
                  </a:lnTo>
                  <a:lnTo>
                    <a:pt x="397480" y="434639"/>
                  </a:lnTo>
                  <a:lnTo>
                    <a:pt x="358063" y="442525"/>
                  </a:lnTo>
                </a:path>
              </a:pathLst>
            </a:custGeom>
            <a:noFill/>
            <a:ln w="2495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82"/>
                <a:buFont typeface="Calibri"/>
                <a:buNone/>
              </a:pPr>
              <a:endParaRPr sz="1982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" name="Google Shape;118;p84"/>
            <p:cNvSpPr/>
            <p:nvPr/>
          </p:nvSpPr>
          <p:spPr>
            <a:xfrm>
              <a:off x="9316245" y="3760241"/>
              <a:ext cx="764447" cy="783110"/>
            </a:xfrm>
            <a:custGeom>
              <a:avLst/>
              <a:gdLst/>
              <a:ahLst/>
              <a:cxnLst/>
              <a:rect l="l" t="t" r="r" b="b"/>
              <a:pathLst>
                <a:path w="693420" h="711200" extrusionOk="0">
                  <a:moveTo>
                    <a:pt x="385533" y="710641"/>
                  </a:moveTo>
                  <a:lnTo>
                    <a:pt x="347814" y="703884"/>
                  </a:lnTo>
                  <a:lnTo>
                    <a:pt x="305681" y="675511"/>
                  </a:lnTo>
                  <a:lnTo>
                    <a:pt x="281063" y="631088"/>
                  </a:lnTo>
                  <a:lnTo>
                    <a:pt x="277152" y="602259"/>
                  </a:lnTo>
                  <a:lnTo>
                    <a:pt x="277152" y="494004"/>
                  </a:lnTo>
                  <a:lnTo>
                    <a:pt x="108369" y="494004"/>
                  </a:lnTo>
                  <a:lnTo>
                    <a:pt x="66227" y="485474"/>
                  </a:lnTo>
                  <a:lnTo>
                    <a:pt x="31776" y="462226"/>
                  </a:lnTo>
                  <a:lnTo>
                    <a:pt x="8529" y="427771"/>
                  </a:lnTo>
                  <a:lnTo>
                    <a:pt x="0" y="385622"/>
                  </a:lnTo>
                  <a:lnTo>
                    <a:pt x="425" y="375950"/>
                  </a:lnTo>
                  <a:lnTo>
                    <a:pt x="18524" y="325037"/>
                  </a:lnTo>
                  <a:lnTo>
                    <a:pt x="55634" y="290961"/>
                  </a:lnTo>
                  <a:lnTo>
                    <a:pt x="93745" y="278236"/>
                  </a:lnTo>
                  <a:lnTo>
                    <a:pt x="108369" y="277240"/>
                  </a:lnTo>
                  <a:lnTo>
                    <a:pt x="216623" y="277240"/>
                  </a:lnTo>
                  <a:lnTo>
                    <a:pt x="216623" y="108381"/>
                  </a:lnTo>
                  <a:lnTo>
                    <a:pt x="225155" y="66233"/>
                  </a:lnTo>
                  <a:lnTo>
                    <a:pt x="248407" y="31778"/>
                  </a:lnTo>
                  <a:lnTo>
                    <a:pt x="282862" y="8530"/>
                  </a:lnTo>
                  <a:lnTo>
                    <a:pt x="325005" y="0"/>
                  </a:lnTo>
                  <a:lnTo>
                    <a:pt x="334658" y="425"/>
                  </a:lnTo>
                  <a:lnTo>
                    <a:pt x="385600" y="18527"/>
                  </a:lnTo>
                  <a:lnTo>
                    <a:pt x="419742" y="55751"/>
                  </a:lnTo>
                  <a:lnTo>
                    <a:pt x="432409" y="93843"/>
                  </a:lnTo>
                  <a:lnTo>
                    <a:pt x="433387" y="108381"/>
                  </a:lnTo>
                  <a:lnTo>
                    <a:pt x="433387" y="216636"/>
                  </a:lnTo>
                  <a:lnTo>
                    <a:pt x="602170" y="216636"/>
                  </a:lnTo>
                  <a:lnTo>
                    <a:pt x="644313" y="225166"/>
                  </a:lnTo>
                  <a:lnTo>
                    <a:pt x="678768" y="248415"/>
                  </a:lnTo>
                  <a:lnTo>
                    <a:pt x="693359" y="270035"/>
                  </a:lnTo>
                </a:path>
                <a:path w="693420" h="711200" extrusionOk="0">
                  <a:moveTo>
                    <a:pt x="693359" y="382994"/>
                  </a:moveTo>
                  <a:lnTo>
                    <a:pt x="654905" y="419679"/>
                  </a:lnTo>
                  <a:lnTo>
                    <a:pt x="616804" y="432404"/>
                  </a:lnTo>
                  <a:lnTo>
                    <a:pt x="602170" y="433400"/>
                  </a:lnTo>
                  <a:lnTo>
                    <a:pt x="493915" y="433400"/>
                  </a:lnTo>
                  <a:lnTo>
                    <a:pt x="493915" y="602259"/>
                  </a:lnTo>
                  <a:lnTo>
                    <a:pt x="485385" y="644407"/>
                  </a:lnTo>
                  <a:lnTo>
                    <a:pt x="462137" y="678862"/>
                  </a:lnTo>
                  <a:lnTo>
                    <a:pt x="427682" y="702111"/>
                  </a:lnTo>
                  <a:lnTo>
                    <a:pt x="385533" y="710641"/>
                  </a:lnTo>
                </a:path>
              </a:pathLst>
            </a:custGeom>
            <a:noFill/>
            <a:ln w="248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82"/>
                <a:buFont typeface="Calibri"/>
                <a:buNone/>
              </a:pPr>
              <a:endParaRPr sz="1982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" name="Google Shape;119;p84"/>
            <p:cNvSpPr/>
            <p:nvPr/>
          </p:nvSpPr>
          <p:spPr>
            <a:xfrm>
              <a:off x="9266931" y="1141820"/>
              <a:ext cx="588736" cy="588032"/>
            </a:xfrm>
            <a:custGeom>
              <a:avLst/>
              <a:gdLst/>
              <a:ahLst/>
              <a:cxnLst/>
              <a:rect l="l" t="t" r="r" b="b"/>
              <a:pathLst>
                <a:path w="534034" h="534035" extrusionOk="0">
                  <a:moveTo>
                    <a:pt x="243204" y="0"/>
                  </a:moveTo>
                  <a:lnTo>
                    <a:pt x="214168" y="5877"/>
                  </a:lnTo>
                  <a:lnTo>
                    <a:pt x="190433" y="21896"/>
                  </a:lnTo>
                  <a:lnTo>
                    <a:pt x="174417" y="45632"/>
                  </a:lnTo>
                  <a:lnTo>
                    <a:pt x="168541" y="74663"/>
                  </a:lnTo>
                  <a:lnTo>
                    <a:pt x="168541" y="215696"/>
                  </a:lnTo>
                  <a:lnTo>
                    <a:pt x="67919" y="215696"/>
                  </a:lnTo>
                  <a:lnTo>
                    <a:pt x="24171" y="235391"/>
                  </a:lnTo>
                  <a:lnTo>
                    <a:pt x="2636" y="270668"/>
                  </a:lnTo>
                  <a:lnTo>
                    <a:pt x="0" y="290372"/>
                  </a:lnTo>
                  <a:lnTo>
                    <a:pt x="5876" y="319403"/>
                  </a:lnTo>
                  <a:lnTo>
                    <a:pt x="21891" y="343139"/>
                  </a:lnTo>
                  <a:lnTo>
                    <a:pt x="45627" y="359158"/>
                  </a:lnTo>
                  <a:lnTo>
                    <a:pt x="74663" y="365036"/>
                  </a:lnTo>
                  <a:lnTo>
                    <a:pt x="215633" y="365036"/>
                  </a:lnTo>
                  <a:lnTo>
                    <a:pt x="215633" y="465607"/>
                  </a:lnTo>
                  <a:lnTo>
                    <a:pt x="235284" y="509371"/>
                  </a:lnTo>
                  <a:lnTo>
                    <a:pt x="270628" y="530952"/>
                  </a:lnTo>
                  <a:lnTo>
                    <a:pt x="290296" y="533577"/>
                  </a:lnTo>
                  <a:lnTo>
                    <a:pt x="319332" y="527701"/>
                  </a:lnTo>
                  <a:lnTo>
                    <a:pt x="343068" y="511686"/>
                  </a:lnTo>
                  <a:lnTo>
                    <a:pt x="359083" y="487950"/>
                  </a:lnTo>
                  <a:lnTo>
                    <a:pt x="364959" y="458914"/>
                  </a:lnTo>
                  <a:lnTo>
                    <a:pt x="364959" y="317881"/>
                  </a:lnTo>
                  <a:lnTo>
                    <a:pt x="465581" y="317881"/>
                  </a:lnTo>
                  <a:lnTo>
                    <a:pt x="509335" y="298186"/>
                  </a:lnTo>
                  <a:lnTo>
                    <a:pt x="530870" y="262909"/>
                  </a:lnTo>
                  <a:lnTo>
                    <a:pt x="533501" y="243217"/>
                  </a:lnTo>
                  <a:lnTo>
                    <a:pt x="527625" y="214179"/>
                  </a:lnTo>
                  <a:lnTo>
                    <a:pt x="511609" y="190439"/>
                  </a:lnTo>
                  <a:lnTo>
                    <a:pt x="487874" y="174419"/>
                  </a:lnTo>
                  <a:lnTo>
                    <a:pt x="458838" y="168541"/>
                  </a:lnTo>
                  <a:lnTo>
                    <a:pt x="317868" y="168541"/>
                  </a:lnTo>
                  <a:lnTo>
                    <a:pt x="317868" y="67970"/>
                  </a:lnTo>
                  <a:lnTo>
                    <a:pt x="298216" y="24206"/>
                  </a:lnTo>
                  <a:lnTo>
                    <a:pt x="262873" y="2625"/>
                  </a:lnTo>
                  <a:lnTo>
                    <a:pt x="249856" y="292"/>
                  </a:lnTo>
                  <a:lnTo>
                    <a:pt x="2432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82"/>
                <a:buFont typeface="Calibri"/>
                <a:buNone/>
              </a:pPr>
              <a:endParaRPr sz="1982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" name="Google Shape;120;p84"/>
            <p:cNvSpPr/>
            <p:nvPr/>
          </p:nvSpPr>
          <p:spPr>
            <a:xfrm>
              <a:off x="9288877" y="5235314"/>
              <a:ext cx="630734" cy="429310"/>
            </a:xfrm>
            <a:custGeom>
              <a:avLst/>
              <a:gdLst/>
              <a:ahLst/>
              <a:cxnLst/>
              <a:rect l="l" t="t" r="r" b="b"/>
              <a:pathLst>
                <a:path w="572134" h="389889" extrusionOk="0">
                  <a:moveTo>
                    <a:pt x="25677" y="389820"/>
                  </a:moveTo>
                  <a:lnTo>
                    <a:pt x="7003" y="360966"/>
                  </a:lnTo>
                  <a:lnTo>
                    <a:pt x="0" y="324891"/>
                  </a:lnTo>
                  <a:lnTo>
                    <a:pt x="346" y="316666"/>
                  </a:lnTo>
                  <a:lnTo>
                    <a:pt x="15112" y="273185"/>
                  </a:lnTo>
                  <a:lnTo>
                    <a:pt x="45532" y="243950"/>
                  </a:lnTo>
                  <a:lnTo>
                    <a:pt x="80886" y="232130"/>
                  </a:lnTo>
                  <a:lnTo>
                    <a:pt x="88963" y="232130"/>
                  </a:lnTo>
                  <a:lnTo>
                    <a:pt x="172821" y="232130"/>
                  </a:lnTo>
                  <a:lnTo>
                    <a:pt x="172821" y="92760"/>
                  </a:lnTo>
                  <a:lnTo>
                    <a:pt x="179823" y="56691"/>
                  </a:lnTo>
                  <a:lnTo>
                    <a:pt x="198905" y="27201"/>
                  </a:lnTo>
                  <a:lnTo>
                    <a:pt x="227187" y="7301"/>
                  </a:lnTo>
                  <a:lnTo>
                    <a:pt x="261785" y="0"/>
                  </a:lnTo>
                  <a:lnTo>
                    <a:pt x="269760" y="368"/>
                  </a:lnTo>
                  <a:lnTo>
                    <a:pt x="311681" y="15966"/>
                  </a:lnTo>
                  <a:lnTo>
                    <a:pt x="339629" y="47867"/>
                  </a:lnTo>
                  <a:lnTo>
                    <a:pt x="350761" y="84493"/>
                  </a:lnTo>
                  <a:lnTo>
                    <a:pt x="350761" y="92760"/>
                  </a:lnTo>
                  <a:lnTo>
                    <a:pt x="350761" y="181381"/>
                  </a:lnTo>
                  <a:lnTo>
                    <a:pt x="482892" y="181381"/>
                  </a:lnTo>
                  <a:lnTo>
                    <a:pt x="517489" y="188683"/>
                  </a:lnTo>
                  <a:lnTo>
                    <a:pt x="545771" y="208583"/>
                  </a:lnTo>
                  <a:lnTo>
                    <a:pt x="564854" y="238072"/>
                  </a:lnTo>
                  <a:lnTo>
                    <a:pt x="571855" y="274142"/>
                  </a:lnTo>
                  <a:lnTo>
                    <a:pt x="571508" y="282374"/>
                  </a:lnTo>
                  <a:lnTo>
                    <a:pt x="556748" y="325849"/>
                  </a:lnTo>
                  <a:lnTo>
                    <a:pt x="526322" y="355088"/>
                  </a:lnTo>
                  <a:lnTo>
                    <a:pt x="490981" y="366903"/>
                  </a:lnTo>
                  <a:lnTo>
                    <a:pt x="482892" y="366903"/>
                  </a:lnTo>
                  <a:lnTo>
                    <a:pt x="399033" y="366903"/>
                  </a:lnTo>
                  <a:lnTo>
                    <a:pt x="399033" y="389820"/>
                  </a:lnTo>
                </a:path>
              </a:pathLst>
            </a:custGeom>
            <a:noFill/>
            <a:ln w="24800" cap="flat" cmpd="sng">
              <a:solidFill>
                <a:srgbClr val="782A90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82"/>
                <a:buFont typeface="Calibri"/>
                <a:buNone/>
              </a:pPr>
              <a:endParaRPr sz="1982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" name="Google Shape;121;p84"/>
            <p:cNvSpPr/>
            <p:nvPr/>
          </p:nvSpPr>
          <p:spPr>
            <a:xfrm>
              <a:off x="9346402" y="3089446"/>
              <a:ext cx="451530" cy="456578"/>
            </a:xfrm>
            <a:custGeom>
              <a:avLst/>
              <a:gdLst/>
              <a:ahLst/>
              <a:cxnLst/>
              <a:rect l="l" t="t" r="r" b="b"/>
              <a:pathLst>
                <a:path w="409575" h="414655" extrusionOk="0">
                  <a:moveTo>
                    <a:pt x="193421" y="0"/>
                  </a:moveTo>
                  <a:lnTo>
                    <a:pt x="186588" y="0"/>
                  </a:lnTo>
                  <a:lnTo>
                    <a:pt x="164312" y="4561"/>
                  </a:lnTo>
                  <a:lnTo>
                    <a:pt x="146099" y="16994"/>
                  </a:lnTo>
                  <a:lnTo>
                    <a:pt x="133808" y="35420"/>
                  </a:lnTo>
                  <a:lnTo>
                    <a:pt x="129298" y="57962"/>
                  </a:lnTo>
                  <a:lnTo>
                    <a:pt x="129298" y="167436"/>
                  </a:lnTo>
                  <a:lnTo>
                    <a:pt x="52108" y="167436"/>
                  </a:lnTo>
                  <a:lnTo>
                    <a:pt x="9795" y="192998"/>
                  </a:lnTo>
                  <a:lnTo>
                    <a:pt x="0" y="218465"/>
                  </a:lnTo>
                  <a:lnTo>
                    <a:pt x="0" y="225399"/>
                  </a:lnTo>
                  <a:lnTo>
                    <a:pt x="4507" y="247934"/>
                  </a:lnTo>
                  <a:lnTo>
                    <a:pt x="16794" y="266357"/>
                  </a:lnTo>
                  <a:lnTo>
                    <a:pt x="35002" y="278788"/>
                  </a:lnTo>
                  <a:lnTo>
                    <a:pt x="57277" y="283349"/>
                  </a:lnTo>
                  <a:lnTo>
                    <a:pt x="165430" y="283349"/>
                  </a:lnTo>
                  <a:lnTo>
                    <a:pt x="165430" y="361429"/>
                  </a:lnTo>
                  <a:lnTo>
                    <a:pt x="190681" y="404274"/>
                  </a:lnTo>
                  <a:lnTo>
                    <a:pt x="215861" y="414185"/>
                  </a:lnTo>
                  <a:lnTo>
                    <a:pt x="222707" y="414185"/>
                  </a:lnTo>
                  <a:lnTo>
                    <a:pt x="244981" y="409623"/>
                  </a:lnTo>
                  <a:lnTo>
                    <a:pt x="263190" y="397190"/>
                  </a:lnTo>
                  <a:lnTo>
                    <a:pt x="275476" y="378764"/>
                  </a:lnTo>
                  <a:lnTo>
                    <a:pt x="279984" y="356222"/>
                  </a:lnTo>
                  <a:lnTo>
                    <a:pt x="279984" y="246748"/>
                  </a:lnTo>
                  <a:lnTo>
                    <a:pt x="357187" y="246748"/>
                  </a:lnTo>
                  <a:lnTo>
                    <a:pt x="399492" y="221186"/>
                  </a:lnTo>
                  <a:lnTo>
                    <a:pt x="409282" y="195719"/>
                  </a:lnTo>
                  <a:lnTo>
                    <a:pt x="409282" y="188785"/>
                  </a:lnTo>
                  <a:lnTo>
                    <a:pt x="404774" y="166250"/>
                  </a:lnTo>
                  <a:lnTo>
                    <a:pt x="392488" y="147828"/>
                  </a:lnTo>
                  <a:lnTo>
                    <a:pt x="374280" y="135396"/>
                  </a:lnTo>
                  <a:lnTo>
                    <a:pt x="352005" y="130835"/>
                  </a:lnTo>
                  <a:lnTo>
                    <a:pt x="243865" y="130835"/>
                  </a:lnTo>
                  <a:lnTo>
                    <a:pt x="243865" y="52755"/>
                  </a:lnTo>
                  <a:lnTo>
                    <a:pt x="218606" y="9905"/>
                  </a:lnTo>
                  <a:lnTo>
                    <a:pt x="200126" y="1219"/>
                  </a:lnTo>
                  <a:lnTo>
                    <a:pt x="193421" y="0"/>
                  </a:lnTo>
                  <a:close/>
                </a:path>
              </a:pathLst>
            </a:custGeom>
            <a:solidFill>
              <a:srgbClr val="782A90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82"/>
                <a:buFont typeface="Calibri"/>
                <a:buNone/>
              </a:pPr>
              <a:endParaRPr sz="1982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" name="Google Shape;122;p84"/>
            <p:cNvSpPr/>
            <p:nvPr/>
          </p:nvSpPr>
          <p:spPr>
            <a:xfrm>
              <a:off x="9730779" y="2779776"/>
              <a:ext cx="322719" cy="306250"/>
            </a:xfrm>
            <a:custGeom>
              <a:avLst/>
              <a:gdLst/>
              <a:ahLst/>
              <a:cxnLst/>
              <a:rect l="l" t="t" r="r" b="b"/>
              <a:pathLst>
                <a:path w="292734" h="278130" extrusionOk="0">
                  <a:moveTo>
                    <a:pt x="138061" y="0"/>
                  </a:moveTo>
                  <a:lnTo>
                    <a:pt x="133184" y="0"/>
                  </a:lnTo>
                  <a:lnTo>
                    <a:pt x="117279" y="3059"/>
                  </a:lnTo>
                  <a:lnTo>
                    <a:pt x="104279" y="11399"/>
                  </a:lnTo>
                  <a:lnTo>
                    <a:pt x="95508" y="23761"/>
                  </a:lnTo>
                  <a:lnTo>
                    <a:pt x="92290" y="38887"/>
                  </a:lnTo>
                  <a:lnTo>
                    <a:pt x="92290" y="112331"/>
                  </a:lnTo>
                  <a:lnTo>
                    <a:pt x="37198" y="112331"/>
                  </a:lnTo>
                  <a:lnTo>
                    <a:pt x="2552" y="137655"/>
                  </a:lnTo>
                  <a:lnTo>
                    <a:pt x="0" y="146557"/>
                  </a:lnTo>
                  <a:lnTo>
                    <a:pt x="0" y="151218"/>
                  </a:lnTo>
                  <a:lnTo>
                    <a:pt x="3217" y="166339"/>
                  </a:lnTo>
                  <a:lnTo>
                    <a:pt x="11987" y="178701"/>
                  </a:lnTo>
                  <a:lnTo>
                    <a:pt x="24983" y="187044"/>
                  </a:lnTo>
                  <a:lnTo>
                    <a:pt x="40881" y="190106"/>
                  </a:lnTo>
                  <a:lnTo>
                    <a:pt x="118071" y="190106"/>
                  </a:lnTo>
                  <a:lnTo>
                    <a:pt x="118071" y="242481"/>
                  </a:lnTo>
                  <a:lnTo>
                    <a:pt x="144741" y="275450"/>
                  </a:lnTo>
                  <a:lnTo>
                    <a:pt x="154076" y="277875"/>
                  </a:lnTo>
                  <a:lnTo>
                    <a:pt x="158965" y="277875"/>
                  </a:lnTo>
                  <a:lnTo>
                    <a:pt x="174863" y="274814"/>
                  </a:lnTo>
                  <a:lnTo>
                    <a:pt x="187859" y="266471"/>
                  </a:lnTo>
                  <a:lnTo>
                    <a:pt x="196629" y="254108"/>
                  </a:lnTo>
                  <a:lnTo>
                    <a:pt x="199847" y="238988"/>
                  </a:lnTo>
                  <a:lnTo>
                    <a:pt x="199847" y="165544"/>
                  </a:lnTo>
                  <a:lnTo>
                    <a:pt x="254952" y="165544"/>
                  </a:lnTo>
                  <a:lnTo>
                    <a:pt x="289585" y="140207"/>
                  </a:lnTo>
                  <a:lnTo>
                    <a:pt x="292150" y="131305"/>
                  </a:lnTo>
                  <a:lnTo>
                    <a:pt x="292150" y="126657"/>
                  </a:lnTo>
                  <a:lnTo>
                    <a:pt x="288931" y="111536"/>
                  </a:lnTo>
                  <a:lnTo>
                    <a:pt x="280157" y="99174"/>
                  </a:lnTo>
                  <a:lnTo>
                    <a:pt x="267156" y="90831"/>
                  </a:lnTo>
                  <a:lnTo>
                    <a:pt x="251256" y="87769"/>
                  </a:lnTo>
                  <a:lnTo>
                    <a:pt x="174066" y="87769"/>
                  </a:lnTo>
                  <a:lnTo>
                    <a:pt x="174066" y="35394"/>
                  </a:lnTo>
                  <a:lnTo>
                    <a:pt x="147408" y="2425"/>
                  </a:lnTo>
                  <a:lnTo>
                    <a:pt x="142849" y="812"/>
                  </a:lnTo>
                  <a:lnTo>
                    <a:pt x="13806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82"/>
                <a:buFont typeface="Calibri"/>
                <a:buNone/>
              </a:pPr>
              <a:endParaRPr sz="1982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123;p84"/>
            <p:cNvSpPr/>
            <p:nvPr/>
          </p:nvSpPr>
          <p:spPr>
            <a:xfrm>
              <a:off x="9470358" y="1885840"/>
              <a:ext cx="610435" cy="640473"/>
            </a:xfrm>
            <a:custGeom>
              <a:avLst/>
              <a:gdLst/>
              <a:ahLst/>
              <a:cxnLst/>
              <a:rect l="l" t="t" r="r" b="b"/>
              <a:pathLst>
                <a:path w="553720" h="581660" extrusionOk="0">
                  <a:moveTo>
                    <a:pt x="330263" y="581520"/>
                  </a:moveTo>
                  <a:lnTo>
                    <a:pt x="277218" y="566025"/>
                  </a:lnTo>
                  <a:lnTo>
                    <a:pt x="247153" y="534715"/>
                  </a:lnTo>
                  <a:lnTo>
                    <a:pt x="235076" y="498462"/>
                  </a:lnTo>
                  <a:lnTo>
                    <a:pt x="235076" y="490207"/>
                  </a:lnTo>
                  <a:lnTo>
                    <a:pt x="235076" y="406552"/>
                  </a:lnTo>
                  <a:lnTo>
                    <a:pt x="95199" y="406552"/>
                  </a:lnTo>
                  <a:lnTo>
                    <a:pt x="58180" y="399364"/>
                  </a:lnTo>
                  <a:lnTo>
                    <a:pt x="27916" y="379774"/>
                  </a:lnTo>
                  <a:lnTo>
                    <a:pt x="7493" y="350745"/>
                  </a:lnTo>
                  <a:lnTo>
                    <a:pt x="0" y="315239"/>
                  </a:lnTo>
                  <a:lnTo>
                    <a:pt x="380" y="307035"/>
                  </a:lnTo>
                  <a:lnTo>
                    <a:pt x="16397" y="264020"/>
                  </a:lnTo>
                  <a:lnTo>
                    <a:pt x="49030" y="235391"/>
                  </a:lnTo>
                  <a:lnTo>
                    <a:pt x="88797" y="224133"/>
                  </a:lnTo>
                  <a:lnTo>
                    <a:pt x="95199" y="223926"/>
                  </a:lnTo>
                  <a:lnTo>
                    <a:pt x="183743" y="223926"/>
                  </a:lnTo>
                  <a:lnTo>
                    <a:pt x="183743" y="91312"/>
                  </a:lnTo>
                  <a:lnTo>
                    <a:pt x="191235" y="55801"/>
                  </a:lnTo>
                  <a:lnTo>
                    <a:pt x="211653" y="26773"/>
                  </a:lnTo>
                  <a:lnTo>
                    <a:pt x="241913" y="7186"/>
                  </a:lnTo>
                  <a:lnTo>
                    <a:pt x="278930" y="0"/>
                  </a:lnTo>
                  <a:lnTo>
                    <a:pt x="287352" y="354"/>
                  </a:lnTo>
                  <a:lnTo>
                    <a:pt x="331974" y="15496"/>
                  </a:lnTo>
                  <a:lnTo>
                    <a:pt x="362040" y="46809"/>
                  </a:lnTo>
                  <a:lnTo>
                    <a:pt x="374116" y="83057"/>
                  </a:lnTo>
                  <a:lnTo>
                    <a:pt x="374116" y="91312"/>
                  </a:lnTo>
                  <a:lnTo>
                    <a:pt x="374116" y="174980"/>
                  </a:lnTo>
                  <a:lnTo>
                    <a:pt x="513994" y="174980"/>
                  </a:lnTo>
                  <a:lnTo>
                    <a:pt x="551013" y="182166"/>
                  </a:lnTo>
                  <a:lnTo>
                    <a:pt x="553569" y="183821"/>
                  </a:lnTo>
                </a:path>
                <a:path w="553720" h="581660" extrusionOk="0">
                  <a:moveTo>
                    <a:pt x="553569" y="348712"/>
                  </a:moveTo>
                  <a:lnTo>
                    <a:pt x="513994" y="357593"/>
                  </a:lnTo>
                  <a:lnTo>
                    <a:pt x="425449" y="357593"/>
                  </a:lnTo>
                  <a:lnTo>
                    <a:pt x="425449" y="490207"/>
                  </a:lnTo>
                  <a:lnTo>
                    <a:pt x="417958" y="525718"/>
                  </a:lnTo>
                  <a:lnTo>
                    <a:pt x="397540" y="554747"/>
                  </a:lnTo>
                  <a:lnTo>
                    <a:pt x="367280" y="574333"/>
                  </a:lnTo>
                  <a:lnTo>
                    <a:pt x="330263" y="581520"/>
                  </a:lnTo>
                </a:path>
              </a:pathLst>
            </a:custGeom>
            <a:noFill/>
            <a:ln w="2757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82"/>
                <a:buFont typeface="Calibri"/>
                <a:buNone/>
              </a:pPr>
              <a:endParaRPr sz="1982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" name="Google Shape;124;p84"/>
            <p:cNvSpPr/>
            <p:nvPr/>
          </p:nvSpPr>
          <p:spPr>
            <a:xfrm>
              <a:off x="9634228" y="4799658"/>
              <a:ext cx="338117" cy="320936"/>
            </a:xfrm>
            <a:custGeom>
              <a:avLst/>
              <a:gdLst/>
              <a:ahLst/>
              <a:cxnLst/>
              <a:rect l="l" t="t" r="r" b="b"/>
              <a:pathLst>
                <a:path w="306704" h="291464" extrusionOk="0">
                  <a:moveTo>
                    <a:pt x="144716" y="0"/>
                  </a:moveTo>
                  <a:lnTo>
                    <a:pt x="139598" y="0"/>
                  </a:lnTo>
                  <a:lnTo>
                    <a:pt x="122930" y="3208"/>
                  </a:lnTo>
                  <a:lnTo>
                    <a:pt x="109304" y="11952"/>
                  </a:lnTo>
                  <a:lnTo>
                    <a:pt x="100109" y="24908"/>
                  </a:lnTo>
                  <a:lnTo>
                    <a:pt x="96735" y="40754"/>
                  </a:lnTo>
                  <a:lnTo>
                    <a:pt x="96735" y="117741"/>
                  </a:lnTo>
                  <a:lnTo>
                    <a:pt x="38989" y="117741"/>
                  </a:lnTo>
                  <a:lnTo>
                    <a:pt x="2679" y="144297"/>
                  </a:lnTo>
                  <a:lnTo>
                    <a:pt x="0" y="153631"/>
                  </a:lnTo>
                  <a:lnTo>
                    <a:pt x="0" y="158508"/>
                  </a:lnTo>
                  <a:lnTo>
                    <a:pt x="3373" y="174354"/>
                  </a:lnTo>
                  <a:lnTo>
                    <a:pt x="12568" y="187310"/>
                  </a:lnTo>
                  <a:lnTo>
                    <a:pt x="26194" y="196054"/>
                  </a:lnTo>
                  <a:lnTo>
                    <a:pt x="42862" y="199263"/>
                  </a:lnTo>
                  <a:lnTo>
                    <a:pt x="123761" y="199263"/>
                  </a:lnTo>
                  <a:lnTo>
                    <a:pt x="123761" y="254165"/>
                  </a:lnTo>
                  <a:lnTo>
                    <a:pt x="151714" y="288721"/>
                  </a:lnTo>
                  <a:lnTo>
                    <a:pt x="161505" y="291261"/>
                  </a:lnTo>
                  <a:lnTo>
                    <a:pt x="166624" y="291261"/>
                  </a:lnTo>
                  <a:lnTo>
                    <a:pt x="183292" y="288053"/>
                  </a:lnTo>
                  <a:lnTo>
                    <a:pt x="196918" y="279309"/>
                  </a:lnTo>
                  <a:lnTo>
                    <a:pt x="206112" y="266353"/>
                  </a:lnTo>
                  <a:lnTo>
                    <a:pt x="209486" y="250507"/>
                  </a:lnTo>
                  <a:lnTo>
                    <a:pt x="209486" y="173520"/>
                  </a:lnTo>
                  <a:lnTo>
                    <a:pt x="267233" y="173520"/>
                  </a:lnTo>
                  <a:lnTo>
                    <a:pt x="303530" y="146977"/>
                  </a:lnTo>
                  <a:lnTo>
                    <a:pt x="306222" y="137642"/>
                  </a:lnTo>
                  <a:lnTo>
                    <a:pt x="306222" y="132765"/>
                  </a:lnTo>
                  <a:lnTo>
                    <a:pt x="302848" y="116912"/>
                  </a:lnTo>
                  <a:lnTo>
                    <a:pt x="293654" y="103952"/>
                  </a:lnTo>
                  <a:lnTo>
                    <a:pt x="280028" y="95207"/>
                  </a:lnTo>
                  <a:lnTo>
                    <a:pt x="263359" y="91998"/>
                  </a:lnTo>
                  <a:lnTo>
                    <a:pt x="182448" y="91998"/>
                  </a:lnTo>
                  <a:lnTo>
                    <a:pt x="182448" y="37096"/>
                  </a:lnTo>
                  <a:lnTo>
                    <a:pt x="154508" y="2540"/>
                  </a:lnTo>
                  <a:lnTo>
                    <a:pt x="149733" y="863"/>
                  </a:lnTo>
                  <a:lnTo>
                    <a:pt x="1447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82"/>
                <a:buFont typeface="Calibri"/>
                <a:buNone/>
              </a:pPr>
              <a:endParaRPr sz="1982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" name="Google Shape;125;p84"/>
            <p:cNvSpPr/>
            <p:nvPr/>
          </p:nvSpPr>
          <p:spPr>
            <a:xfrm>
              <a:off x="9655231" y="706675"/>
              <a:ext cx="394124" cy="374071"/>
            </a:xfrm>
            <a:custGeom>
              <a:avLst/>
              <a:gdLst/>
              <a:ahLst/>
              <a:cxnLst/>
              <a:rect l="l" t="t" r="r" b="b"/>
              <a:pathLst>
                <a:path w="357504" h="339725" extrusionOk="0">
                  <a:moveTo>
                    <a:pt x="168770" y="0"/>
                  </a:moveTo>
                  <a:lnTo>
                    <a:pt x="162801" y="0"/>
                  </a:lnTo>
                  <a:lnTo>
                    <a:pt x="143364" y="3741"/>
                  </a:lnTo>
                  <a:lnTo>
                    <a:pt x="127473" y="13938"/>
                  </a:lnTo>
                  <a:lnTo>
                    <a:pt x="116749" y="29050"/>
                  </a:lnTo>
                  <a:lnTo>
                    <a:pt x="112814" y="47536"/>
                  </a:lnTo>
                  <a:lnTo>
                    <a:pt x="112814" y="137312"/>
                  </a:lnTo>
                  <a:lnTo>
                    <a:pt x="45466" y="137312"/>
                  </a:lnTo>
                  <a:lnTo>
                    <a:pt x="8542" y="158279"/>
                  </a:lnTo>
                  <a:lnTo>
                    <a:pt x="0" y="179171"/>
                  </a:lnTo>
                  <a:lnTo>
                    <a:pt x="0" y="184848"/>
                  </a:lnTo>
                  <a:lnTo>
                    <a:pt x="3933" y="203334"/>
                  </a:lnTo>
                  <a:lnTo>
                    <a:pt x="14652" y="218446"/>
                  </a:lnTo>
                  <a:lnTo>
                    <a:pt x="30539" y="228643"/>
                  </a:lnTo>
                  <a:lnTo>
                    <a:pt x="49974" y="232384"/>
                  </a:lnTo>
                  <a:lnTo>
                    <a:pt x="144335" y="232384"/>
                  </a:lnTo>
                  <a:lnTo>
                    <a:pt x="144335" y="296418"/>
                  </a:lnTo>
                  <a:lnTo>
                    <a:pt x="166378" y="331564"/>
                  </a:lnTo>
                  <a:lnTo>
                    <a:pt x="188353" y="339686"/>
                  </a:lnTo>
                  <a:lnTo>
                    <a:pt x="194322" y="339686"/>
                  </a:lnTo>
                  <a:lnTo>
                    <a:pt x="213759" y="335945"/>
                  </a:lnTo>
                  <a:lnTo>
                    <a:pt x="229650" y="325748"/>
                  </a:lnTo>
                  <a:lnTo>
                    <a:pt x="240374" y="310636"/>
                  </a:lnTo>
                  <a:lnTo>
                    <a:pt x="244309" y="292150"/>
                  </a:lnTo>
                  <a:lnTo>
                    <a:pt x="244309" y="202361"/>
                  </a:lnTo>
                  <a:lnTo>
                    <a:pt x="311658" y="202361"/>
                  </a:lnTo>
                  <a:lnTo>
                    <a:pt x="348581" y="181407"/>
                  </a:lnTo>
                  <a:lnTo>
                    <a:pt x="357124" y="160515"/>
                  </a:lnTo>
                  <a:lnTo>
                    <a:pt x="357124" y="154838"/>
                  </a:lnTo>
                  <a:lnTo>
                    <a:pt x="353190" y="136352"/>
                  </a:lnTo>
                  <a:lnTo>
                    <a:pt x="342471" y="121240"/>
                  </a:lnTo>
                  <a:lnTo>
                    <a:pt x="326584" y="111043"/>
                  </a:lnTo>
                  <a:lnTo>
                    <a:pt x="307149" y="107302"/>
                  </a:lnTo>
                  <a:lnTo>
                    <a:pt x="212788" y="107302"/>
                  </a:lnTo>
                  <a:lnTo>
                    <a:pt x="212788" y="43268"/>
                  </a:lnTo>
                  <a:lnTo>
                    <a:pt x="190745" y="8122"/>
                  </a:lnTo>
                  <a:lnTo>
                    <a:pt x="174625" y="990"/>
                  </a:lnTo>
                  <a:lnTo>
                    <a:pt x="168770" y="0"/>
                  </a:lnTo>
                  <a:close/>
                </a:path>
              </a:pathLst>
            </a:custGeom>
            <a:solidFill>
              <a:srgbClr val="782A90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82"/>
                <a:buFont typeface="Calibri"/>
                <a:buNone/>
              </a:pPr>
              <a:endParaRPr sz="1982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26" name="Google Shape;126;p84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9368384" y="4660861"/>
              <a:ext cx="171257" cy="16270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7" name="Google Shape;127;p8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9338191" y="579363"/>
              <a:ext cx="204478" cy="19426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8" name="Google Shape;128;p84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9368384" y="2591711"/>
              <a:ext cx="265843" cy="2525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9" name="Google Shape;129;p84"/>
          <p:cNvSpPr txBox="1">
            <a:spLocks noGrp="1"/>
          </p:cNvSpPr>
          <p:nvPr>
            <p:ph type="title"/>
          </p:nvPr>
        </p:nvSpPr>
        <p:spPr>
          <a:xfrm>
            <a:off x="2825011" y="1455276"/>
            <a:ext cx="4430606" cy="5336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2A90"/>
              </a:buClr>
              <a:buSzPts val="3468"/>
              <a:buFont typeface="Roboto Slab Black"/>
              <a:buNone/>
              <a:defRPr sz="3468">
                <a:latin typeface="Roboto Slab Black"/>
                <a:ea typeface="Roboto Slab Black"/>
                <a:cs typeface="Roboto Slab Black"/>
                <a:sym typeface="Roboto Slab Black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84"/>
          <p:cNvSpPr txBox="1">
            <a:spLocks noGrp="1"/>
          </p:cNvSpPr>
          <p:nvPr>
            <p:ph type="ftr" idx="11"/>
          </p:nvPr>
        </p:nvSpPr>
        <p:spPr>
          <a:xfrm>
            <a:off x="3427408" y="5273609"/>
            <a:ext cx="3225802" cy="283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1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84"/>
          <p:cNvSpPr txBox="1">
            <a:spLocks noGrp="1"/>
          </p:cNvSpPr>
          <p:nvPr>
            <p:ph type="dt" idx="10"/>
          </p:nvPr>
        </p:nvSpPr>
        <p:spPr>
          <a:xfrm>
            <a:off x="504035" y="5273609"/>
            <a:ext cx="2318543" cy="283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84"/>
          <p:cNvSpPr txBox="1">
            <a:spLocks noGrp="1"/>
          </p:cNvSpPr>
          <p:nvPr>
            <p:ph type="sldNum" idx="12"/>
          </p:nvPr>
        </p:nvSpPr>
        <p:spPr>
          <a:xfrm>
            <a:off x="7258050" y="5273609"/>
            <a:ext cx="2318543" cy="283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1"/>
          <p:cNvSpPr txBox="1">
            <a:spLocks noGrp="1"/>
          </p:cNvSpPr>
          <p:nvPr>
            <p:ph type="title"/>
          </p:nvPr>
        </p:nvSpPr>
        <p:spPr>
          <a:xfrm>
            <a:off x="693043" y="301905"/>
            <a:ext cx="8694539" cy="10960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38"/>
              <a:buFont typeface="Calibri"/>
              <a:buNone/>
              <a:defRPr sz="363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1"/>
          <p:cNvSpPr txBox="1">
            <a:spLocks noGrp="1"/>
          </p:cNvSpPr>
          <p:nvPr>
            <p:ph type="body" idx="1"/>
          </p:nvPr>
        </p:nvSpPr>
        <p:spPr>
          <a:xfrm>
            <a:off x="693043" y="1509521"/>
            <a:ext cx="8694539" cy="3597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75602" algn="l" rtl="0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2315"/>
              <a:buFont typeface="Arial"/>
              <a:buChar char="•"/>
              <a:defRPr sz="231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54583" algn="l" rtl="0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984"/>
              <a:buFont typeface="Arial"/>
              <a:buChar char="•"/>
              <a:defRPr sz="198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3629" algn="l" rtl="0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4"/>
              <a:buFont typeface="Arial"/>
              <a:buChar char="•"/>
              <a:defRPr sz="165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088" algn="l" rtl="0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488"/>
              <a:buFont typeface="Arial"/>
              <a:buChar char="•"/>
              <a:defRPr sz="14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088" algn="l" rtl="0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488"/>
              <a:buFont typeface="Arial"/>
              <a:buChar char="•"/>
              <a:defRPr sz="14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088" algn="l" rtl="0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488"/>
              <a:buFont typeface="Arial"/>
              <a:buChar char="•"/>
              <a:defRPr sz="14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088" algn="l" rtl="0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488"/>
              <a:buFont typeface="Arial"/>
              <a:buChar char="•"/>
              <a:defRPr sz="14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088" algn="l" rtl="0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488"/>
              <a:buFont typeface="Arial"/>
              <a:buChar char="•"/>
              <a:defRPr sz="14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088" algn="l" rtl="0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488"/>
              <a:buFont typeface="Arial"/>
              <a:buChar char="•"/>
              <a:defRPr sz="14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1"/>
          <p:cNvSpPr txBox="1">
            <a:spLocks noGrp="1"/>
          </p:cNvSpPr>
          <p:nvPr>
            <p:ph type="dt" idx="10"/>
          </p:nvPr>
        </p:nvSpPr>
        <p:spPr>
          <a:xfrm>
            <a:off x="693043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92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ftr" idx="11"/>
          </p:nvPr>
        </p:nvSpPr>
        <p:spPr>
          <a:xfrm>
            <a:off x="3339207" y="5255760"/>
            <a:ext cx="340221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92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sldNum" idx="12"/>
          </p:nvPr>
        </p:nvSpPr>
        <p:spPr>
          <a:xfrm>
            <a:off x="7119441" y="5255760"/>
            <a:ext cx="2268141" cy="301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92"/>
              <a:buFont typeface="Arial"/>
              <a:buNone/>
              <a:defRPr sz="99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92"/>
              <a:buFont typeface="Arial"/>
              <a:buNone/>
              <a:defRPr sz="99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92"/>
              <a:buFont typeface="Arial"/>
              <a:buNone/>
              <a:defRPr sz="99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92"/>
              <a:buFont typeface="Arial"/>
              <a:buNone/>
              <a:defRPr sz="99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92"/>
              <a:buFont typeface="Arial"/>
              <a:buNone/>
              <a:defRPr sz="99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92"/>
              <a:buFont typeface="Arial"/>
              <a:buNone/>
              <a:defRPr sz="99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92"/>
              <a:buFont typeface="Arial"/>
              <a:buNone/>
              <a:defRPr sz="99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92"/>
              <a:buFont typeface="Arial"/>
              <a:buNone/>
              <a:defRPr sz="99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92"/>
              <a:buFont typeface="Arial"/>
              <a:buNone/>
              <a:defRPr sz="99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76"/>
          <p:cNvSpPr txBox="1">
            <a:spLocks noGrp="1"/>
          </p:cNvSpPr>
          <p:nvPr>
            <p:ph type="title"/>
          </p:nvPr>
        </p:nvSpPr>
        <p:spPr>
          <a:xfrm>
            <a:off x="2825011" y="1455276"/>
            <a:ext cx="4430606" cy="484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2A90"/>
              </a:buClr>
              <a:buSzPts val="3150"/>
              <a:buFont typeface="Times New Roman"/>
              <a:buNone/>
              <a:defRPr sz="3150" b="1" i="0" u="none" strike="noStrike" cap="none">
                <a:solidFill>
                  <a:srgbClr val="782A9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6" name="Google Shape;86;p76"/>
          <p:cNvSpPr txBox="1">
            <a:spLocks noGrp="1"/>
          </p:cNvSpPr>
          <p:nvPr>
            <p:ph type="body" idx="1"/>
          </p:nvPr>
        </p:nvSpPr>
        <p:spPr>
          <a:xfrm>
            <a:off x="876635" y="1662324"/>
            <a:ext cx="8327340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76"/>
          <p:cNvSpPr txBox="1">
            <a:spLocks noGrp="1"/>
          </p:cNvSpPr>
          <p:nvPr>
            <p:ph type="ftr" idx="11"/>
          </p:nvPr>
        </p:nvSpPr>
        <p:spPr>
          <a:xfrm>
            <a:off x="3427408" y="5273609"/>
            <a:ext cx="3225802" cy="283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1">
            <a:sp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76"/>
          <p:cNvSpPr txBox="1">
            <a:spLocks noGrp="1"/>
          </p:cNvSpPr>
          <p:nvPr>
            <p:ph type="dt" idx="10"/>
          </p:nvPr>
        </p:nvSpPr>
        <p:spPr>
          <a:xfrm>
            <a:off x="504035" y="5273609"/>
            <a:ext cx="2318543" cy="283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" name="Google Shape;89;p76"/>
          <p:cNvSpPr txBox="1">
            <a:spLocks noGrp="1"/>
          </p:cNvSpPr>
          <p:nvPr>
            <p:ph type="sldNum" idx="12"/>
          </p:nvPr>
        </p:nvSpPr>
        <p:spPr>
          <a:xfrm>
            <a:off x="7258050" y="5273609"/>
            <a:ext cx="2318543" cy="283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800"/>
              <a:buFont typeface="Calibri"/>
              <a:buNone/>
              <a:defRPr sz="18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79EC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g218d0c226a7_0_141"/>
          <p:cNvPicPr preferRelativeResize="0"/>
          <p:nvPr/>
        </p:nvPicPr>
        <p:blipFill rotWithShape="1">
          <a:blip r:embed="rId3">
            <a:alphaModFix/>
          </a:blip>
          <a:srcRect l="285" t="585" b="585"/>
          <a:stretch/>
        </p:blipFill>
        <p:spPr>
          <a:xfrm>
            <a:off x="0" y="99"/>
            <a:ext cx="2520156" cy="5670352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g218d0c226a7_0_141"/>
          <p:cNvSpPr/>
          <p:nvPr/>
        </p:nvSpPr>
        <p:spPr>
          <a:xfrm>
            <a:off x="1599751" y="1776262"/>
            <a:ext cx="7736261" cy="1788036"/>
          </a:xfrm>
          <a:prstGeom prst="rect">
            <a:avLst/>
          </a:prstGeom>
          <a:solidFill>
            <a:srgbClr val="FD640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76"/>
              <a:buFont typeface="Arial"/>
              <a:buNone/>
            </a:pPr>
            <a:endParaRPr sz="2976" b="0" i="0" u="none" strike="noStrike" cap="none">
              <a:solidFill>
                <a:srgbClr val="FD640C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39" name="Google Shape;139;g218d0c226a7_0_141"/>
          <p:cNvSpPr/>
          <p:nvPr/>
        </p:nvSpPr>
        <p:spPr>
          <a:xfrm>
            <a:off x="1473743" y="1650254"/>
            <a:ext cx="7736261" cy="178803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76"/>
              <a:buFont typeface="Arial"/>
              <a:buNone/>
            </a:pPr>
            <a:endParaRPr sz="2976" b="0" i="0" u="none" strike="noStrike" cap="none">
              <a:solidFill>
                <a:srgbClr val="00000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id="140" name="Google Shape;140;g218d0c226a7_0_14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99639" y="4032955"/>
            <a:ext cx="2110365" cy="947876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g218d0c226a7_0_141"/>
          <p:cNvSpPr txBox="1"/>
          <p:nvPr/>
        </p:nvSpPr>
        <p:spPr>
          <a:xfrm>
            <a:off x="1528769" y="1770721"/>
            <a:ext cx="7736261" cy="1644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0251" marR="5595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200" b="1" dirty="0">
                <a:solidFill>
                  <a:srgbClr val="FD640C"/>
                </a:solidFill>
                <a:latin typeface="Arial Black"/>
                <a:ea typeface="Arial Black"/>
                <a:cs typeface="Arial Black"/>
                <a:sym typeface="Arial Black"/>
              </a:rPr>
              <a:t>A ATENÇÃO</a:t>
            </a:r>
            <a:r>
              <a:rPr lang="pt-BR" sz="2200" b="1" i="0" u="none" strike="noStrike" cap="none" dirty="0">
                <a:solidFill>
                  <a:srgbClr val="FD640C"/>
                </a:solidFill>
                <a:latin typeface="Arial Black"/>
                <a:ea typeface="Arial Black"/>
                <a:cs typeface="Arial Black"/>
                <a:sym typeface="Arial Black"/>
              </a:rPr>
              <a:t> À SAÚDE DA POPULAÇÃO EM SITUAÇÃO </a:t>
            </a:r>
            <a:r>
              <a:rPr lang="pt-BR" sz="2200" b="1" dirty="0">
                <a:solidFill>
                  <a:srgbClr val="FD640C"/>
                </a:solidFill>
                <a:latin typeface="Arial Black"/>
                <a:ea typeface="Arial Black"/>
                <a:cs typeface="Arial Black"/>
                <a:sym typeface="Arial Black"/>
              </a:rPr>
              <a:t>DE RUA </a:t>
            </a:r>
          </a:p>
          <a:p>
            <a:pPr marL="220251" marR="5595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sz="2200" b="1" dirty="0">
              <a:solidFill>
                <a:srgbClr val="FD640C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220251" marR="5595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i="0" u="none" strike="noStrike" cap="none" dirty="0">
                <a:solidFill>
                  <a:srgbClr val="FD640C"/>
                </a:solidFill>
                <a:latin typeface="Arial Black"/>
                <a:ea typeface="Arial Black"/>
                <a:cs typeface="Arial Black"/>
                <a:sym typeface="Arial Black"/>
              </a:rPr>
              <a:t>SECRETARIA MUNICIPAL DE SAÚDE (SUS-BH)</a:t>
            </a:r>
            <a:endParaRPr sz="2000" i="0" u="none" strike="noStrike" cap="none" dirty="0">
              <a:solidFill>
                <a:srgbClr val="FD640C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879EC"/>
              </a:buClr>
              <a:buSzPts val="1488"/>
              <a:buFont typeface="Arial"/>
              <a:buNone/>
            </a:pPr>
            <a:r>
              <a:rPr lang="pt-BR" sz="1488" b="0" i="0" u="none" strike="noStrike" cap="none" dirty="0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rPr>
              <a:t>24/11/23</a:t>
            </a:r>
            <a:endParaRPr sz="1488" b="0" i="0" u="none" strike="noStrike" cap="none" dirty="0">
              <a:solidFill>
                <a:srgbClr val="1879E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g218d0c226a7_0_141"/>
          <p:cNvSpPr/>
          <p:nvPr/>
        </p:nvSpPr>
        <p:spPr>
          <a:xfrm>
            <a:off x="877492" y="724119"/>
            <a:ext cx="1560068" cy="34624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879EC"/>
              </a:buClr>
              <a:buSzPts val="1488"/>
              <a:buFont typeface="Arial"/>
              <a:buNone/>
            </a:pPr>
            <a:r>
              <a:rPr lang="pt-BR" sz="1488" b="0" i="0" u="none" strike="noStrike" cap="none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rPr>
              <a:t>PBH.GOV.BR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Google Shape;148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31426" y="1838652"/>
            <a:ext cx="1771985" cy="177198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9" name="Google Shape;149;p6"/>
          <p:cNvGrpSpPr/>
          <p:nvPr/>
        </p:nvGrpSpPr>
        <p:grpSpPr>
          <a:xfrm>
            <a:off x="804887" y="1062325"/>
            <a:ext cx="2953803" cy="974297"/>
            <a:chOff x="1132926" y="1740960"/>
            <a:chExt cx="2396400" cy="1178395"/>
          </a:xfrm>
        </p:grpSpPr>
        <p:sp>
          <p:nvSpPr>
            <p:cNvPr id="150" name="Google Shape;150;p6"/>
            <p:cNvSpPr txBox="1"/>
            <p:nvPr/>
          </p:nvSpPr>
          <p:spPr>
            <a:xfrm>
              <a:off x="1132926" y="1740960"/>
              <a:ext cx="2396400" cy="646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5575" tIns="37775" rIns="75575" bIns="37775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976"/>
                <a:buFont typeface="Arial"/>
                <a:buNone/>
              </a:pPr>
              <a:r>
                <a:rPr lang="pt-BR" sz="2976" b="1" i="0" u="none" strike="noStrike" cap="none">
                  <a:solidFill>
                    <a:srgbClr val="009999"/>
                  </a:solidFill>
                  <a:latin typeface="Teko"/>
                  <a:ea typeface="Teko"/>
                  <a:cs typeface="Teko"/>
                  <a:sym typeface="Teko"/>
                </a:rPr>
                <a:t>2</a:t>
              </a:r>
              <a:r>
                <a:rPr lang="pt-BR" sz="2976" b="1">
                  <a:solidFill>
                    <a:srgbClr val="009999"/>
                  </a:solidFill>
                  <a:latin typeface="Teko"/>
                  <a:ea typeface="Teko"/>
                  <a:cs typeface="Teko"/>
                  <a:sym typeface="Teko"/>
                </a:rPr>
                <a:t>.315.560</a:t>
              </a:r>
              <a:r>
                <a:rPr lang="pt-BR" sz="2976" b="1" i="0" u="none" strike="noStrike" cap="none">
                  <a:solidFill>
                    <a:srgbClr val="00999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</a:t>
              </a:r>
              <a:r>
                <a:rPr lang="pt-BR" sz="2976" b="1" i="0" u="none" strike="noStrike" cap="none">
                  <a:solidFill>
                    <a:srgbClr val="009999"/>
                  </a:solidFill>
                  <a:latin typeface="Calibri"/>
                  <a:ea typeface="Calibri"/>
                  <a:cs typeface="Calibri"/>
                  <a:sym typeface="Calibri"/>
                </a:rPr>
                <a:t>milhões</a:t>
              </a:r>
              <a:endParaRPr sz="14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1" name="Google Shape;151;p6"/>
            <p:cNvSpPr txBox="1"/>
            <p:nvPr/>
          </p:nvSpPr>
          <p:spPr>
            <a:xfrm>
              <a:off x="1246282" y="2291623"/>
              <a:ext cx="1984629" cy="4001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5575" tIns="37775" rIns="75575" bIns="37775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54"/>
                <a:buFont typeface="Arial"/>
                <a:buNone/>
              </a:pPr>
              <a:r>
                <a:rPr lang="pt-BR" sz="1654" b="0" i="0" u="none" strike="noStrike" cap="none">
                  <a:solidFill>
                    <a:srgbClr val="009999"/>
                  </a:solidFill>
                  <a:latin typeface="Calibri"/>
                  <a:ea typeface="Calibri"/>
                  <a:cs typeface="Calibri"/>
                  <a:sym typeface="Calibri"/>
                </a:rPr>
                <a:t>de habitantes</a:t>
              </a:r>
              <a:endParaRPr sz="14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" name="Google Shape;152;p6"/>
            <p:cNvSpPr txBox="1"/>
            <p:nvPr/>
          </p:nvSpPr>
          <p:spPr>
            <a:xfrm>
              <a:off x="1551780" y="2603736"/>
              <a:ext cx="1373632" cy="3156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5575" tIns="37775" rIns="75575" bIns="37775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92"/>
                <a:buFont typeface="Arial"/>
                <a:buNone/>
              </a:pPr>
              <a:r>
                <a:rPr lang="pt-BR" sz="1200" b="0" i="0" u="none" strike="noStrike" cap="none" dirty="0">
                  <a:solidFill>
                    <a:srgbClr val="009999"/>
                  </a:solidFill>
                  <a:latin typeface="Calibri"/>
                  <a:ea typeface="Calibri"/>
                  <a:cs typeface="Calibri"/>
                  <a:sym typeface="Calibri"/>
                </a:rPr>
                <a:t>IBGE (202</a:t>
              </a:r>
              <a:r>
                <a:rPr lang="pt-BR" sz="1200" dirty="0">
                  <a:solidFill>
                    <a:srgbClr val="009999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r>
                <a:rPr lang="pt-BR" sz="1200" b="0" i="0" u="none" strike="noStrike" cap="none" dirty="0">
                  <a:solidFill>
                    <a:srgbClr val="009999"/>
                  </a:solidFill>
                  <a:latin typeface="Calibri"/>
                  <a:ea typeface="Calibri"/>
                  <a:cs typeface="Calibri"/>
                  <a:sym typeface="Calibri"/>
                </a:rPr>
                <a:t>)</a:t>
              </a:r>
              <a:endParaRPr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3" name="Google Shape;153;p6"/>
          <p:cNvSpPr/>
          <p:nvPr/>
        </p:nvSpPr>
        <p:spPr>
          <a:xfrm>
            <a:off x="3758693" y="1775725"/>
            <a:ext cx="1905000" cy="1905000"/>
          </a:xfrm>
          <a:prstGeom prst="ellipse">
            <a:avLst/>
          </a:prstGeom>
          <a:noFill/>
          <a:ln w="31750" cap="flat" cmpd="sng">
            <a:solidFill>
              <a:srgbClr val="A5A5A5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75575" tIns="37775" rIns="75575" bIns="377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88"/>
              <a:buFont typeface="Arial"/>
              <a:buNone/>
            </a:pPr>
            <a:endParaRPr sz="148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4" name="Google Shape;154;p6"/>
          <p:cNvCxnSpPr/>
          <p:nvPr/>
        </p:nvCxnSpPr>
        <p:spPr>
          <a:xfrm rot="10800000">
            <a:off x="2978975" y="1683233"/>
            <a:ext cx="1058700" cy="440700"/>
          </a:xfrm>
          <a:prstGeom prst="bentConnector2">
            <a:avLst/>
          </a:prstGeom>
          <a:noFill/>
          <a:ln w="9525" cap="flat" cmpd="sng">
            <a:solidFill>
              <a:srgbClr val="A5A5A5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155" name="Google Shape;155;p6"/>
          <p:cNvGrpSpPr/>
          <p:nvPr/>
        </p:nvGrpSpPr>
        <p:grpSpPr>
          <a:xfrm>
            <a:off x="1312451" y="3550860"/>
            <a:ext cx="2151234" cy="1324088"/>
            <a:chOff x="744728" y="1997623"/>
            <a:chExt cx="2601880" cy="1601460"/>
          </a:xfrm>
        </p:grpSpPr>
        <p:sp>
          <p:nvSpPr>
            <p:cNvPr id="156" name="Google Shape;156;p6"/>
            <p:cNvSpPr txBox="1"/>
            <p:nvPr/>
          </p:nvSpPr>
          <p:spPr>
            <a:xfrm>
              <a:off x="744728" y="1997623"/>
              <a:ext cx="2596896" cy="5231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5575" tIns="37775" rIns="75575" bIns="37775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315"/>
                <a:buFont typeface="Arial"/>
                <a:buNone/>
              </a:pPr>
              <a:r>
                <a:rPr lang="pt-BR" sz="2315" b="1">
                  <a:solidFill>
                    <a:schemeClr val="dk2"/>
                  </a:solidFill>
                  <a:latin typeface="Teko"/>
                  <a:ea typeface="Teko"/>
                  <a:cs typeface="Teko"/>
                  <a:sym typeface="Teko"/>
                </a:rPr>
                <a:t>5.344 pessoas</a:t>
              </a:r>
              <a:endParaRPr sz="1488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6"/>
            <p:cNvSpPr txBox="1"/>
            <p:nvPr/>
          </p:nvSpPr>
          <p:spPr>
            <a:xfrm>
              <a:off x="749808" y="2352282"/>
              <a:ext cx="2596800" cy="708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5575" tIns="37775" rIns="75575" bIns="37775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54"/>
                <a:buFont typeface="Arial"/>
                <a:buNone/>
              </a:pPr>
              <a:r>
                <a:rPr lang="pt-BR" sz="1654" b="0" i="0" u="none" strike="noStrike" cap="none">
                  <a:solidFill>
                    <a:srgbClr val="17365D"/>
                  </a:solidFill>
                  <a:latin typeface="Calibri"/>
                  <a:ea typeface="Calibri"/>
                  <a:cs typeface="Calibri"/>
                  <a:sym typeface="Calibri"/>
                </a:rPr>
                <a:t>Em situação de vida nas ruas</a:t>
              </a:r>
              <a:endParaRPr sz="14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8" name="Google Shape;158;p6"/>
            <p:cNvSpPr txBox="1"/>
            <p:nvPr/>
          </p:nvSpPr>
          <p:spPr>
            <a:xfrm>
              <a:off x="1113236" y="3060114"/>
              <a:ext cx="2093555" cy="5389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5575" tIns="37775" rIns="75575" bIns="37775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92"/>
                <a:buFont typeface="Arial"/>
                <a:buNone/>
              </a:pPr>
              <a:r>
                <a:rPr lang="pt-BR" sz="1200" b="0" i="0" u="none" strike="noStrike" cap="none" dirty="0">
                  <a:solidFill>
                    <a:srgbClr val="17365D"/>
                  </a:solidFill>
                  <a:latin typeface="Calibri"/>
                  <a:ea typeface="Calibri"/>
                  <a:cs typeface="Calibri"/>
                  <a:sym typeface="Calibri"/>
                </a:rPr>
                <a:t>CENSO BH PO</a:t>
              </a:r>
              <a:r>
                <a:rPr lang="pt-BR" sz="1200" dirty="0">
                  <a:solidFill>
                    <a:srgbClr val="17365D"/>
                  </a:solidFill>
                  <a:latin typeface="Calibri"/>
                  <a:ea typeface="Calibri"/>
                  <a:cs typeface="Calibri"/>
                  <a:sym typeface="Calibri"/>
                </a:rPr>
                <a:t>P</a:t>
              </a:r>
              <a:r>
                <a:rPr lang="pt-BR" sz="1200" b="0" i="0" u="none" strike="noStrike" cap="none" dirty="0">
                  <a:solidFill>
                    <a:srgbClr val="17365D"/>
                  </a:solidFill>
                  <a:latin typeface="Calibri"/>
                  <a:ea typeface="Calibri"/>
                  <a:cs typeface="Calibri"/>
                  <a:sym typeface="Calibri"/>
                </a:rPr>
                <a:t> RUA (UFMG/PBH/2023</a:t>
              </a:r>
              <a:r>
                <a:rPr lang="pt-BR" sz="1100" b="0" i="0" u="none" strike="noStrike" cap="none" dirty="0">
                  <a:solidFill>
                    <a:srgbClr val="17365D"/>
                  </a:solidFill>
                  <a:latin typeface="Calibri"/>
                  <a:ea typeface="Calibri"/>
                  <a:cs typeface="Calibri"/>
                  <a:sym typeface="Calibri"/>
                </a:rPr>
                <a:t>)</a:t>
              </a:r>
              <a:endParaRPr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159" name="Google Shape;159;p6"/>
          <p:cNvCxnSpPr>
            <a:stCxn id="153" idx="3"/>
            <a:endCxn id="157" idx="3"/>
          </p:cNvCxnSpPr>
          <p:nvPr/>
        </p:nvCxnSpPr>
        <p:spPr>
          <a:xfrm rot="5400000">
            <a:off x="3383224" y="3482294"/>
            <a:ext cx="735000" cy="573900"/>
          </a:xfrm>
          <a:prstGeom prst="bentConnector2">
            <a:avLst/>
          </a:prstGeom>
          <a:noFill/>
          <a:ln w="9525" cap="flat" cmpd="sng">
            <a:solidFill>
              <a:srgbClr val="A5A5A5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160" name="Google Shape;160;p6"/>
          <p:cNvGrpSpPr/>
          <p:nvPr/>
        </p:nvGrpSpPr>
        <p:grpSpPr>
          <a:xfrm>
            <a:off x="5219582" y="1062336"/>
            <a:ext cx="4026336" cy="1209820"/>
            <a:chOff x="892965" y="1587107"/>
            <a:chExt cx="4117329" cy="721333"/>
          </a:xfrm>
        </p:grpSpPr>
        <p:sp>
          <p:nvSpPr>
            <p:cNvPr id="161" name="Google Shape;161;p6"/>
            <p:cNvSpPr txBox="1"/>
            <p:nvPr/>
          </p:nvSpPr>
          <p:spPr>
            <a:xfrm>
              <a:off x="899838" y="1587107"/>
              <a:ext cx="3986700" cy="47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5575" tIns="37775" rIns="75575" bIns="37775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315"/>
                <a:buFont typeface="Arial"/>
                <a:buNone/>
              </a:pPr>
              <a:r>
                <a:rPr lang="pt-BR" sz="2315" b="1" i="0" u="none" strike="noStrike" cap="none">
                  <a:solidFill>
                    <a:schemeClr val="dk2"/>
                  </a:solidFill>
                  <a:latin typeface="Teko"/>
                  <a:ea typeface="Teko"/>
                  <a:cs typeface="Teko"/>
                  <a:sym typeface="Teko"/>
                </a:rPr>
                <a:t>26% </a:t>
              </a:r>
              <a:r>
                <a:rPr lang="pt-BR" sz="2315" b="1" i="0" u="none" strike="noStrike" cap="none">
                  <a:solidFill>
                    <a:schemeClr val="dk2"/>
                  </a:solidFill>
                  <a:latin typeface="Calibri"/>
                  <a:ea typeface="Calibri"/>
                  <a:cs typeface="Calibri"/>
                  <a:sym typeface="Calibri"/>
                </a:rPr>
                <a:t>com elevado/muito elevado risco</a:t>
              </a:r>
              <a:endParaRPr sz="1488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2" name="Google Shape;162;p6"/>
            <p:cNvSpPr txBox="1"/>
            <p:nvPr/>
          </p:nvSpPr>
          <p:spPr>
            <a:xfrm>
              <a:off x="892965" y="1990335"/>
              <a:ext cx="3986700" cy="19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5575" tIns="37775" rIns="75575" bIns="37775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54"/>
                <a:buFont typeface="Arial"/>
                <a:buNone/>
              </a:pPr>
              <a:r>
                <a:rPr lang="pt-BR" sz="1654" b="0" i="0" u="none" strike="noStrike" cap="none">
                  <a:solidFill>
                    <a:srgbClr val="17365D"/>
                  </a:solidFill>
                  <a:latin typeface="Calibri"/>
                  <a:ea typeface="Calibri"/>
                  <a:cs typeface="Calibri"/>
                  <a:sym typeface="Calibri"/>
                </a:rPr>
                <a:t>de vulnerabilidade da saúde</a:t>
              </a:r>
              <a:endParaRPr sz="14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3" name="Google Shape;163;p6"/>
            <p:cNvSpPr txBox="1"/>
            <p:nvPr/>
          </p:nvSpPr>
          <p:spPr>
            <a:xfrm>
              <a:off x="3636594" y="2152851"/>
              <a:ext cx="1373700" cy="1555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5575" tIns="37775" rIns="75575" bIns="37775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92"/>
                <a:buFont typeface="Arial"/>
                <a:buNone/>
              </a:pPr>
              <a:r>
                <a:rPr lang="pt-BR" sz="1200" b="0" i="0" u="none" strike="noStrike" cap="none" dirty="0">
                  <a:solidFill>
                    <a:srgbClr val="17365D"/>
                  </a:solidFill>
                  <a:latin typeface="Calibri"/>
                  <a:ea typeface="Calibri"/>
                  <a:cs typeface="Calibri"/>
                  <a:sym typeface="Calibri"/>
                </a:rPr>
                <a:t>IVS (2012</a:t>
              </a:r>
              <a:r>
                <a:rPr lang="pt-BR" sz="992" b="0" i="0" u="none" strike="noStrike" cap="none" dirty="0">
                  <a:solidFill>
                    <a:srgbClr val="17365D"/>
                  </a:solidFill>
                  <a:latin typeface="Calibri"/>
                  <a:ea typeface="Calibri"/>
                  <a:cs typeface="Calibri"/>
                  <a:sym typeface="Calibri"/>
                </a:rPr>
                <a:t>)</a:t>
              </a:r>
              <a:endParaRPr sz="1488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164" name="Google Shape;164;p6"/>
          <p:cNvCxnSpPr/>
          <p:nvPr/>
        </p:nvCxnSpPr>
        <p:spPr>
          <a:xfrm flipH="1">
            <a:off x="5593785" y="2160213"/>
            <a:ext cx="1881000" cy="108000"/>
          </a:xfrm>
          <a:prstGeom prst="bentConnector2">
            <a:avLst/>
          </a:prstGeom>
          <a:noFill/>
          <a:ln w="9525" cap="flat" cmpd="sng">
            <a:solidFill>
              <a:srgbClr val="A5A5A5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165" name="Google Shape;165;p6"/>
          <p:cNvGrpSpPr/>
          <p:nvPr/>
        </p:nvGrpSpPr>
        <p:grpSpPr>
          <a:xfrm>
            <a:off x="6031660" y="3400994"/>
            <a:ext cx="3362350" cy="857974"/>
            <a:chOff x="886967" y="1997623"/>
            <a:chExt cx="3950593" cy="1037704"/>
          </a:xfrm>
        </p:grpSpPr>
        <p:sp>
          <p:nvSpPr>
            <p:cNvPr id="166" name="Google Shape;166;p6"/>
            <p:cNvSpPr txBox="1"/>
            <p:nvPr/>
          </p:nvSpPr>
          <p:spPr>
            <a:xfrm>
              <a:off x="886967" y="1997623"/>
              <a:ext cx="3552082" cy="5231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5575" tIns="37775" rIns="75575" bIns="37775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315"/>
                <a:buFont typeface="Arial"/>
                <a:buNone/>
              </a:pPr>
              <a:r>
                <a:rPr lang="pt-BR" sz="2315" b="1" i="0" u="none" strike="noStrike" cap="none">
                  <a:solidFill>
                    <a:srgbClr val="009999"/>
                  </a:solidFill>
                  <a:latin typeface="Teko"/>
                  <a:ea typeface="Teko"/>
                  <a:cs typeface="Teko"/>
                  <a:sym typeface="Teko"/>
                </a:rPr>
                <a:t>100% </a:t>
              </a:r>
              <a:r>
                <a:rPr lang="pt-BR" sz="2315" b="1" i="0" u="none" strike="noStrike" cap="none">
                  <a:solidFill>
                    <a:srgbClr val="009999"/>
                  </a:solidFill>
                  <a:latin typeface="Calibri"/>
                  <a:ea typeface="Calibri"/>
                  <a:cs typeface="Calibri"/>
                  <a:sym typeface="Calibri"/>
                </a:rPr>
                <a:t>de cobertura</a:t>
              </a:r>
              <a:endParaRPr sz="14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7" name="Google Shape;167;p6"/>
            <p:cNvSpPr txBox="1"/>
            <p:nvPr/>
          </p:nvSpPr>
          <p:spPr>
            <a:xfrm>
              <a:off x="992658" y="2366368"/>
              <a:ext cx="3844902" cy="4001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5575" tIns="37775" rIns="75575" bIns="37775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54"/>
                <a:buFont typeface="Arial"/>
                <a:buNone/>
              </a:pPr>
              <a:r>
                <a:rPr lang="pt-BR" sz="1654" b="0" i="0" u="none" strike="noStrike" cap="none">
                  <a:solidFill>
                    <a:srgbClr val="009999"/>
                  </a:solidFill>
                  <a:latin typeface="Calibri"/>
                  <a:ea typeface="Calibri"/>
                  <a:cs typeface="Calibri"/>
                  <a:sym typeface="Calibri"/>
                </a:rPr>
                <a:t>da Atenção Básica</a:t>
              </a:r>
              <a:endParaRPr sz="14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8" name="Google Shape;168;p6"/>
            <p:cNvSpPr txBox="1"/>
            <p:nvPr/>
          </p:nvSpPr>
          <p:spPr>
            <a:xfrm>
              <a:off x="2114828" y="2719708"/>
              <a:ext cx="1891795" cy="3156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5575" tIns="37775" rIns="75575" bIns="37775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92"/>
                <a:buFont typeface="Arial"/>
                <a:buNone/>
              </a:pPr>
              <a:r>
                <a:rPr lang="pt-BR" sz="1200" b="0" i="0" u="none" strike="noStrike" cap="none" dirty="0">
                  <a:solidFill>
                    <a:srgbClr val="009999"/>
                  </a:solidFill>
                  <a:latin typeface="Calibri"/>
                  <a:ea typeface="Calibri"/>
                  <a:cs typeface="Calibri"/>
                  <a:sym typeface="Calibri"/>
                </a:rPr>
                <a:t>e-Gestor AB (dez/2020</a:t>
              </a:r>
              <a:r>
                <a:rPr lang="pt-BR" sz="992" b="0" i="0" u="none" strike="noStrike" cap="none" dirty="0">
                  <a:solidFill>
                    <a:srgbClr val="009999"/>
                  </a:solidFill>
                  <a:latin typeface="Calibri"/>
                  <a:ea typeface="Calibri"/>
                  <a:cs typeface="Calibri"/>
                  <a:sym typeface="Calibri"/>
                </a:rPr>
                <a:t>)</a:t>
              </a:r>
              <a:endParaRPr sz="1488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169" name="Google Shape;169;p6"/>
          <p:cNvCxnSpPr/>
          <p:nvPr/>
        </p:nvCxnSpPr>
        <p:spPr>
          <a:xfrm>
            <a:off x="5452462" y="3330037"/>
            <a:ext cx="482700" cy="315600"/>
          </a:xfrm>
          <a:prstGeom prst="bentConnector3">
            <a:avLst>
              <a:gd name="adj1" fmla="val 50005"/>
            </a:avLst>
          </a:prstGeom>
          <a:noFill/>
          <a:ln w="9525" cap="flat" cmpd="sng">
            <a:solidFill>
              <a:srgbClr val="A5A5A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0" name="Google Shape;170;p6"/>
          <p:cNvSpPr/>
          <p:nvPr/>
        </p:nvSpPr>
        <p:spPr>
          <a:xfrm>
            <a:off x="7418425" y="56376"/>
            <a:ext cx="2548500" cy="894000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88"/>
              <a:buFont typeface="Arial"/>
              <a:buNone/>
            </a:pPr>
            <a:endParaRPr sz="148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1" name="Google Shape;171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062656" y="97332"/>
            <a:ext cx="1525980" cy="6853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4"/>
          <p:cNvSpPr txBox="1"/>
          <p:nvPr/>
        </p:nvSpPr>
        <p:spPr>
          <a:xfrm>
            <a:off x="330874" y="449615"/>
            <a:ext cx="79062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2A90"/>
              </a:buClr>
              <a:buSzPts val="2400"/>
              <a:buFont typeface="Arial Rounded"/>
              <a:buNone/>
            </a:pPr>
            <a:r>
              <a:rPr lang="pt-BR" sz="2400" b="1" i="0" u="none" strike="noStrike" cap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AÇÕES INTERSETORIAIS 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34"/>
          <p:cNvSpPr/>
          <p:nvPr/>
        </p:nvSpPr>
        <p:spPr>
          <a:xfrm>
            <a:off x="227383" y="1135012"/>
            <a:ext cx="9853242" cy="45067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chemeClr val="dk1"/>
                </a:solidFill>
              </a:rPr>
              <a:t>Ações conjuntas DRES e Co</a:t>
            </a:r>
            <a:r>
              <a:rPr lang="pt-BR" sz="1800" dirty="0">
                <a:solidFill>
                  <a:schemeClr val="dk1"/>
                </a:solidFill>
              </a:rPr>
              <a:t>n</a:t>
            </a:r>
            <a:r>
              <a:rPr lang="pt-BR" sz="1800" i="0" u="none" strike="noStrike" cap="none" dirty="0">
                <a:solidFill>
                  <a:schemeClr val="dk1"/>
                </a:solidFill>
              </a:rPr>
              <a:t>sultório na Rua, em parceria com os Serviços de Acolhimento Institucional (abrigos e albergues), destacando-se:</a:t>
            </a:r>
            <a:endParaRPr dirty="0">
              <a:solidFill>
                <a:schemeClr val="dk1"/>
              </a:solidFill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1641"/>
              </a:spcBef>
              <a:spcAft>
                <a:spcPts val="0"/>
              </a:spcAft>
              <a:buClr>
                <a:schemeClr val="dk1"/>
              </a:buClr>
              <a:buSzPts val="1800"/>
              <a:buChar char="❑"/>
            </a:pPr>
            <a:r>
              <a:rPr lang="pt-BR" sz="1800" i="0" u="none" strike="noStrike" cap="none" dirty="0">
                <a:solidFill>
                  <a:schemeClr val="dk1"/>
                </a:solidFill>
              </a:rPr>
              <a:t>ações de controle do tabagismo, </a:t>
            </a:r>
            <a:endParaRPr dirty="0">
              <a:solidFill>
                <a:schemeClr val="dk1"/>
              </a:solidFill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1641"/>
              </a:spcBef>
              <a:spcAft>
                <a:spcPts val="0"/>
              </a:spcAft>
              <a:buClr>
                <a:schemeClr val="dk1"/>
              </a:buClr>
              <a:buSzPts val="1800"/>
              <a:buChar char="❑"/>
            </a:pPr>
            <a:r>
              <a:rPr lang="pt-BR" sz="1800" i="0" u="none" strike="noStrike" cap="none" dirty="0">
                <a:solidFill>
                  <a:schemeClr val="dk1"/>
                </a:solidFill>
              </a:rPr>
              <a:t>prevenção da tuberculose, </a:t>
            </a:r>
            <a:endParaRPr dirty="0">
              <a:solidFill>
                <a:schemeClr val="dk1"/>
              </a:solidFill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1641"/>
              </a:spcBef>
              <a:spcAft>
                <a:spcPts val="0"/>
              </a:spcAft>
              <a:buClr>
                <a:schemeClr val="dk1"/>
              </a:buClr>
              <a:buSzPts val="1800"/>
              <a:buChar char="❑"/>
            </a:pPr>
            <a:r>
              <a:rPr lang="pt-BR" sz="1800" i="0" u="none" strike="noStrike" cap="none" dirty="0">
                <a:solidFill>
                  <a:schemeClr val="dk1"/>
                </a:solidFill>
              </a:rPr>
              <a:t>vacinação, </a:t>
            </a:r>
            <a:endParaRPr dirty="0">
              <a:solidFill>
                <a:schemeClr val="dk1"/>
              </a:solidFill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1641"/>
              </a:spcBef>
              <a:spcAft>
                <a:spcPts val="0"/>
              </a:spcAft>
              <a:buClr>
                <a:schemeClr val="dk1"/>
              </a:buClr>
              <a:buSzPts val="1800"/>
              <a:buChar char="❑"/>
            </a:pPr>
            <a:r>
              <a:rPr lang="pt-BR" sz="1800" i="0" u="none" strike="noStrike" cap="none" dirty="0">
                <a:solidFill>
                  <a:schemeClr val="dk1"/>
                </a:solidFill>
              </a:rPr>
              <a:t>prevenção e promoção de saúde, </a:t>
            </a:r>
            <a:endParaRPr dirty="0">
              <a:solidFill>
                <a:schemeClr val="dk1"/>
              </a:solidFill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1641"/>
              </a:spcBef>
              <a:spcAft>
                <a:spcPts val="0"/>
              </a:spcAft>
              <a:buClr>
                <a:schemeClr val="dk1"/>
              </a:buClr>
              <a:buSzPts val="1800"/>
              <a:buChar char="❑"/>
            </a:pPr>
            <a:r>
              <a:rPr lang="pt-BR" sz="1800" i="0" u="none" strike="noStrike" cap="none" dirty="0">
                <a:solidFill>
                  <a:schemeClr val="dk1"/>
                </a:solidFill>
              </a:rPr>
              <a:t>atualização de cadastro realizado pelas ACS, </a:t>
            </a:r>
            <a:endParaRPr dirty="0">
              <a:solidFill>
                <a:schemeClr val="dk1"/>
              </a:solidFill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1641"/>
              </a:spcBef>
              <a:spcAft>
                <a:spcPts val="0"/>
              </a:spcAft>
              <a:buClr>
                <a:schemeClr val="dk1"/>
              </a:buClr>
              <a:buSzPts val="1800"/>
              <a:buChar char="❑"/>
            </a:pPr>
            <a:r>
              <a:rPr lang="pt-BR" sz="1800" i="0" u="none" strike="noStrike" cap="none" dirty="0">
                <a:solidFill>
                  <a:schemeClr val="dk1"/>
                </a:solidFill>
              </a:rPr>
              <a:t>ações com a saúde bucal, </a:t>
            </a:r>
            <a:endParaRPr dirty="0">
              <a:solidFill>
                <a:schemeClr val="dk1"/>
              </a:solidFill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1641"/>
              </a:spcBef>
              <a:spcAft>
                <a:spcPts val="0"/>
              </a:spcAft>
              <a:buClr>
                <a:schemeClr val="dk1"/>
              </a:buClr>
              <a:buSzPts val="1800"/>
              <a:buChar char="❑"/>
            </a:pPr>
            <a:r>
              <a:rPr lang="pt-BR" sz="1800" i="0" u="none" strike="noStrike" cap="none" dirty="0">
                <a:solidFill>
                  <a:schemeClr val="dk1"/>
                </a:solidFill>
              </a:rPr>
              <a:t>rodas de conversa com a temática de “redução de danos</a:t>
            </a:r>
            <a:r>
              <a:rPr lang="pt-BR" sz="1400" i="0" u="none" strike="noStrike" cap="none" dirty="0">
                <a:solidFill>
                  <a:schemeClr val="dk1"/>
                </a:solidFill>
              </a:rPr>
              <a:t>”.</a:t>
            </a:r>
            <a:endParaRPr sz="1400" i="0" u="none" strike="noStrike" cap="none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641"/>
              </a:spcBef>
              <a:spcAft>
                <a:spcPts val="0"/>
              </a:spcAft>
              <a:buClr>
                <a:srgbClr val="000000"/>
              </a:buClr>
              <a:buSzPts val="1819"/>
              <a:buFont typeface="Arial"/>
              <a:buNone/>
            </a:pPr>
            <a:r>
              <a:rPr lang="pt-BR" sz="1819" b="1" i="0" u="none" strike="noStrike" cap="none" dirty="0">
                <a:solidFill>
                  <a:srgbClr val="3A3838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985" b="1" i="0" u="none" strike="noStrike" cap="none" dirty="0">
              <a:solidFill>
                <a:srgbClr val="3A383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6" name="Google Shape;206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62656" y="173532"/>
            <a:ext cx="1525979" cy="6853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0"/>
          <p:cNvSpPr txBox="1"/>
          <p:nvPr/>
        </p:nvSpPr>
        <p:spPr>
          <a:xfrm>
            <a:off x="330874" y="449615"/>
            <a:ext cx="79062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2A90"/>
              </a:buClr>
              <a:buSzPts val="2400"/>
              <a:buFont typeface="Arial Rounded"/>
              <a:buNone/>
            </a:pPr>
            <a:r>
              <a:rPr lang="pt-BR" sz="2400" b="1" i="0" u="none" strike="noStrike" cap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NÚCLEOS INTERSETORIAIS 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10"/>
          <p:cNvSpPr/>
          <p:nvPr/>
        </p:nvSpPr>
        <p:spPr>
          <a:xfrm>
            <a:off x="227383" y="1095030"/>
            <a:ext cx="9853242" cy="44967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1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Grupos de trabalho intersetorial (Gerência de Atenção Primária à Saúde (GEAPS), coordenação do Consultório na Rua, coordenação do BH de Mãos Dadas Contra a Aids e Gerência de média complexidade da SMASAC):</a:t>
            </a:r>
            <a:endParaRPr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19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19"/>
              <a:buFont typeface="Arial"/>
              <a:buChar char="•"/>
            </a:pPr>
            <a:r>
              <a:rPr lang="pt-BR" sz="181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Discussão bimensal de processos relacionados ao atendimento da população em situação de rua. As principais pautas </a:t>
            </a:r>
            <a:r>
              <a:rPr lang="pt-BR" sz="1819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estão relacionadas com</a:t>
            </a:r>
            <a:r>
              <a:rPr lang="pt-BR" sz="181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acesso aos serviços ofertados, cuidado em saúde, qualificação dos profissionais da rede, singularidades, barreiras de acesso a serviços da PBH e demais pautas relacionadas a essa população</a:t>
            </a:r>
            <a:r>
              <a:rPr lang="pt-BR" sz="1819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com ações executadas em diversos equipamentos (CS, CERSAM, Centros de Convivência, Albergues, Abrigos, Restaurante popular, praças…)</a:t>
            </a:r>
            <a:endParaRPr sz="1819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19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1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Núcleo de vulnerabilidade em cada uma das 9 DRES</a:t>
            </a:r>
            <a:endParaRPr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19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1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Grupo de Trabalho de Mulheres em Situação de Vulnerabilidade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641"/>
              </a:spcBef>
              <a:spcAft>
                <a:spcPts val="0"/>
              </a:spcAft>
              <a:buClr>
                <a:srgbClr val="000000"/>
              </a:buClr>
              <a:buSzPts val="1819"/>
              <a:buFont typeface="Arial"/>
              <a:buNone/>
            </a:pPr>
            <a:r>
              <a:rPr lang="pt-BR" sz="1819" b="1" i="0" u="none" strike="noStrike" cap="none">
                <a:solidFill>
                  <a:srgbClr val="3A3838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985" b="1" i="0" u="none" strike="noStrike" cap="none">
              <a:solidFill>
                <a:srgbClr val="3A383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3" name="Google Shape;213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62656" y="173532"/>
            <a:ext cx="1525979" cy="6853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8"/>
          <p:cNvSpPr txBox="1"/>
          <p:nvPr/>
        </p:nvSpPr>
        <p:spPr>
          <a:xfrm>
            <a:off x="330874" y="449615"/>
            <a:ext cx="79062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2A90"/>
              </a:buClr>
              <a:buSzPts val="2400"/>
              <a:buFont typeface="Arial Rounded"/>
              <a:buNone/>
            </a:pPr>
            <a:r>
              <a:rPr lang="pt-BR" sz="2400" b="1" i="0" u="none" strike="noStrike" cap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UNIDADES INTERSETORIAIS DE DESTAQUE 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8"/>
          <p:cNvSpPr/>
          <p:nvPr/>
        </p:nvSpPr>
        <p:spPr>
          <a:xfrm>
            <a:off x="255751" y="1547991"/>
            <a:ext cx="9853242" cy="4063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Centro Integrado de Atendimento à Mulher (CIAM):</a:t>
            </a:r>
            <a:endParaRPr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lang="pt-BR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dministrado pela Secretaria Municipal de Segurança e Prevenção, atua no atendimento a mulheres em situação de vulnerabilidade social, com trajetória de vida nas ruas, em uso prejudicial de álcool e de outras drogas e em situação de violência doméstica. </a:t>
            </a:r>
            <a:endParaRPr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Casa da Gestante </a:t>
            </a:r>
            <a:endParaRPr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 Abrigo de Gestantes e Puérperas é um equipamento da Assistência Social do Município de Belo Horizonte (SUAS- Sistema Único de Assistência Social) executado em parceria com a ADRA- Agência Adventista de Desenvolvimento e Recursos Assistenciais Sudeste Brasileira e está localizado na regional Oeste. </a:t>
            </a:r>
            <a:endParaRPr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19" b="1" i="0" u="none" strike="noStrike" cap="none" dirty="0">
                <a:solidFill>
                  <a:srgbClr val="3A3838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85" b="1" i="0" u="none" strike="noStrike" cap="none" dirty="0">
              <a:solidFill>
                <a:srgbClr val="3A383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0" name="Google Shape;220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62656" y="173532"/>
            <a:ext cx="1525979" cy="6853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9"/>
          <p:cNvSpPr txBox="1">
            <a:spLocks noGrp="1"/>
          </p:cNvSpPr>
          <p:nvPr>
            <p:ph type="title"/>
          </p:nvPr>
        </p:nvSpPr>
        <p:spPr>
          <a:xfrm>
            <a:off x="357023" y="235165"/>
            <a:ext cx="7584478" cy="6423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5575" tIns="37775" rIns="75575" bIns="3777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50"/>
              <a:buFont typeface="Arial"/>
              <a:buNone/>
            </a:pPr>
            <a:r>
              <a:rPr lang="pt-BR" sz="180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PRINCIPAIS PORTAS DE ENTRADA DA POPULAÇÃO EM SITUAÇÃO DE RUA NO SUS BH</a:t>
            </a:r>
            <a:endParaRPr sz="1800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177" name="Google Shape;177;p9"/>
          <p:cNvSpPr/>
          <p:nvPr/>
        </p:nvSpPr>
        <p:spPr>
          <a:xfrm>
            <a:off x="7560469" y="139678"/>
            <a:ext cx="2437686" cy="46194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88"/>
              <a:buFont typeface="Arial"/>
              <a:buNone/>
            </a:pPr>
            <a:endParaRPr sz="148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8" name="Google Shape;178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62656" y="173532"/>
            <a:ext cx="1525979" cy="685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00705" y="2547052"/>
            <a:ext cx="1228725" cy="1466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843157" y="1004736"/>
            <a:ext cx="1675967" cy="14102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055409" y="1249816"/>
            <a:ext cx="1862026" cy="12384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435874" y="3136443"/>
            <a:ext cx="2027566" cy="18569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56348" y="2798716"/>
            <a:ext cx="2804940" cy="7897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9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939512" y="3830929"/>
            <a:ext cx="1243449" cy="1247766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9"/>
          <p:cNvSpPr txBox="1"/>
          <p:nvPr/>
        </p:nvSpPr>
        <p:spPr>
          <a:xfrm>
            <a:off x="1603332" y="2415002"/>
            <a:ext cx="1915791" cy="3075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CENTRO DE SAÚDE</a:t>
            </a:r>
            <a:endParaRPr/>
          </a:p>
        </p:txBody>
      </p:sp>
      <p:sp>
        <p:nvSpPr>
          <p:cNvPr id="186" name="Google Shape;186;p9"/>
          <p:cNvSpPr txBox="1"/>
          <p:nvPr/>
        </p:nvSpPr>
        <p:spPr>
          <a:xfrm>
            <a:off x="663038" y="5078697"/>
            <a:ext cx="28998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PROJETOS INTERSETORIAIS</a:t>
            </a:r>
            <a:endParaRPr/>
          </a:p>
        </p:txBody>
      </p:sp>
      <p:sp>
        <p:nvSpPr>
          <p:cNvPr id="187" name="Google Shape;187;p9"/>
          <p:cNvSpPr txBox="1"/>
          <p:nvPr/>
        </p:nvSpPr>
        <p:spPr>
          <a:xfrm>
            <a:off x="7682856" y="2451199"/>
            <a:ext cx="64862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UPAs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9"/>
          <p:cNvSpPr txBox="1"/>
          <p:nvPr/>
        </p:nvSpPr>
        <p:spPr>
          <a:xfrm>
            <a:off x="7190225" y="4936235"/>
            <a:ext cx="28308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URGÊNCIAS HOSPITALARES</a:t>
            </a:r>
            <a:endParaRPr/>
          </a:p>
        </p:txBody>
      </p:sp>
      <p:pic>
        <p:nvPicPr>
          <p:cNvPr id="189" name="Google Shape;189;p9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4768460" y="731967"/>
            <a:ext cx="1493214" cy="1251071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9"/>
          <p:cNvSpPr txBox="1"/>
          <p:nvPr/>
        </p:nvSpPr>
        <p:spPr>
          <a:xfrm>
            <a:off x="5038356" y="1919167"/>
            <a:ext cx="938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SAMU</a:t>
            </a:r>
            <a:endParaRPr/>
          </a:p>
        </p:txBody>
      </p:sp>
      <p:cxnSp>
        <p:nvCxnSpPr>
          <p:cNvPr id="191" name="Google Shape;191;p9"/>
          <p:cNvCxnSpPr/>
          <p:nvPr/>
        </p:nvCxnSpPr>
        <p:spPr>
          <a:xfrm rot="10800000">
            <a:off x="3707704" y="2531744"/>
            <a:ext cx="885752" cy="507969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2" name="Google Shape;192;p9"/>
          <p:cNvCxnSpPr/>
          <p:nvPr/>
        </p:nvCxnSpPr>
        <p:spPr>
          <a:xfrm rot="10800000">
            <a:off x="3519123" y="3509077"/>
            <a:ext cx="1081882" cy="67082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3" name="Google Shape;193;p9"/>
          <p:cNvCxnSpPr/>
          <p:nvPr/>
        </p:nvCxnSpPr>
        <p:spPr>
          <a:xfrm rot="10800000">
            <a:off x="5518683" y="2263826"/>
            <a:ext cx="0" cy="321000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4" name="Google Shape;194;p9"/>
          <p:cNvCxnSpPr/>
          <p:nvPr/>
        </p:nvCxnSpPr>
        <p:spPr>
          <a:xfrm rot="10800000" flipH="1">
            <a:off x="6121625" y="2631275"/>
            <a:ext cx="1068600" cy="526200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5" name="Google Shape;195;p9"/>
          <p:cNvCxnSpPr/>
          <p:nvPr/>
        </p:nvCxnSpPr>
        <p:spPr>
          <a:xfrm>
            <a:off x="6227348" y="3795474"/>
            <a:ext cx="1134600" cy="449400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6" name="Google Shape;196;p9"/>
          <p:cNvCxnSpPr/>
          <p:nvPr/>
        </p:nvCxnSpPr>
        <p:spPr>
          <a:xfrm flipH="1">
            <a:off x="3439257" y="3918643"/>
            <a:ext cx="1267500" cy="414900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triangle" w="med" len="med"/>
          </a:ln>
        </p:spPr>
      </p:cxnSp>
      <p:pic>
        <p:nvPicPr>
          <p:cNvPr id="197" name="Google Shape;197;p9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926800" y="4242581"/>
            <a:ext cx="1267500" cy="114391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8" name="Google Shape;198;p9"/>
          <p:cNvCxnSpPr/>
          <p:nvPr/>
        </p:nvCxnSpPr>
        <p:spPr>
          <a:xfrm flipH="1">
            <a:off x="5557693" y="3922102"/>
            <a:ext cx="5700" cy="408000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99" name="Google Shape;199;p9"/>
          <p:cNvSpPr txBox="1"/>
          <p:nvPr/>
        </p:nvSpPr>
        <p:spPr>
          <a:xfrm>
            <a:off x="4956347" y="5386500"/>
            <a:ext cx="12084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CERSAM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4"/>
          <p:cNvSpPr/>
          <p:nvPr/>
        </p:nvSpPr>
        <p:spPr>
          <a:xfrm>
            <a:off x="-1" y="4619237"/>
            <a:ext cx="10080625" cy="105121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75575" tIns="37775" rIns="75575" bIns="377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88"/>
              <a:buFont typeface="Arial"/>
              <a:buNone/>
            </a:pPr>
            <a:endParaRPr sz="148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6" name="Google Shape;226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3644" y="729328"/>
            <a:ext cx="3358864" cy="4747370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4"/>
          <p:cNvSpPr/>
          <p:nvPr/>
        </p:nvSpPr>
        <p:spPr>
          <a:xfrm>
            <a:off x="1260078" y="229301"/>
            <a:ext cx="684265" cy="760300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5575" tIns="37775" rIns="75575" bIns="377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88"/>
              <a:buFont typeface="Arial"/>
              <a:buNone/>
            </a:pPr>
            <a:endParaRPr sz="148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4"/>
          <p:cNvSpPr txBox="1"/>
          <p:nvPr/>
        </p:nvSpPr>
        <p:spPr>
          <a:xfrm>
            <a:off x="588458" y="1481551"/>
            <a:ext cx="5887500" cy="26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5575" tIns="37775" rIns="75575" bIns="377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Modelo assistencial: </a:t>
            </a: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3510" marR="0" lvl="0" indent="-28351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pt-BR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Estratégia de Saúde da Família</a:t>
            </a: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3510" marR="0" lvl="0" indent="-28351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pt-BR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Primeiro contato do usuário - Acolhimento </a:t>
            </a: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3510" marR="0" lvl="0" indent="-28351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pt-BR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Longitudinalidade do cuidado - Vínculo </a:t>
            </a: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3510" marR="0" lvl="0" indent="-28351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pt-BR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Coordenadora do cuidado </a:t>
            </a: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3510" marR="0" lvl="0" indent="-28351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pt-BR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Vigilância no território </a:t>
            </a: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3510" marR="0" lvl="0" indent="-28351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pt-BR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Orientação comunitária </a:t>
            </a: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4"/>
          <p:cNvSpPr txBox="1"/>
          <p:nvPr/>
        </p:nvSpPr>
        <p:spPr>
          <a:xfrm>
            <a:off x="219312" y="299325"/>
            <a:ext cx="7918500" cy="67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5575" tIns="37775" rIns="75575" bIns="377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Modelo assistencial focado na Atenção Primária à Saúde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4"/>
          <p:cNvSpPr/>
          <p:nvPr/>
        </p:nvSpPr>
        <p:spPr>
          <a:xfrm>
            <a:off x="7560469" y="139678"/>
            <a:ext cx="2437686" cy="46194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88"/>
              <a:buFont typeface="Arial"/>
              <a:buNone/>
            </a:pPr>
            <a:endParaRPr sz="148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1" name="Google Shape;23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37812" y="173532"/>
            <a:ext cx="1525979" cy="6853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5"/>
          <p:cNvSpPr/>
          <p:nvPr/>
        </p:nvSpPr>
        <p:spPr>
          <a:xfrm>
            <a:off x="-1" y="4619237"/>
            <a:ext cx="10080625" cy="105121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75575" tIns="37775" rIns="75575" bIns="377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88"/>
              <a:buFont typeface="Arial"/>
              <a:buNone/>
            </a:pPr>
            <a:endParaRPr sz="148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5"/>
          <p:cNvSpPr/>
          <p:nvPr/>
        </p:nvSpPr>
        <p:spPr>
          <a:xfrm>
            <a:off x="1260078" y="229301"/>
            <a:ext cx="684265" cy="760300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5575" tIns="37775" rIns="75575" bIns="377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88"/>
              <a:buFont typeface="Arial"/>
              <a:buNone/>
            </a:pPr>
            <a:endParaRPr sz="148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5"/>
          <p:cNvSpPr txBox="1"/>
          <p:nvPr/>
        </p:nvSpPr>
        <p:spPr>
          <a:xfrm>
            <a:off x="335462" y="1577207"/>
            <a:ext cx="9422400" cy="29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5575" tIns="37775" rIns="75575" bIns="37775" anchor="t" anchorCtr="0">
            <a:spAutoFit/>
          </a:bodyPr>
          <a:lstStyle/>
          <a:p>
            <a:pPr marL="28575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❑"/>
            </a:pPr>
            <a:r>
              <a:rPr lang="pt-BR" sz="21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 </a:t>
            </a:r>
            <a:r>
              <a:rPr lang="pt-BR" sz="2100" b="1" i="0" u="none" strike="noStrike" cap="none" dirty="0">
                <a:solidFill>
                  <a:schemeClr val="dk1"/>
                </a:solidFill>
              </a:rPr>
              <a:t>cuidado em liberdade</a:t>
            </a:r>
            <a:r>
              <a:rPr lang="pt-BR" sz="21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 integral.</a:t>
            </a:r>
            <a:endParaRPr sz="1900" dirty="0">
              <a:solidFill>
                <a:schemeClr val="dk1"/>
              </a:solidFill>
            </a:endParaRPr>
          </a:p>
          <a:p>
            <a:pPr marL="28575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❑"/>
            </a:pPr>
            <a:r>
              <a:rPr lang="pt-BR" sz="21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 </a:t>
            </a:r>
            <a:r>
              <a:rPr lang="pt-BR" sz="2100" b="1" i="0" u="none" strike="noStrike" cap="none" dirty="0">
                <a:solidFill>
                  <a:schemeClr val="dk1"/>
                </a:solidFill>
              </a:rPr>
              <a:t>respeito e proteção à vida.</a:t>
            </a:r>
            <a:endParaRPr sz="1900" b="1" dirty="0">
              <a:solidFill>
                <a:schemeClr val="dk1"/>
              </a:solidFill>
            </a:endParaRPr>
          </a:p>
          <a:p>
            <a:pPr marL="28575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❑"/>
            </a:pPr>
            <a:r>
              <a:rPr lang="pt-BR" sz="21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 respeito às diferenças, ao </a:t>
            </a:r>
            <a:r>
              <a:rPr lang="pt-BR" sz="2100" b="1" i="0" u="none" strike="noStrike" cap="none" dirty="0">
                <a:solidFill>
                  <a:schemeClr val="dk1"/>
                </a:solidFill>
              </a:rPr>
              <a:t>protagonismo e autonomia dos usuários</a:t>
            </a:r>
            <a:r>
              <a:rPr lang="pt-BR" sz="21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900" dirty="0">
              <a:solidFill>
                <a:schemeClr val="dk1"/>
              </a:solidFill>
            </a:endParaRPr>
          </a:p>
          <a:p>
            <a:pPr marL="28575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❑"/>
            </a:pPr>
            <a:r>
              <a:rPr lang="pt-BR" sz="21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pt-BR" sz="2100" b="1" i="0" u="none" strike="noStrike" cap="none" dirty="0">
                <a:solidFill>
                  <a:schemeClr val="dk1"/>
                </a:solidFill>
              </a:rPr>
              <a:t>descentralização e a </a:t>
            </a:r>
            <a:r>
              <a:rPr lang="pt-BR" sz="2100" b="1" i="0" u="none" strike="noStrike" cap="none" dirty="0" err="1">
                <a:solidFill>
                  <a:schemeClr val="dk1"/>
                </a:solidFill>
              </a:rPr>
              <a:t>corresponsabilização</a:t>
            </a:r>
            <a:r>
              <a:rPr lang="pt-BR" sz="21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dos agentes territoriais-locais,</a:t>
            </a:r>
            <a:endParaRPr sz="2100" dirty="0">
              <a:solidFill>
                <a:schemeClr val="dk1"/>
              </a:solidFill>
            </a:endParaRPr>
          </a:p>
          <a:p>
            <a:pPr marL="28575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❑"/>
            </a:pPr>
            <a:r>
              <a:rPr lang="pt-BR" sz="21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pt-BR" sz="2100" b="1" i="0" u="none" strike="noStrike" cap="none" dirty="0">
                <a:solidFill>
                  <a:schemeClr val="dk1"/>
                </a:solidFill>
              </a:rPr>
              <a:t>desinstitucionalização</a:t>
            </a:r>
            <a:r>
              <a:rPr lang="pt-BR" sz="21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voltada para a inclusão das pessoas como sujeitos.</a:t>
            </a:r>
            <a:endParaRPr sz="1900" dirty="0">
              <a:solidFill>
                <a:schemeClr val="dk1"/>
              </a:solidFill>
            </a:endParaRPr>
          </a:p>
          <a:p>
            <a:pPr marL="28575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❑"/>
            </a:pPr>
            <a:r>
              <a:rPr lang="pt-BR" sz="21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pt-BR" sz="2100" b="1" i="0" u="none" strike="noStrike" cap="none" dirty="0">
                <a:solidFill>
                  <a:schemeClr val="dk1"/>
                </a:solidFill>
              </a:rPr>
              <a:t>Redução de Danos. </a:t>
            </a:r>
            <a:endParaRPr sz="2100" b="1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</a:endParaRPr>
          </a:p>
        </p:txBody>
      </p:sp>
      <p:sp>
        <p:nvSpPr>
          <p:cNvPr id="239" name="Google Shape;239;p5"/>
          <p:cNvSpPr txBox="1"/>
          <p:nvPr/>
        </p:nvSpPr>
        <p:spPr>
          <a:xfrm>
            <a:off x="219312" y="299325"/>
            <a:ext cx="7375288" cy="67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5575" tIns="37775" rIns="75575" bIns="377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Premissas da Rede de Atenção Psicossocial (inclui a atenção aos usuários em situação de </a:t>
            </a:r>
            <a:r>
              <a:rPr lang="pt-BR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</a:t>
            </a:r>
            <a:r>
              <a:rPr lang="pt-BR" sz="2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ua)</a:t>
            </a:r>
            <a:endParaRPr sz="2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5"/>
          <p:cNvSpPr/>
          <p:nvPr/>
        </p:nvSpPr>
        <p:spPr>
          <a:xfrm>
            <a:off x="7560469" y="139678"/>
            <a:ext cx="2437686" cy="46194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88"/>
              <a:buFont typeface="Arial"/>
              <a:buNone/>
            </a:pPr>
            <a:endParaRPr sz="148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1" name="Google Shape;241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137812" y="173532"/>
            <a:ext cx="1525979" cy="6853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29e652c3195_0_5"/>
          <p:cNvSpPr/>
          <p:nvPr/>
        </p:nvSpPr>
        <p:spPr>
          <a:xfrm>
            <a:off x="7560469" y="139678"/>
            <a:ext cx="2437800" cy="462000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88"/>
              <a:buFont typeface="Arial"/>
              <a:buNone/>
            </a:pPr>
            <a:endParaRPr sz="148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g29e652c3195_0_5"/>
          <p:cNvSpPr txBox="1"/>
          <p:nvPr/>
        </p:nvSpPr>
        <p:spPr>
          <a:xfrm>
            <a:off x="207180" y="171038"/>
            <a:ext cx="7669500" cy="53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lang="pt-BR" sz="2517" b="1" i="0" u="none" strike="noStrike" cap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REDE SUS BH – EQUIPAMENTOS PRÓPRIOS COM FOCO NO ATENDIMENTO À POPULAÇÃO EM SITUAÇÃO DE RUA</a:t>
            </a:r>
            <a:endParaRPr sz="2517" b="1" i="0" u="none" strike="noStrike" cap="non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249" name="Google Shape;249;g29e652c3195_0_5"/>
          <p:cNvSpPr txBox="1"/>
          <p:nvPr/>
        </p:nvSpPr>
        <p:spPr>
          <a:xfrm>
            <a:off x="3894723" y="494350"/>
            <a:ext cx="52029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0" name="Google Shape;250;g29e652c3195_0_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51568" y="33516"/>
            <a:ext cx="1525980" cy="685397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g29e652c3195_0_5"/>
          <p:cNvSpPr/>
          <p:nvPr/>
        </p:nvSpPr>
        <p:spPr>
          <a:xfrm>
            <a:off x="5584778" y="3518696"/>
            <a:ext cx="1243800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5575" tIns="37775" rIns="75575" bIns="377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58"/>
              <a:buFont typeface="Arial"/>
              <a:buNone/>
            </a:pPr>
            <a:r>
              <a:rPr lang="pt-BR" sz="1158" b="1" i="0" u="none" strike="noStrike" cap="non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Projeto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58"/>
              <a:buFont typeface="Arial"/>
              <a:buNone/>
            </a:pPr>
            <a:r>
              <a:rPr lang="pt-BR" sz="1158" b="1" i="0" u="none" strike="noStrike" cap="non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Maloca</a:t>
            </a:r>
            <a:endParaRPr sz="992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g29e652c3195_0_5"/>
          <p:cNvSpPr txBox="1"/>
          <p:nvPr/>
        </p:nvSpPr>
        <p:spPr>
          <a:xfrm>
            <a:off x="7092959" y="805121"/>
            <a:ext cx="1137600" cy="116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76"/>
              <a:buFont typeface="Arial"/>
              <a:buNone/>
            </a:pPr>
            <a:r>
              <a:rPr lang="pt-BR" sz="2976" b="1" i="0" u="none" strike="noStrike" cap="none">
                <a:solidFill>
                  <a:schemeClr val="lt1"/>
                </a:solidFill>
                <a:latin typeface="Teko"/>
                <a:ea typeface="Teko"/>
                <a:cs typeface="Teko"/>
                <a:sym typeface="Teko"/>
              </a:rPr>
              <a:t>1</a:t>
            </a:r>
            <a:endParaRPr sz="1323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</a:pPr>
            <a:r>
              <a:rPr lang="pt-BR" sz="992" b="1" i="0" u="none" strike="noStrike" cap="non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Equipe BH de Mãos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</a:pPr>
            <a:r>
              <a:rPr lang="pt-BR" sz="992" b="1" i="0" u="none" strike="noStrike" cap="non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 Dadas contra a Aids</a:t>
            </a:r>
            <a:endParaRPr sz="909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g29e652c3195_0_5"/>
          <p:cNvSpPr txBox="1"/>
          <p:nvPr/>
        </p:nvSpPr>
        <p:spPr>
          <a:xfrm>
            <a:off x="7066098" y="3181429"/>
            <a:ext cx="1191300" cy="9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76"/>
              <a:buFont typeface="Arial"/>
              <a:buNone/>
            </a:pPr>
            <a:r>
              <a:rPr lang="pt-BR" sz="2976" b="1" i="0" u="none" strike="noStrike" cap="none">
                <a:solidFill>
                  <a:schemeClr val="lt1"/>
                </a:solidFill>
                <a:latin typeface="Teko"/>
                <a:ea typeface="Teko"/>
                <a:cs typeface="Teko"/>
                <a:sym typeface="Teko"/>
              </a:rPr>
              <a:t>51</a:t>
            </a:r>
            <a:endParaRPr sz="1323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58"/>
              <a:buFont typeface="Arial"/>
              <a:buNone/>
            </a:pPr>
            <a:r>
              <a:rPr lang="pt-BR" sz="1158" b="1" i="0" u="none" strike="noStrike" cap="non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Equipes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58"/>
              <a:buFont typeface="Arial"/>
              <a:buNone/>
            </a:pPr>
            <a:r>
              <a:rPr lang="pt-BR" sz="1158" b="1" i="0" u="none" strike="noStrike" cap="non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Arte na Saúde</a:t>
            </a:r>
            <a:endParaRPr sz="1158" b="1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54" name="Google Shape;254;g29e652c3195_0_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7180" y="718925"/>
            <a:ext cx="9724220" cy="4887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79EC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g218d0c226a7_0_141"/>
          <p:cNvPicPr preferRelativeResize="0"/>
          <p:nvPr/>
        </p:nvPicPr>
        <p:blipFill rotWithShape="1">
          <a:blip r:embed="rId3">
            <a:alphaModFix/>
          </a:blip>
          <a:srcRect l="285" t="585" b="585"/>
          <a:stretch/>
        </p:blipFill>
        <p:spPr>
          <a:xfrm>
            <a:off x="0" y="99"/>
            <a:ext cx="2520156" cy="5670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g218d0c226a7_0_14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99639" y="4032955"/>
            <a:ext cx="2110365" cy="947876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g218d0c226a7_0_141"/>
          <p:cNvSpPr/>
          <p:nvPr/>
        </p:nvSpPr>
        <p:spPr>
          <a:xfrm>
            <a:off x="877492" y="724119"/>
            <a:ext cx="1560068" cy="34624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879EC"/>
              </a:buClr>
              <a:buSzPts val="1488"/>
              <a:buFont typeface="Arial"/>
              <a:buNone/>
            </a:pPr>
            <a:r>
              <a:rPr lang="pt-BR" sz="1488" b="0" i="0" u="none" strike="noStrike" cap="none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rPr>
              <a:t>PBH.GOV.BR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2181898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559</Words>
  <Application>Microsoft Office PowerPoint</Application>
  <PresentationFormat>Personalizar</PresentationFormat>
  <Paragraphs>79</Paragraphs>
  <Slides>10</Slides>
  <Notes>10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10</vt:i4>
      </vt:variant>
    </vt:vector>
  </HeadingPairs>
  <TitlesOfParts>
    <vt:vector size="21" baseType="lpstr">
      <vt:lpstr>Arial Black</vt:lpstr>
      <vt:lpstr>Roboto Slab Black</vt:lpstr>
      <vt:lpstr>Arial</vt:lpstr>
      <vt:lpstr>Calibri</vt:lpstr>
      <vt:lpstr>Trebuchet MS</vt:lpstr>
      <vt:lpstr>Arial Rounded</vt:lpstr>
      <vt:lpstr>Teko</vt:lpstr>
      <vt:lpstr>Times New Roman</vt:lpstr>
      <vt:lpstr>Noto Sans Symbols</vt:lpstr>
      <vt:lpstr>Tema do Office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PRINCIPAIS PORTAS DE ENTRADA DA POPULAÇÃO EM SITUAÇÃO DE RUA NO SUS BH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ANA OTAVIA RIBEIRO PAIVA PRPS400265</dc:creator>
  <cp:lastModifiedBy>DANILO BORGES MATIAS PR102742</cp:lastModifiedBy>
  <cp:revision>4</cp:revision>
  <dcterms:created xsi:type="dcterms:W3CDTF">2023-02-13T12:43:46Z</dcterms:created>
  <dcterms:modified xsi:type="dcterms:W3CDTF">2023-11-23T20:51:37Z</dcterms:modified>
</cp:coreProperties>
</file>