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1.xml" ContentType="application/xml"/>
  <Override PartName="/customXml/itemProps3.xml" ContentType="application/vnd.openxmlformats-officedocument.customXmlProperties+xml"/>
  <Override PartName="/customXml/itemProps1.xml" ContentType="application/vnd.openxmlformats-officedocument.customXmlProperties+xml"/>
  <Override PartName="/customXml/item2.xml" ContentType="application/xml"/>
  <Override PartName="/customXml/itemProps2.xml" ContentType="application/vnd.openxmlformats-officedocument.customXmlProperties+xml"/>
  <Override PartName="/customXml/_rels/item1.xml.rels" ContentType="application/vnd.openxmlformats-package.relationships+xml"/>
  <Override PartName="/customXml/_rels/item2.xml.rels" ContentType="application/vnd.openxmlformats-package.relationships+xml"/>
  <Override PartName="/customXml/_rels/item3.xml.rels" ContentType="application/vnd.openxmlformats-package.relationships+xml"/>
  <Override PartName="/customXml/item3.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2.xml" ContentType="application/vnd.openxmlformats-officedocument.them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media/image1.wmf" ContentType="image/x-wmf"/>
  <Override PartName="/ppt/media/image2.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_rels/presentation.xml.rels" ContentType="application/vnd.openxmlformats-package.relationships+xml"/>
  <Override PartName="/_rels/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customXml" Target="../customXml/item1.xml"/><Relationship Id="rId5" Type="http://schemas.openxmlformats.org/officeDocument/2006/relationships/customXml" Target="../customXml/item2.xml"/><Relationship Id="rId6" Type="http://schemas.openxmlformats.org/officeDocument/2006/relationships/customXml" Target="../customXml/item3.xml"/><Relationship Id="rId7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12192000" cy="6858000"/>
  <p:notesSz cx="6858000" cy="9144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067F2D0-EA83-479A-B771-D1A113521CEC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subTitle"/>
          </p:nvPr>
        </p:nvSpPr>
        <p:spPr>
          <a:xfrm>
            <a:off x="1096920" y="1846440"/>
            <a:ext cx="10058040" cy="402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pt-BR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C745CA8-D432-425E-A18E-8757884C6B8C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10058040" cy="402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EAA33B9B-FD30-4A76-B9B6-23BEAE4CFC5E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4908240" cy="402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6251040" y="1846440"/>
            <a:ext cx="4908240" cy="402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B8846E6-6C61-4CD8-BCAB-05410DDF5EA7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3B9D7EC-DA73-4078-812A-C9BEB834BE15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subTitle"/>
          </p:nvPr>
        </p:nvSpPr>
        <p:spPr>
          <a:xfrm>
            <a:off x="1096920" y="287280"/>
            <a:ext cx="10058040" cy="6717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236F145-8AA5-4003-B40C-68B2F47016E5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6251040" y="1846440"/>
            <a:ext cx="4908240" cy="402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/>
          </p:nvPr>
        </p:nvSpPr>
        <p:spPr>
          <a:xfrm>
            <a:off x="1096920" y="394740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BA71787B-3628-408A-AEFA-81A99A4453F9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4908240" cy="402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51040" y="184644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6251040" y="394740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05CCAFD0-6D92-4208-8F56-EE651D52387B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/>
          </p:nvPr>
        </p:nvSpPr>
        <p:spPr>
          <a:xfrm>
            <a:off x="6251040" y="184644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/>
          </p:nvPr>
        </p:nvSpPr>
        <p:spPr>
          <a:xfrm>
            <a:off x="1096920" y="3947400"/>
            <a:ext cx="100580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2FBD06E-45A3-46EB-B2AC-CB061CBE3578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100580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/>
          </p:nvPr>
        </p:nvSpPr>
        <p:spPr>
          <a:xfrm>
            <a:off x="1096920" y="3947400"/>
            <a:ext cx="100580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A68A725-A8BE-4608-993F-283D2145B228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6251040" y="184644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1096920" y="394740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251040" y="394740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B0C11DF0-CC28-4F7E-9913-FEBC416146EA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323856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/>
          </p:nvPr>
        </p:nvSpPr>
        <p:spPr>
          <a:xfrm>
            <a:off x="4497840" y="1846440"/>
            <a:ext cx="323856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/>
          </p:nvPr>
        </p:nvSpPr>
        <p:spPr>
          <a:xfrm>
            <a:off x="7898760" y="1846440"/>
            <a:ext cx="323856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49" name="PlaceHolder 5"/>
          <p:cNvSpPr>
            <a:spLocks noGrp="1"/>
          </p:cNvSpPr>
          <p:nvPr>
            <p:ph/>
          </p:nvPr>
        </p:nvSpPr>
        <p:spPr>
          <a:xfrm>
            <a:off x="1096920" y="3947400"/>
            <a:ext cx="323856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50" name="PlaceHolder 6"/>
          <p:cNvSpPr>
            <a:spLocks noGrp="1"/>
          </p:cNvSpPr>
          <p:nvPr>
            <p:ph/>
          </p:nvPr>
        </p:nvSpPr>
        <p:spPr>
          <a:xfrm>
            <a:off x="4497840" y="3947400"/>
            <a:ext cx="323856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51" name="PlaceHolder 7"/>
          <p:cNvSpPr>
            <a:spLocks noGrp="1"/>
          </p:cNvSpPr>
          <p:nvPr>
            <p:ph/>
          </p:nvPr>
        </p:nvSpPr>
        <p:spPr>
          <a:xfrm>
            <a:off x="7898760" y="3947400"/>
            <a:ext cx="323856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1A6FC253-3130-4E86-A7C7-90CF1AC2AFAF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0DECDA91-D72F-4569-B81B-012131E6365B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subTitle"/>
          </p:nvPr>
        </p:nvSpPr>
        <p:spPr>
          <a:xfrm>
            <a:off x="1096920" y="1846440"/>
            <a:ext cx="10058040" cy="402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pt-BR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03871F13-D753-4031-A29D-594CFF5B7F4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10058040" cy="402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0049AD5A-2528-4312-8ADB-3B10A42FB6DE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4908240" cy="402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6251040" y="1846440"/>
            <a:ext cx="4908240" cy="402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6E995475-9922-4A41-A4FE-5A2E21655996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68AE2EF3-9E9A-4922-B3A6-3BBACE65B77B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subTitle"/>
          </p:nvPr>
        </p:nvSpPr>
        <p:spPr>
          <a:xfrm>
            <a:off x="1096920" y="287280"/>
            <a:ext cx="10058040" cy="6717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8C9A6F0F-68C8-4480-AD3A-E2E2E5EF1F49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/>
          </p:nvPr>
        </p:nvSpPr>
        <p:spPr>
          <a:xfrm>
            <a:off x="6251040" y="1846440"/>
            <a:ext cx="4908240" cy="402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/>
          </p:nvPr>
        </p:nvSpPr>
        <p:spPr>
          <a:xfrm>
            <a:off x="1096920" y="394740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38A83754-B67F-44DB-A7AF-C6A17E130285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4908240" cy="402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/>
          </p:nvPr>
        </p:nvSpPr>
        <p:spPr>
          <a:xfrm>
            <a:off x="6251040" y="184644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/>
          </p:nvPr>
        </p:nvSpPr>
        <p:spPr>
          <a:xfrm>
            <a:off x="6251040" y="394740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EBF7153E-BF67-4035-B2AF-2C38730DA38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82" name="PlaceHolder 3"/>
          <p:cNvSpPr>
            <a:spLocks noGrp="1"/>
          </p:cNvSpPr>
          <p:nvPr>
            <p:ph/>
          </p:nvPr>
        </p:nvSpPr>
        <p:spPr>
          <a:xfrm>
            <a:off x="6251040" y="184644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83" name="PlaceHolder 4"/>
          <p:cNvSpPr>
            <a:spLocks noGrp="1"/>
          </p:cNvSpPr>
          <p:nvPr>
            <p:ph/>
          </p:nvPr>
        </p:nvSpPr>
        <p:spPr>
          <a:xfrm>
            <a:off x="1096920" y="3947400"/>
            <a:ext cx="100580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F6371C2E-3A11-4765-A28D-BDA7E6BD517D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100580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86" name="PlaceHolder 3"/>
          <p:cNvSpPr>
            <a:spLocks noGrp="1"/>
          </p:cNvSpPr>
          <p:nvPr>
            <p:ph/>
          </p:nvPr>
        </p:nvSpPr>
        <p:spPr>
          <a:xfrm>
            <a:off x="1096920" y="3947400"/>
            <a:ext cx="100580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778FB62C-DABA-485B-9BF2-6F66CEB85CBC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/>
          </p:nvPr>
        </p:nvSpPr>
        <p:spPr>
          <a:xfrm>
            <a:off x="6251040" y="184644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/>
          </p:nvPr>
        </p:nvSpPr>
        <p:spPr>
          <a:xfrm>
            <a:off x="1096920" y="394740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91" name="PlaceHolder 5"/>
          <p:cNvSpPr>
            <a:spLocks noGrp="1"/>
          </p:cNvSpPr>
          <p:nvPr>
            <p:ph/>
          </p:nvPr>
        </p:nvSpPr>
        <p:spPr>
          <a:xfrm>
            <a:off x="6251040" y="3947400"/>
            <a:ext cx="490824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880F067C-B0FB-4B6C-90AA-F4F9C420FF21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323856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/>
          </p:nvPr>
        </p:nvSpPr>
        <p:spPr>
          <a:xfrm>
            <a:off x="4497840" y="1846440"/>
            <a:ext cx="323856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/>
          </p:nvPr>
        </p:nvSpPr>
        <p:spPr>
          <a:xfrm>
            <a:off x="7898760" y="1846440"/>
            <a:ext cx="323856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96" name="PlaceHolder 5"/>
          <p:cNvSpPr>
            <a:spLocks noGrp="1"/>
          </p:cNvSpPr>
          <p:nvPr>
            <p:ph/>
          </p:nvPr>
        </p:nvSpPr>
        <p:spPr>
          <a:xfrm>
            <a:off x="1096920" y="3947400"/>
            <a:ext cx="323856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97" name="PlaceHolder 6"/>
          <p:cNvSpPr>
            <a:spLocks noGrp="1"/>
          </p:cNvSpPr>
          <p:nvPr>
            <p:ph/>
          </p:nvPr>
        </p:nvSpPr>
        <p:spPr>
          <a:xfrm>
            <a:off x="4497840" y="3947400"/>
            <a:ext cx="323856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98" name="PlaceHolder 7"/>
          <p:cNvSpPr>
            <a:spLocks noGrp="1"/>
          </p:cNvSpPr>
          <p:nvPr>
            <p:ph/>
          </p:nvPr>
        </p:nvSpPr>
        <p:spPr>
          <a:xfrm>
            <a:off x="7898760" y="3947400"/>
            <a:ext cx="3238560" cy="1918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F3F8AFBE-2F02-428A-9433-DDF31FD2D47D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pt-BR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oleObject" Target="../embeddings/oleObject1.bin"/><Relationship Id="rId3" Type="http://schemas.openxmlformats.org/officeDocument/2006/relationships/image" Target="../media/image1.wmf"/><Relationship Id="rId4" Type="http://schemas.openxmlformats.org/officeDocument/2006/relationships/image" Target="../media/image2.png"/><Relationship Id="rId5" Type="http://schemas.openxmlformats.org/officeDocument/2006/relationships/oleObject" Target="../embeddings/oleObject2.bin"/><Relationship Id="rId6" Type="http://schemas.openxmlformats.org/officeDocument/2006/relationships/image" Target="../media/image1.wmf"/><Relationship Id="rId7" Type="http://schemas.openxmlformats.org/officeDocument/2006/relationships/slideLayout" Target="../slideLayouts/slideLayout1.xml"/><Relationship Id="rId8" Type="http://schemas.openxmlformats.org/officeDocument/2006/relationships/slideLayout" Target="../slideLayouts/slideLayout2.xml"/><Relationship Id="rId9" Type="http://schemas.openxmlformats.org/officeDocument/2006/relationships/slideLayout" Target="../slideLayouts/slideLayout3.xml"/><Relationship Id="rId10" Type="http://schemas.openxmlformats.org/officeDocument/2006/relationships/slideLayout" Target="../slideLayouts/slideLayout4.xml"/><Relationship Id="rId11" Type="http://schemas.openxmlformats.org/officeDocument/2006/relationships/slideLayout" Target="../slideLayouts/slideLayout5.xml"/><Relationship Id="rId12" Type="http://schemas.openxmlformats.org/officeDocument/2006/relationships/slideLayout" Target="../slideLayouts/slideLayout6.xml"/><Relationship Id="rId13" Type="http://schemas.openxmlformats.org/officeDocument/2006/relationships/slideLayout" Target="../slideLayouts/slideLayout7.xml"/><Relationship Id="rId14" Type="http://schemas.openxmlformats.org/officeDocument/2006/relationships/slideLayout" Target="../slideLayouts/slideLayout8.xml"/><Relationship Id="rId15" Type="http://schemas.openxmlformats.org/officeDocument/2006/relationships/slideLayout" Target="../slideLayouts/slideLayout9.xml"/><Relationship Id="rId16" Type="http://schemas.openxmlformats.org/officeDocument/2006/relationships/slideLayout" Target="../slideLayouts/slideLayout10.xml"/><Relationship Id="rId17" Type="http://schemas.openxmlformats.org/officeDocument/2006/relationships/slideLayout" Target="../slideLayouts/slideLayout11.xml"/><Relationship Id="rId18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oleObject" Target="../embeddings/oleObject1.bin"/><Relationship Id="rId3" Type="http://schemas.openxmlformats.org/officeDocument/2006/relationships/image" Target="../media/image1.wmf"/><Relationship Id="rId4" Type="http://schemas.openxmlformats.org/officeDocument/2006/relationships/image" Target="../media/image2.png"/><Relationship Id="rId5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5.xml"/><Relationship Id="rId8" Type="http://schemas.openxmlformats.org/officeDocument/2006/relationships/slideLayout" Target="../slideLayouts/slideLayout16.xml"/><Relationship Id="rId9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23.xml"/><Relationship Id="rId16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Rectangle 6" hidden="1"/>
          <p:cNvSpPr/>
          <p:nvPr/>
        </p:nvSpPr>
        <p:spPr>
          <a:xfrm>
            <a:off x="0" y="6400800"/>
            <a:ext cx="12191760" cy="4568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pt-BR" sz="1800" spc="-1" strike="noStrike">
              <a:solidFill>
                <a:schemeClr val="lt1"/>
              </a:solidFill>
              <a:latin typeface="Arial"/>
            </a:endParaRPr>
          </a:p>
        </p:txBody>
      </p:sp>
      <p:sp>
        <p:nvSpPr>
          <p:cNvPr id="1" name="Rectangle 8" hidden="1"/>
          <p:cNvSpPr/>
          <p:nvPr/>
        </p:nvSpPr>
        <p:spPr>
          <a:xfrm>
            <a:off x="0" y="6334200"/>
            <a:ext cx="12191760" cy="662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21600" bIns="21600" anchor="t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2" name="Straight Connector 9"/>
          <p:cNvCxnSpPr/>
          <p:nvPr/>
        </p:nvCxnSpPr>
        <p:spPr>
          <a:xfrm>
            <a:off x="1193760" y="1738080"/>
            <a:ext cx="9966600" cy="360"/>
          </a:xfrm>
          <a:prstGeom prst="straightConnector1">
            <a:avLst/>
          </a:prstGeom>
          <a:ln w="6350">
            <a:solidFill>
              <a:srgbClr val="000000">
                <a:lumMod val="50000"/>
                <a:lumOff val="50000"/>
              </a:srgbClr>
            </a:solidFill>
            <a:round/>
          </a:ln>
        </p:spPr>
      </p:cxnSp>
      <p:graphicFrame>
        <p:nvGraphicFramePr>
          <p:cNvPr id="3" name="Object 7"/>
          <p:cNvGraphicFramePr/>
          <p:nvPr/>
        </p:nvGraphicFramePr>
        <p:xfrm>
          <a:off x="10399680" y="223920"/>
          <a:ext cx="1625400" cy="666360"/>
        </p:xfrm>
        <a:graphic>
          <a:graphicData uri="http://schemas.openxmlformats.org/presentationml/2006/ole">
            <p:oleObj progId="CorelDraw.Graphic.23" r:id="rId2" spid="">
              <p:embed/>
              <p:pic>
                <p:nvPicPr>
                  <p:cNvPr id="4" name="Object 7" descr=""/>
                  <p:cNvPicPr/>
                  <p:nvPr/>
                </p:nvPicPr>
                <p:blipFill>
                  <a:blip r:embed="rId3"/>
                  <a:stretch/>
                </p:blipFill>
                <p:spPr>
                  <a:xfrm>
                    <a:off x="10399680" y="223920"/>
                    <a:ext cx="1625400" cy="666360"/>
                  </a:xfrm>
                  <a:prstGeom prst="rect">
                    <a:avLst/>
                  </a:prstGeom>
                  <a:ln w="0">
                    <a:noFill/>
                  </a:ln>
                </p:spPr>
              </p:pic>
            </p:oleObj>
          </a:graphicData>
        </a:graphic>
      </p:graphicFrame>
      <p:pic>
        <p:nvPicPr>
          <p:cNvPr id="5" name="Imagem 7" descr=""/>
          <p:cNvPicPr/>
          <p:nvPr/>
        </p:nvPicPr>
        <p:blipFill>
          <a:blip r:embed="rId4"/>
          <a:stretch/>
        </p:blipFill>
        <p:spPr>
          <a:xfrm>
            <a:off x="5438520" y="6503400"/>
            <a:ext cx="1314360" cy="277200"/>
          </a:xfrm>
          <a:prstGeom prst="rect">
            <a:avLst/>
          </a:prstGeom>
          <a:ln w="0">
            <a:noFill/>
          </a:ln>
        </p:spPr>
      </p:pic>
      <p:sp>
        <p:nvSpPr>
          <p:cNvPr id="6" name="Rectangle 3"/>
          <p:cNvSpPr/>
          <p:nvPr/>
        </p:nvSpPr>
        <p:spPr>
          <a:xfrm>
            <a:off x="3240" y="6400800"/>
            <a:ext cx="12188520" cy="4568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pt-BR" sz="2400" spc="-1" strike="noStrike">
              <a:solidFill>
                <a:schemeClr val="lt1"/>
              </a:solidFill>
              <a:latin typeface="Arial"/>
            </a:endParaRPr>
          </a:p>
        </p:txBody>
      </p:sp>
      <p:sp>
        <p:nvSpPr>
          <p:cNvPr id="7" name="Rectangle 4"/>
          <p:cNvSpPr/>
          <p:nvPr/>
        </p:nvSpPr>
        <p:spPr>
          <a:xfrm>
            <a:off x="0" y="6334200"/>
            <a:ext cx="12188520" cy="6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18360" bIns="18360" anchor="t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8" name="Straight Connector 5"/>
          <p:cNvCxnSpPr/>
          <p:nvPr/>
        </p:nvCxnSpPr>
        <p:spPr>
          <a:xfrm>
            <a:off x="1207800" y="4343400"/>
            <a:ext cx="9876240" cy="360"/>
          </a:xfrm>
          <a:prstGeom prst="straightConnector1">
            <a:avLst/>
          </a:prstGeom>
          <a:ln w="6350">
            <a:solidFill>
              <a:srgbClr val="000000">
                <a:lumMod val="50000"/>
                <a:lumOff val="50000"/>
              </a:srgbClr>
            </a:solidFill>
            <a:round/>
          </a:ln>
        </p:spPr>
      </p:cxnSp>
      <p:graphicFrame>
        <p:nvGraphicFramePr>
          <p:cNvPr id="9" name="Object 13"/>
          <p:cNvGraphicFramePr/>
          <p:nvPr/>
        </p:nvGraphicFramePr>
        <p:xfrm>
          <a:off x="10399680" y="223920"/>
          <a:ext cx="1625400" cy="666360"/>
        </p:xfrm>
        <a:graphic>
          <a:graphicData uri="http://schemas.openxmlformats.org/presentationml/2006/ole">
            <p:oleObj progId="CorelDraw.Graphic.23" r:id="rId5" spid="">
              <p:embed/>
              <p:pic>
                <p:nvPicPr>
                  <p:cNvPr id="10" name="Object 13" descr=""/>
                  <p:cNvPicPr/>
                  <p:nvPr/>
                </p:nvPicPr>
                <p:blipFill>
                  <a:blip r:embed="rId6"/>
                  <a:stretch/>
                </p:blipFill>
                <p:spPr>
                  <a:xfrm>
                    <a:off x="10399680" y="223920"/>
                    <a:ext cx="1625400" cy="666360"/>
                  </a:xfrm>
                  <a:prstGeom prst="rect">
                    <a:avLst/>
                  </a:prstGeom>
                  <a:ln w="0">
                    <a:noFill/>
                  </a:ln>
                </p:spPr>
              </p:pic>
            </p:oleObj>
          </a:graphicData>
        </a:graphic>
      </p:graphicFrame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1097280" y="758880"/>
            <a:ext cx="10058040" cy="35658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indent="0">
              <a:lnSpc>
                <a:spcPct val="85000"/>
              </a:lnSpc>
              <a:buNone/>
            </a:pPr>
            <a:r>
              <a:rPr b="0" lang="en-US" sz="8000" spc="-52" strike="noStrike">
                <a:solidFill>
                  <a:srgbClr val="262626"/>
                </a:solidFill>
                <a:latin typeface="Montserrat Black"/>
              </a:rPr>
              <a:t>Click to edit Master title style</a:t>
            </a:r>
            <a:endParaRPr b="0" lang="en-US" sz="8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dt" idx="1"/>
          </p:nvPr>
        </p:nvSpPr>
        <p:spPr>
          <a:xfrm>
            <a:off x="1096920" y="6459480"/>
            <a:ext cx="247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b="0" lang="en-US" sz="900" spc="-1" strike="noStrike">
                <a:solidFill>
                  <a:srgbClr val="ffffff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b="0" lang="en-US" sz="900" spc="-1" strike="noStrike">
                <a:solidFill>
                  <a:srgbClr val="ffffff"/>
                </a:solidFill>
                <a:latin typeface="Arial"/>
              </a:rPr>
              <a:t> </a:t>
            </a:r>
            <a:endParaRPr b="0" lang="pt-BR" sz="9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ftr" idx="2"/>
          </p:nvPr>
        </p:nvSpPr>
        <p:spPr>
          <a:xfrm>
            <a:off x="3686040" y="6459480"/>
            <a:ext cx="48225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b="0" lang="pt-BR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pt-BR" sz="1400" spc="-1" strike="noStrike">
                <a:solidFill>
                  <a:srgbClr val="000000"/>
                </a:solidFill>
                <a:latin typeface="Times New Roman"/>
              </a:rPr>
              <a:t> </a:t>
            </a:r>
            <a:endParaRPr b="0" lang="pt-BR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sldNum" idx="3"/>
          </p:nvPr>
        </p:nvSpPr>
        <p:spPr>
          <a:xfrm>
            <a:off x="9901080" y="6459480"/>
            <a:ext cx="1310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b="0" lang="en-US" sz="1600" spc="-1" strike="noStrike">
                <a:solidFill>
                  <a:srgbClr val="ffffff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0840AC23-E51E-418F-AEE1-D2CEE449D6E1}" type="slidenum">
              <a:rPr b="0" lang="en-US" sz="1600" spc="-1" strike="noStrike">
                <a:solidFill>
                  <a:srgbClr val="ffffff"/>
                </a:solidFill>
                <a:latin typeface="Arial"/>
              </a:rPr>
              <a:t>11</a:t>
            </a:fld>
            <a:endParaRPr b="0" lang="pt-BR" sz="16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404040"/>
                </a:solidFill>
                <a:latin typeface="Montserrat"/>
              </a:rPr>
              <a:t>Clique para editar o formato do texto da estrutura de tópicos</a:t>
            </a: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400" spc="-1" strike="noStrike">
                <a:solidFill>
                  <a:srgbClr val="404040"/>
                </a:solidFill>
                <a:latin typeface="Montserrat"/>
              </a:rPr>
              <a:t>2.º nível da estrutura de tópicos</a:t>
            </a:r>
            <a:endParaRPr b="0" lang="en-US" sz="1400" spc="-1" strike="noStrike">
              <a:solidFill>
                <a:srgbClr val="404040"/>
              </a:solidFill>
              <a:latin typeface="Montserrat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400" spc="-1" strike="noStrike">
                <a:solidFill>
                  <a:srgbClr val="404040"/>
                </a:solidFill>
                <a:latin typeface="Montserrat"/>
              </a:rPr>
              <a:t>3.º nível da estrutura de tópicos</a:t>
            </a:r>
            <a:endParaRPr b="0" lang="en-US" sz="1400" spc="-1" strike="noStrike">
              <a:solidFill>
                <a:srgbClr val="404040"/>
              </a:solidFill>
              <a:latin typeface="Montserrat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400" spc="-1" strike="noStrike">
                <a:solidFill>
                  <a:srgbClr val="404040"/>
                </a:solidFill>
                <a:latin typeface="Montserrat"/>
              </a:rPr>
              <a:t>4.º nível da estrutura de tópicos</a:t>
            </a:r>
            <a:endParaRPr b="0" lang="en-US" sz="1400" spc="-1" strike="noStrike">
              <a:solidFill>
                <a:srgbClr val="404040"/>
              </a:solidFill>
              <a:latin typeface="Montserrat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404040"/>
                </a:solidFill>
                <a:latin typeface="Montserrat"/>
              </a:rPr>
              <a:t>5.º nível da estrutura de tópicos</a:t>
            </a: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404040"/>
                </a:solidFill>
                <a:latin typeface="Montserrat"/>
              </a:rPr>
              <a:t>6.º nível da estrutura de tópicos</a:t>
            </a: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404040"/>
                </a:solidFill>
                <a:latin typeface="Montserrat"/>
              </a:rPr>
              <a:t>7.º nível da estrutura de tópicos</a:t>
            </a: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7"/>
    <p:sldLayoutId id="2147483650" r:id="rId8"/>
    <p:sldLayoutId id="2147483651" r:id="rId9"/>
    <p:sldLayoutId id="2147483652" r:id="rId10"/>
    <p:sldLayoutId id="2147483653" r:id="rId11"/>
    <p:sldLayoutId id="2147483654" r:id="rId12"/>
    <p:sldLayoutId id="2147483655" r:id="rId13"/>
    <p:sldLayoutId id="2147483656" r:id="rId14"/>
    <p:sldLayoutId id="2147483657" r:id="rId15"/>
    <p:sldLayoutId id="2147483658" r:id="rId16"/>
    <p:sldLayoutId id="2147483659" r:id="rId17"/>
    <p:sldLayoutId id="2147483660" r:id="rId18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6"/>
          <p:cNvSpPr/>
          <p:nvPr/>
        </p:nvSpPr>
        <p:spPr>
          <a:xfrm>
            <a:off x="0" y="6400800"/>
            <a:ext cx="12191760" cy="4568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pt-BR" sz="1800" spc="-1" strike="noStrike">
              <a:solidFill>
                <a:schemeClr val="lt1"/>
              </a:solidFill>
              <a:latin typeface="Arial"/>
            </a:endParaRPr>
          </a:p>
        </p:txBody>
      </p:sp>
      <p:sp>
        <p:nvSpPr>
          <p:cNvPr id="53" name="Rectangle 8"/>
          <p:cNvSpPr/>
          <p:nvPr/>
        </p:nvSpPr>
        <p:spPr>
          <a:xfrm>
            <a:off x="0" y="6334200"/>
            <a:ext cx="12191760" cy="662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21600" bIns="21600" anchor="t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54" name="Straight Connector 9"/>
          <p:cNvCxnSpPr/>
          <p:nvPr/>
        </p:nvCxnSpPr>
        <p:spPr>
          <a:xfrm>
            <a:off x="1193760" y="1738080"/>
            <a:ext cx="9966600" cy="360"/>
          </a:xfrm>
          <a:prstGeom prst="straightConnector1">
            <a:avLst/>
          </a:prstGeom>
          <a:ln w="6350">
            <a:solidFill>
              <a:srgbClr val="000000">
                <a:lumMod val="50000"/>
                <a:lumOff val="50000"/>
              </a:srgbClr>
            </a:solidFill>
            <a:round/>
          </a:ln>
        </p:spPr>
      </p:cxnSp>
      <p:graphicFrame>
        <p:nvGraphicFramePr>
          <p:cNvPr id="55" name="Object 7"/>
          <p:cNvGraphicFramePr/>
          <p:nvPr/>
        </p:nvGraphicFramePr>
        <p:xfrm>
          <a:off x="10399680" y="223920"/>
          <a:ext cx="1625400" cy="666360"/>
        </p:xfrm>
        <a:graphic>
          <a:graphicData uri="http://schemas.openxmlformats.org/presentationml/2006/ole">
            <p:oleObj progId="CorelDraw.Graphic.23" r:id="rId2" spid="">
              <p:embed/>
              <p:pic>
                <p:nvPicPr>
                  <p:cNvPr id="56" name="Object 7" descr=""/>
                  <p:cNvPicPr/>
                  <p:nvPr/>
                </p:nvPicPr>
                <p:blipFill>
                  <a:blip r:embed="rId3"/>
                  <a:stretch/>
                </p:blipFill>
                <p:spPr>
                  <a:xfrm>
                    <a:off x="10399680" y="223920"/>
                    <a:ext cx="1625400" cy="666360"/>
                  </a:xfrm>
                  <a:prstGeom prst="rect">
                    <a:avLst/>
                  </a:prstGeom>
                  <a:ln w="0">
                    <a:noFill/>
                  </a:ln>
                </p:spPr>
              </p:pic>
            </p:oleObj>
          </a:graphicData>
        </a:graphic>
      </p:graphicFrame>
      <p:pic>
        <p:nvPicPr>
          <p:cNvPr id="57" name="Imagem 7" descr=""/>
          <p:cNvPicPr/>
          <p:nvPr/>
        </p:nvPicPr>
        <p:blipFill>
          <a:blip r:embed="rId4"/>
          <a:stretch/>
        </p:blipFill>
        <p:spPr>
          <a:xfrm>
            <a:off x="5438520" y="6503400"/>
            <a:ext cx="1314360" cy="277200"/>
          </a:xfrm>
          <a:prstGeom prst="rect">
            <a:avLst/>
          </a:prstGeom>
          <a:ln w="0">
            <a:noFill/>
          </a:ln>
        </p:spPr>
      </p:pic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indent="0">
              <a:lnSpc>
                <a:spcPct val="85000"/>
              </a:lnSpc>
              <a:buNone/>
            </a:pPr>
            <a:r>
              <a:rPr b="0" lang="en-US" sz="4800" spc="-52" strike="noStrike">
                <a:solidFill>
                  <a:srgbClr val="000000"/>
                </a:solidFill>
                <a:latin typeface="Montserrat Black"/>
              </a:rPr>
              <a:t>Click to edit Master title style</a:t>
            </a: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1096920" y="1846440"/>
            <a:ext cx="10058040" cy="4022280"/>
          </a:xfrm>
          <a:prstGeom prst="rect">
            <a:avLst/>
          </a:prstGeom>
          <a:noFill/>
          <a:ln w="0">
            <a:noFill/>
          </a:ln>
        </p:spPr>
        <p:txBody>
          <a:bodyPr numCol="1" spcCol="0" lIns="0" rIns="0" anchor="t">
            <a:noAutofit/>
          </a:bodyPr>
          <a:p>
            <a:pPr marL="90360" indent="-90360">
              <a:lnSpc>
                <a:spcPct val="90000"/>
              </a:lnSpc>
              <a:spcBef>
                <a:spcPts val="1199"/>
              </a:spcBef>
              <a:spcAft>
                <a:spcPts val="201"/>
              </a:spcAft>
              <a:buClr>
                <a:srgbClr val="e48312"/>
              </a:buClr>
              <a:buFont typeface="Calibri"/>
              <a:buChar char=" "/>
            </a:pPr>
            <a:r>
              <a:rPr b="0" lang="en-US" sz="2000" spc="-1" strike="noStrike">
                <a:solidFill>
                  <a:srgbClr val="000000"/>
                </a:solidFill>
                <a:latin typeface="Montserrat"/>
              </a:rPr>
              <a:t>Click to edit Master text styles</a:t>
            </a:r>
            <a:endParaRPr b="0" lang="en-US" sz="2000" spc="-1" strike="noStrike">
              <a:solidFill>
                <a:srgbClr val="404040"/>
              </a:solidFill>
              <a:latin typeface="Montserrat"/>
            </a:endParaRPr>
          </a:p>
          <a:p>
            <a:pPr lvl="1" marL="382680" indent="-182520">
              <a:lnSpc>
                <a:spcPct val="90000"/>
              </a:lnSpc>
              <a:spcBef>
                <a:spcPts val="201"/>
              </a:spcBef>
              <a:spcAft>
                <a:spcPts val="400"/>
              </a:spcAft>
              <a:buClr>
                <a:srgbClr val="e48312"/>
              </a:buClr>
              <a:buFont typeface="Calibri"/>
              <a:buChar char="◦"/>
            </a:pPr>
            <a:r>
              <a:rPr b="0" lang="en-US" sz="1800" spc="-1" strike="noStrike">
                <a:solidFill>
                  <a:srgbClr val="000000"/>
                </a:solidFill>
                <a:latin typeface="Montserrat"/>
              </a:rPr>
              <a:t>Second level</a:t>
            </a:r>
            <a:endParaRPr b="0" lang="en-US" sz="1800" spc="-1" strike="noStrike">
              <a:solidFill>
                <a:srgbClr val="404040"/>
              </a:solidFill>
              <a:latin typeface="Montserrat"/>
            </a:endParaRPr>
          </a:p>
          <a:p>
            <a:pPr lvl="2" marL="566640" indent="-182520">
              <a:lnSpc>
                <a:spcPct val="90000"/>
              </a:lnSpc>
              <a:spcBef>
                <a:spcPts val="201"/>
              </a:spcBef>
              <a:spcAft>
                <a:spcPts val="400"/>
              </a:spcAft>
              <a:buClr>
                <a:srgbClr val="e48312"/>
              </a:buClr>
              <a:buFont typeface="Calibri"/>
              <a:buChar char="◦"/>
            </a:pPr>
            <a:r>
              <a:rPr b="0" lang="en-US" sz="1400" spc="-1" strike="noStrike">
                <a:solidFill>
                  <a:srgbClr val="000000"/>
                </a:solidFill>
                <a:latin typeface="Montserrat"/>
              </a:rPr>
              <a:t>Third level</a:t>
            </a:r>
            <a:endParaRPr b="0" lang="en-US" sz="1400" spc="-1" strike="noStrike">
              <a:solidFill>
                <a:srgbClr val="404040"/>
              </a:solidFill>
              <a:latin typeface="Montserrat"/>
            </a:endParaRPr>
          </a:p>
          <a:p>
            <a:pPr lvl="3" marL="749160" indent="-182520">
              <a:lnSpc>
                <a:spcPct val="90000"/>
              </a:lnSpc>
              <a:spcBef>
                <a:spcPts val="201"/>
              </a:spcBef>
              <a:spcAft>
                <a:spcPts val="400"/>
              </a:spcAft>
              <a:buClr>
                <a:srgbClr val="e48312"/>
              </a:buClr>
              <a:buFont typeface="Calibri"/>
              <a:buChar char="◦"/>
            </a:pPr>
            <a:r>
              <a:rPr b="0" lang="en-US" sz="1400" spc="-1" strike="noStrike">
                <a:solidFill>
                  <a:srgbClr val="000000"/>
                </a:solidFill>
                <a:latin typeface="Montserrat"/>
              </a:rPr>
              <a:t>Fourth level</a:t>
            </a:r>
            <a:endParaRPr b="0" lang="en-US" sz="1400" spc="-1" strike="noStrike">
              <a:solidFill>
                <a:srgbClr val="404040"/>
              </a:solidFill>
              <a:latin typeface="Montserrat"/>
            </a:endParaRPr>
          </a:p>
          <a:p>
            <a:pPr lvl="4" marL="932040" indent="-182520">
              <a:lnSpc>
                <a:spcPct val="90000"/>
              </a:lnSpc>
              <a:spcBef>
                <a:spcPts val="201"/>
              </a:spcBef>
              <a:spcAft>
                <a:spcPts val="400"/>
              </a:spcAft>
              <a:buClr>
                <a:srgbClr val="e48312"/>
              </a:buClr>
              <a:buFont typeface="Calibri"/>
              <a:buChar char="◦"/>
            </a:pPr>
            <a:r>
              <a:rPr b="0" lang="en-US" sz="1400" spc="-1" strike="noStrike">
                <a:solidFill>
                  <a:srgbClr val="000000"/>
                </a:solidFill>
                <a:latin typeface="Montserrat"/>
              </a:rPr>
              <a:t>Fifth level</a:t>
            </a:r>
            <a:endParaRPr b="0" lang="en-US" sz="14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dt" idx="4"/>
          </p:nvPr>
        </p:nvSpPr>
        <p:spPr>
          <a:xfrm>
            <a:off x="1096920" y="6459480"/>
            <a:ext cx="247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b="0" lang="en-US" sz="900" spc="-1" strike="noStrike">
                <a:solidFill>
                  <a:srgbClr val="ffffff"/>
                </a:solidFill>
                <a:latin typeface="Arial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b="0" lang="en-US" sz="900" spc="-1" strike="noStrike">
                <a:solidFill>
                  <a:srgbClr val="ffffff"/>
                </a:solidFill>
                <a:latin typeface="Arial"/>
              </a:rPr>
              <a:t>&lt;data/hora&gt;</a:t>
            </a:r>
            <a:endParaRPr b="0" lang="pt-BR" sz="9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 type="ftr" idx="5"/>
          </p:nvPr>
        </p:nvSpPr>
        <p:spPr>
          <a:xfrm>
            <a:off x="3686040" y="6459480"/>
            <a:ext cx="48225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b="0" lang="pt-BR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pt-BR" sz="1400" spc="-1" strike="noStrike">
                <a:solidFill>
                  <a:srgbClr val="000000"/>
                </a:solidFill>
                <a:latin typeface="Times New Roman"/>
              </a:rPr>
              <a:t>&lt;rodapé&gt;</a:t>
            </a:r>
            <a:endParaRPr b="0" lang="pt-BR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2" name="PlaceHolder 5"/>
          <p:cNvSpPr>
            <a:spLocks noGrp="1"/>
          </p:cNvSpPr>
          <p:nvPr>
            <p:ph type="sldNum" idx="6"/>
          </p:nvPr>
        </p:nvSpPr>
        <p:spPr>
          <a:xfrm>
            <a:off x="9901080" y="6459480"/>
            <a:ext cx="1310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b="0" lang="en-US" sz="1600" spc="-1" strike="noStrike">
                <a:solidFill>
                  <a:srgbClr val="ffffff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F3193C4B-A815-498F-B2EF-1025FAEBE06A}" type="slidenum">
              <a:rPr b="0" lang="en-US" sz="1600" spc="-1" strike="noStrike">
                <a:solidFill>
                  <a:srgbClr val="ffffff"/>
                </a:solidFill>
                <a:latin typeface="Arial"/>
              </a:rPr>
              <a:t>&lt;número&gt;</a:t>
            </a:fld>
            <a:endParaRPr b="0" lang="pt-BR" sz="16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900000" y="90000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indent="0">
              <a:lnSpc>
                <a:spcPct val="85000"/>
              </a:lnSpc>
              <a:buNone/>
            </a:pPr>
            <a:r>
              <a:rPr b="0" lang="pt-BR" sz="5400" spc="-52" strike="noStrike">
                <a:solidFill>
                  <a:srgbClr val="000000"/>
                </a:solidFill>
                <a:latin typeface="Montserrat Black"/>
              </a:rPr>
              <a:t>MODERNIZAÇÃO DO CÓDIGO DE EDIFICAÇÕES</a:t>
            </a:r>
            <a:endParaRPr b="0" lang="en-US" sz="5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1260000" y="2880000"/>
            <a:ext cx="10058040" cy="493560"/>
          </a:xfrm>
          <a:prstGeom prst="rect">
            <a:avLst/>
          </a:prstGeom>
          <a:noFill/>
          <a:ln w="0">
            <a:noFill/>
          </a:ln>
        </p:spPr>
        <p:txBody>
          <a:bodyPr numCol="1" spcCol="0" lIns="0" rIns="0" anchor="t">
            <a:noAutofit/>
          </a:bodyPr>
          <a:p>
            <a:pPr indent="0">
              <a:lnSpc>
                <a:spcPct val="90000"/>
              </a:lnSpc>
              <a:spcBef>
                <a:spcPts val="1199"/>
              </a:spcBef>
              <a:spcAft>
                <a:spcPts val="201"/>
              </a:spcAft>
              <a:buNone/>
              <a:tabLst>
                <a:tab algn="l" pos="0"/>
              </a:tabLst>
            </a:pPr>
            <a:r>
              <a:rPr b="0" i="1" lang="pt-BR" sz="2800" spc="-1" strike="noStrike">
                <a:solidFill>
                  <a:srgbClr val="000000"/>
                </a:solidFill>
                <a:latin typeface="Montserrat"/>
              </a:rPr>
              <a:t>Sugestões para alteração da Lei 9.725/2009</a:t>
            </a:r>
            <a:endParaRPr b="0" lang="en-US" sz="2800" spc="-1" strike="noStrike">
              <a:solidFill>
                <a:srgbClr val="404040"/>
              </a:solidFill>
              <a:latin typeface="Montserrat"/>
            </a:endParaRPr>
          </a:p>
          <a:p>
            <a:pPr indent="0">
              <a:lnSpc>
                <a:spcPct val="90000"/>
              </a:lnSpc>
              <a:spcBef>
                <a:spcPts val="1199"/>
              </a:spcBef>
              <a:spcAft>
                <a:spcPts val="201"/>
              </a:spcAft>
              <a:buNone/>
              <a:tabLst>
                <a:tab algn="l" pos="0"/>
              </a:tabLst>
            </a:pPr>
            <a:endParaRPr b="0" lang="en-US" sz="2800" spc="-1" strike="noStrike">
              <a:solidFill>
                <a:srgbClr val="404040"/>
              </a:solidFill>
              <a:latin typeface="Montserrat"/>
            </a:endParaRPr>
          </a:p>
          <a:p>
            <a:pPr indent="0">
              <a:lnSpc>
                <a:spcPct val="90000"/>
              </a:lnSpc>
              <a:spcBef>
                <a:spcPts val="1199"/>
              </a:spcBef>
              <a:spcAft>
                <a:spcPts val="201"/>
              </a:spcAft>
              <a:buNone/>
              <a:tabLst>
                <a:tab algn="l" pos="0"/>
              </a:tabLst>
            </a:pPr>
            <a:br>
              <a:rPr sz="2800"/>
            </a:br>
            <a:r>
              <a:rPr b="0" i="1" lang="pt-BR" sz="2800" spc="-1" strike="noStrike">
                <a:solidFill>
                  <a:srgbClr val="000000"/>
                </a:solidFill>
                <a:latin typeface="Montserrat"/>
              </a:rPr>
              <a:t>Vereador Braulio Lara</a:t>
            </a:r>
            <a:endParaRPr b="0" lang="en-US" sz="2800" spc="-1" strike="noStrike">
              <a:solidFill>
                <a:srgbClr val="404040"/>
              </a:solidFill>
              <a:latin typeface="Montserrat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sldNum" idx="7"/>
          </p:nvPr>
        </p:nvSpPr>
        <p:spPr>
          <a:xfrm>
            <a:off x="9901080" y="6459480"/>
            <a:ext cx="13107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b="0" lang="en-US" sz="1600" spc="-1" strike="noStrike">
                <a:solidFill>
                  <a:srgbClr val="ffffff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C6F8F286-F415-4392-90B5-382E7F587ED1}" type="slidenum">
              <a:rPr b="0" lang="en-US" sz="1600" spc="-1" strike="noStrike">
                <a:solidFill>
                  <a:srgbClr val="ffffff"/>
                </a:solidFill>
                <a:latin typeface="Arial"/>
              </a:rPr>
              <a:t>&lt;número&gt;</a:t>
            </a:fld>
            <a:endParaRPr b="0" lang="pt-BR" sz="16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921960" y="1080000"/>
            <a:ext cx="10058040" cy="408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65 contribuições enviadas ao gabinete</a:t>
            </a:r>
            <a:br>
              <a:rPr sz="4800"/>
            </a:br>
            <a:br>
              <a:rPr sz="4800"/>
            </a:b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17 entidades representantes dos setores diretamente afetados convidados para esta reunião</a:t>
            </a: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381960" y="540000"/>
            <a:ext cx="1113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A respeito da percepção sobre os prazos</a:t>
            </a: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4" name=""/>
          <p:cNvSpPr txBox="1"/>
          <p:nvPr/>
        </p:nvSpPr>
        <p:spPr>
          <a:xfrm>
            <a:off x="720000" y="2174040"/>
            <a:ext cx="11138040" cy="3405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- 69% dos participantes considerou os prazos da administração muito extensos;</a:t>
            </a:r>
            <a:br>
              <a:rPr sz="4800"/>
            </a:b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Diversas manifestações que estes longos prazos geram grande prejuízo para os empreendimentos;</a:t>
            </a: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900000" y="1454040"/>
            <a:ext cx="10058040" cy="3405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 considerações que os prazos para o munícipe são curtos;</a:t>
            </a:r>
            <a:br>
              <a:rPr sz="4800"/>
            </a:b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grande número de reclamações de descumprimento dos prazos pela administração municipal;</a:t>
            </a: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710640" y="720000"/>
            <a:ext cx="10800000" cy="20437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Mais da metade dos empreendedores reclamou de dificuldades para tirar o Habite-se;</a:t>
            </a: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7" name=""/>
          <p:cNvSpPr txBox="1"/>
          <p:nvPr/>
        </p:nvSpPr>
        <p:spPr>
          <a:xfrm>
            <a:off x="710640" y="2783160"/>
            <a:ext cx="10800000" cy="3405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Outra reclamação constante aponta para interpretatividade dos critérios, estando a dificuldade vinculada ao juízo do profissional da PBH responsável por cada caso;</a:t>
            </a: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8040" cy="14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Solicitações recorrentes:</a:t>
            </a: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9" name=""/>
          <p:cNvSpPr txBox="1"/>
          <p:nvPr/>
        </p:nvSpPr>
        <p:spPr>
          <a:xfrm>
            <a:off x="1080000" y="1620000"/>
            <a:ext cx="10058040" cy="3405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Revisão das exigências de acessibilidade, principalmente em imóveis antigos;</a:t>
            </a:r>
            <a:br>
              <a:rPr sz="4800"/>
            </a:b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Possibilidade de banheiros com ventilação mecânica;</a:t>
            </a: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900000" y="1132920"/>
            <a:ext cx="10058040" cy="408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Revisão dos limites de altimetria;</a:t>
            </a:r>
            <a:br>
              <a:rPr sz="4800"/>
            </a:b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Concentração das informações em um manual técnico;</a:t>
            </a:r>
            <a:br>
              <a:rPr sz="4800"/>
            </a:b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Simplificação e desburocratização;</a:t>
            </a:r>
            <a:br>
              <a:rPr sz="4800"/>
            </a:b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Acabar com o indeferimento de processos após a primeira análise;</a:t>
            </a: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900000" y="670680"/>
            <a:ext cx="10058040" cy="54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Necessidade de compatibilizar as normas da Prefeitura de Belo Horizonte com os parâmetros exigidos pelo Corpo de Bombeiros (dimensões de beirais e escadas por exemplo);</a:t>
            </a:r>
            <a:br>
              <a:rPr sz="4800"/>
            </a:b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Revisão das dimensões mínimas de vagas de estacionamento; </a:t>
            </a: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900000" y="720000"/>
            <a:ext cx="10058040" cy="476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Área de jardineiras não ser considerada como área construída;</a:t>
            </a:r>
            <a:br>
              <a:rPr sz="4800"/>
            </a:b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Possibilidade de atendimento presencial quando solicitado pelo empreendedor;</a:t>
            </a:r>
            <a:br>
              <a:rPr sz="4800"/>
            </a:b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- Revisão das normas de revalidação dos alvarás;</a:t>
            </a: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1080000" y="1454040"/>
            <a:ext cx="10058040" cy="3405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Todas as manifestações recebidas, ainda que não mencionadas, foram catalogadas e serão objeto de questionamento ao Poder Público Municipal</a:t>
            </a: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900000" y="811800"/>
            <a:ext cx="10058040" cy="4768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Queremos ouvir todos os interessados</a:t>
            </a:r>
            <a:br>
              <a:rPr sz="4800"/>
            </a:br>
            <a:br>
              <a:rPr sz="4800"/>
            </a:b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O canal de comunicação com o gabinete está sempre aberto</a:t>
            </a:r>
            <a:br>
              <a:rPr sz="4800"/>
            </a:br>
            <a:br>
              <a:rPr sz="4800"/>
            </a:br>
            <a:r>
              <a:rPr b="0" lang="en-US" sz="4800" spc="-1" strike="noStrike">
                <a:solidFill>
                  <a:srgbClr val="000000"/>
                </a:solidFill>
                <a:latin typeface="Arial"/>
              </a:rPr>
              <a:t>ver.brauliolara@cmbh.mg.gov.br</a:t>
            </a:r>
            <a:endParaRPr b="0" lang="en-US" sz="4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rgbClr val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rgbClr val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?>
<Relationships xmlns="http://schemas.openxmlformats.org/package/2006/relationships"><Relationship Id="rId1" Type="http://schemas.openxmlformats.org/officeDocument/2006/relationships/customXmlProps" Target="itemProps1.xml"/>
</Relationships>
</file>

<file path=customXml/_rels/item2.xml.rels><?xml version="1.0" encoding="UTF-8"?>
<Relationships xmlns="http://schemas.openxmlformats.org/package/2006/relationships"><Relationship Id="rId1" Type="http://schemas.openxmlformats.org/officeDocument/2006/relationships/customXmlProps" Target="itemProps2.xml"/>
</Relationships>
</file>

<file path=customXml/_rels/item3.xml.rels><?xml version="1.0" encoding="UTF-8"?>
<Relationships xmlns="http://schemas.openxmlformats.org/package/2006/relationships"><Relationship Id="rId1" Type="http://schemas.openxmlformats.org/officeDocument/2006/relationships/customXmlProps" Target="itemProps3.xml"/>
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4934E25-8442-49E9-ABDF-3146C4145F3B}">
  <ds:schemaRefs>
    <ds:schemaRef ds:uri="fb0879af-3eba-417a-a55a-ffe6dcd6ca77"/>
    <ds:schemaRef ds:uri="http://purl.org/dc/elements/1.1/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6dc4bcd6-49db-4c07-9060-8acfc67cef9f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BBB5711-29E1-4F8E-81A0-7947C57B20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6CB1848-D3E0-4F10-B640-720BE758B85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CPI Lagoa Pampulha  COMISSÃO DE LICITAÇÃO DO PROCESSO SCO 33 2013 E WERBER COUTINHO  09052023</Template>
  <TotalTime>5351</TotalTime>
  <Application>LibreOffice/7.5.1.2$Windows_X86_64 LibreOffice_project/fcbaee479e84c6cd81291587d2ee68cba099e129</Application>
  <AppVersion>15.0000</AppVersion>
  <Words>876</Words>
  <Paragraphs>95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2023-05-15T19:03:16Z</dcterms:created>
  <dc:creator>Fábio Mota</dc:creator>
  <dc:description/>
  <dc:language>pt-BR</dc:language>
  <cp:lastModifiedBy/>
  <dcterms:modified xsi:type="dcterms:W3CDTF">2024-03-15T06:43:22Z</dcterms:modified>
  <cp:revision>48</cp:revision>
  <dc:subject/>
  <dc:title>18ª Reunião Ordinária CPI da Lagoa da Pampulha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  <property fmtid="{D5CDD505-2E9C-101B-9397-08002B2CF9AE}" pid="3" name="Notes">
    <vt:i4>1</vt:i4>
  </property>
  <property fmtid="{D5CDD505-2E9C-101B-9397-08002B2CF9AE}" pid="4" name="PresentationFormat">
    <vt:lpwstr>Widescreen</vt:lpwstr>
  </property>
  <property fmtid="{D5CDD505-2E9C-101B-9397-08002B2CF9AE}" pid="5" name="Slides">
    <vt:i4>25</vt:i4>
  </property>
  <property fmtid="{D5CDD505-2E9C-101B-9397-08002B2CF9AE}" pid="6" name="_ip_UnifiedCompliancePolicyProperties">
    <vt:lpwstr/>
  </property>
  <property fmtid="{D5CDD505-2E9C-101B-9397-08002B2CF9AE}" pid="7" name="_ip_UnifiedCompliancePolicyUIAction">
    <vt:lpwstr/>
  </property>
</Properties>
</file>