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C80711-CF10-4EC2-991E-AAEE9DC529B0}" type="datetimeFigureOut">
              <a:rPr lang="pt-BR" smtClean="0"/>
              <a:t>03/04/2018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30C322F-B8FD-4C00-9FCA-BB9C90848E4E}" type="slidenum">
              <a:rPr lang="pt-BR" smtClean="0"/>
              <a:t>‹nº›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/>
              <a:t>Projeto a Savassi é da gente</a:t>
            </a:r>
            <a:br>
              <a:rPr lang="pt-BR" dirty="0"/>
            </a:b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BH em Ciclo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0416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Perguntas da primeira audiência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 rotWithShape="1">
          <a:blip r:embed="rId2"/>
          <a:srcRect l="18962" t="42114" r="50123" b="42226"/>
          <a:stretch/>
        </p:blipFill>
        <p:spPr bwMode="auto">
          <a:xfrm>
            <a:off x="1187624" y="2060848"/>
            <a:ext cx="6912768" cy="29523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81660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Novas perguntas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1- À Polícia Militar</a:t>
            </a:r>
          </a:p>
          <a:p>
            <a:endParaRPr lang="pt-BR" dirty="0"/>
          </a:p>
          <a:p>
            <a:r>
              <a:rPr lang="pt-BR" dirty="0" smtClean="0"/>
              <a:t>Qual foram os índices de criminalidade após a implementação do projeto na região?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1130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Novas perguntas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2</a:t>
            </a:r>
            <a:r>
              <a:rPr lang="pt-BR" dirty="0" smtClean="0"/>
              <a:t>- À Secretaria de Esportes</a:t>
            </a:r>
          </a:p>
          <a:p>
            <a:endParaRPr lang="pt-BR" dirty="0"/>
          </a:p>
          <a:p>
            <a:r>
              <a:rPr lang="pt-BR" dirty="0" smtClean="0"/>
              <a:t>Quantas organizações/associações já desenvolveram atividades no local?</a:t>
            </a:r>
          </a:p>
          <a:p>
            <a:endParaRPr lang="pt-BR" dirty="0"/>
          </a:p>
          <a:p>
            <a:r>
              <a:rPr lang="pt-BR" dirty="0" smtClean="0"/>
              <a:t>Exemplos: </a:t>
            </a:r>
            <a:r>
              <a:rPr lang="pt-BR" dirty="0" err="1" smtClean="0"/>
              <a:t>Bike</a:t>
            </a:r>
            <a:r>
              <a:rPr lang="pt-BR" dirty="0" smtClean="0"/>
              <a:t> Anjo; Associação de </a:t>
            </a:r>
            <a:r>
              <a:rPr lang="pt-BR" dirty="0" err="1" smtClean="0"/>
              <a:t>Downs</a:t>
            </a:r>
            <a:r>
              <a:rPr lang="pt-BR" dirty="0" smtClean="0"/>
              <a:t>, Associação de adoção de animais; grupos de dança, esporte para deficientes...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3551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Novas perguntas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3</a:t>
            </a:r>
            <a:r>
              <a:rPr lang="pt-BR" dirty="0" smtClean="0"/>
              <a:t>- À Secretaria de Esportes</a:t>
            </a:r>
          </a:p>
          <a:p>
            <a:endParaRPr lang="pt-BR" dirty="0"/>
          </a:p>
          <a:p>
            <a:r>
              <a:rPr lang="pt-BR" dirty="0" smtClean="0"/>
              <a:t>Qual a estimativa de frequentadores do local em dias mais cheios e vazios?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42973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Novas perguntas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4- À Outras cidades</a:t>
            </a:r>
          </a:p>
          <a:p>
            <a:endParaRPr lang="pt-BR" dirty="0"/>
          </a:p>
          <a:p>
            <a:pPr algn="just"/>
            <a:r>
              <a:rPr lang="pt-BR" dirty="0" smtClean="0"/>
              <a:t>Qual o tempo médio para um projeto desse ganhar adesão e se firmar junto à população?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187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Novas perguntas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4- Aos comerciantes</a:t>
            </a:r>
          </a:p>
          <a:p>
            <a:endParaRPr lang="pt-BR" dirty="0"/>
          </a:p>
          <a:p>
            <a:pPr algn="just"/>
            <a:r>
              <a:rPr lang="pt-BR" dirty="0" smtClean="0"/>
              <a:t>Em dias mais cheio o movimento também é fraco?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São realmente todos os comerciantes que reclama?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Citar exemplo da Sorveteria Sol &amp; Neve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5880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Sugestões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1- Mesmo com todas as deficiências o projeto ainda é melhor do que nada;</a:t>
            </a:r>
          </a:p>
          <a:p>
            <a:pPr algn="just"/>
            <a:r>
              <a:rPr lang="pt-BR" dirty="0" smtClean="0"/>
              <a:t>2- Um mero ponto de energia já fez a diferença para a </a:t>
            </a:r>
            <a:r>
              <a:rPr lang="pt-BR" dirty="0" err="1" smtClean="0"/>
              <a:t>Koppenhagem</a:t>
            </a:r>
            <a:r>
              <a:rPr lang="pt-BR" dirty="0" smtClean="0"/>
              <a:t> e a Sorveteria;</a:t>
            </a:r>
          </a:p>
          <a:p>
            <a:pPr algn="just"/>
            <a:r>
              <a:rPr lang="pt-BR" dirty="0" smtClean="0"/>
              <a:t>3- Desenvolver mais atividades na região, como medir pressão, dicas médicas, etc...;</a:t>
            </a:r>
          </a:p>
          <a:p>
            <a:pPr algn="just"/>
            <a:r>
              <a:rPr lang="pt-BR" dirty="0" smtClean="0"/>
              <a:t>4- Divulgar melhor o projeto e a presença de brinquedos e pula-pula;</a:t>
            </a:r>
          </a:p>
          <a:p>
            <a:pPr algn="just"/>
            <a:r>
              <a:rPr lang="pt-BR" dirty="0" smtClean="0"/>
              <a:t>5- Estudar a interligação do projeto com outros pontos, como a Prudente e a Praça da Liberdade;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5685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Exemplos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/>
          </p:cNvPicPr>
          <p:nvPr>
            <p:ph idx="1"/>
          </p:nvPr>
        </p:nvPicPr>
        <p:blipFill rotWithShape="1">
          <a:blip r:embed="rId2"/>
          <a:srcRect l="10406" t="12229" r="22223" b="7499"/>
          <a:stretch/>
        </p:blipFill>
        <p:spPr bwMode="auto">
          <a:xfrm>
            <a:off x="1271696" y="1554163"/>
            <a:ext cx="6753007" cy="45259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9761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Exemplos</a:t>
            </a:r>
            <a:endParaRPr lang="pt-BR" dirty="0"/>
          </a:p>
        </p:txBody>
      </p:sp>
      <p:pic>
        <p:nvPicPr>
          <p:cNvPr id="6" name="Espaço Reservado para Conteúdo 5"/>
          <p:cNvPicPr>
            <a:picLocks noGrp="1"/>
          </p:cNvPicPr>
          <p:nvPr>
            <p:ph idx="1"/>
          </p:nvPr>
        </p:nvPicPr>
        <p:blipFill rotWithShape="1">
          <a:blip r:embed="rId2"/>
          <a:srcRect l="10759" t="9721" r="23457" b="4363"/>
          <a:stretch/>
        </p:blipFill>
        <p:spPr bwMode="auto">
          <a:xfrm>
            <a:off x="1567818" y="1554163"/>
            <a:ext cx="6160764" cy="45259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91764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Exemplos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/>
          </p:cNvPicPr>
          <p:nvPr>
            <p:ph idx="1"/>
          </p:nvPr>
        </p:nvPicPr>
        <p:blipFill rotWithShape="1">
          <a:blip r:embed="rId2"/>
          <a:srcRect l="10759" t="9093" r="23457" b="5304"/>
          <a:stretch/>
        </p:blipFill>
        <p:spPr bwMode="auto">
          <a:xfrm>
            <a:off x="1556555" y="1554163"/>
            <a:ext cx="6183290" cy="45259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771553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Exemplos</a:t>
            </a:r>
            <a:endParaRPr lang="pt-BR" dirty="0"/>
          </a:p>
        </p:txBody>
      </p:sp>
      <p:pic>
        <p:nvPicPr>
          <p:cNvPr id="6" name="Espaço Reservado para Conteúdo 5"/>
          <p:cNvPicPr>
            <a:picLocks noGrp="1"/>
          </p:cNvPicPr>
          <p:nvPr>
            <p:ph idx="1"/>
          </p:nvPr>
        </p:nvPicPr>
        <p:blipFill rotWithShape="1">
          <a:blip r:embed="rId2"/>
          <a:srcRect l="10582" t="9407" r="23633" b="4363"/>
          <a:stretch/>
        </p:blipFill>
        <p:spPr bwMode="auto">
          <a:xfrm>
            <a:off x="1578988" y="1554163"/>
            <a:ext cx="6138423" cy="45259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10864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/>
              <a:t>Exemplos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- João Pessoa fecha as ruas da orla TODOS os dias da semana entre 05h e 08h.</a:t>
            </a:r>
          </a:p>
          <a:p>
            <a:r>
              <a:rPr lang="pt-BR" dirty="0" smtClean="0"/>
              <a:t>- Aos finais de semana mais espaços de convívio e lazer;</a:t>
            </a:r>
          </a:p>
          <a:p>
            <a:r>
              <a:rPr lang="pt-BR" dirty="0" smtClean="0"/>
              <a:t>- Baixas velocidades e controle por radar. Máximo de 50 Km/h;</a:t>
            </a:r>
          </a:p>
          <a:p>
            <a:r>
              <a:rPr lang="pt-BR" dirty="0" smtClean="0"/>
              <a:t>-  </a:t>
            </a:r>
            <a:r>
              <a:rPr lang="pt-BR" smtClean="0"/>
              <a:t>Muitas ciclovias...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28348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</TotalTime>
  <Words>278</Words>
  <Application>Microsoft Office PowerPoint</Application>
  <PresentationFormat>Apresentação na tela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Viagem</vt:lpstr>
      <vt:lpstr>Projeto a Savassi é da gente </vt:lpstr>
      <vt:lpstr>Perguntas da primeira audiência</vt:lpstr>
      <vt:lpstr>Novas perguntas</vt:lpstr>
      <vt:lpstr>Novas perguntas</vt:lpstr>
      <vt:lpstr>Novas perguntas</vt:lpstr>
      <vt:lpstr>Novas perguntas</vt:lpstr>
      <vt:lpstr>Novas perguntas</vt:lpstr>
      <vt:lpstr>Sugestões</vt:lpstr>
      <vt:lpstr>Exemplos</vt:lpstr>
      <vt:lpstr>Exemplos</vt:lpstr>
      <vt:lpstr>Exemplos</vt:lpstr>
      <vt:lpstr>Exemplos</vt:lpstr>
      <vt:lpstr>Exemplos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Projeto a Savassi é da gente</dc:title>
  <dc:creator>Cristiano</dc:creator>
  <cp:lastModifiedBy>Cristiano</cp:lastModifiedBy>
  <cp:revision>4</cp:revision>
  <dcterms:created xsi:type="dcterms:W3CDTF">2018-04-04T00:30:54Z</dcterms:created>
  <dcterms:modified xsi:type="dcterms:W3CDTF">2018-04-04T01:01:19Z</dcterms:modified>
</cp:coreProperties>
</file>