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media/image1.jpeg" ContentType="image/jpeg"/>
  <Override PartName="/ppt/media/image3.png" ContentType="image/png"/>
  <Override PartName="/ppt/media/image2.png" ContentType="image/png"/>
  <Override PartName="/ppt/media/image4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</p:sldIdLst>
  <p:sldSz cx="12192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5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6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3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9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0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7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51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57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58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59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74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7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79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85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9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9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93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9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99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00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01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04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05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06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07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08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123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12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2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13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3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34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13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3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38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14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4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4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14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45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14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4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49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50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15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53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54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55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56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57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0" name="Group 1"/>
          <p:cNvGrpSpPr/>
          <p:nvPr/>
        </p:nvGrpSpPr>
        <p:grpSpPr>
          <a:xfrm>
            <a:off x="0" y="-8640"/>
            <a:ext cx="12191400" cy="6866640"/>
            <a:chOff x="0" y="-8640"/>
            <a:chExt cx="12191400" cy="6866640"/>
          </a:xfrm>
        </p:grpSpPr>
        <p:sp>
          <p:nvSpPr>
            <p:cNvPr id="1" name="Line 2"/>
            <p:cNvSpPr/>
            <p:nvPr/>
          </p:nvSpPr>
          <p:spPr>
            <a:xfrm>
              <a:off x="9370800" y="0"/>
              <a:ext cx="1219320" cy="6858000"/>
            </a:xfrm>
            <a:prstGeom prst="line">
              <a:avLst/>
            </a:prstGeom>
            <a:ln cap="rnd" w="9360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2" name="Line 3"/>
            <p:cNvSpPr/>
            <p:nvPr/>
          </p:nvSpPr>
          <p:spPr>
            <a:xfrm flipH="1">
              <a:off x="7425000" y="3681360"/>
              <a:ext cx="4763520" cy="3176640"/>
            </a:xfrm>
            <a:prstGeom prst="line">
              <a:avLst/>
            </a:prstGeom>
            <a:ln cap="rnd" w="9360">
              <a:solidFill>
                <a:schemeClr val="bg1">
                  <a:lumMod val="85000"/>
                </a:schemeClr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3" name="CustomShape 4"/>
            <p:cNvSpPr/>
            <p:nvPr/>
          </p:nvSpPr>
          <p:spPr>
            <a:xfrm>
              <a:off x="9181440" y="-8640"/>
              <a:ext cx="3006720" cy="6865920"/>
            </a:xfrm>
            <a:custGeom>
              <a:avLst/>
              <a:gdLst/>
              <a:ah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4" name="CustomShape 5"/>
            <p:cNvSpPr/>
            <p:nvPr/>
          </p:nvSpPr>
          <p:spPr>
            <a:xfrm>
              <a:off x="9603360" y="-8640"/>
              <a:ext cx="2587680" cy="6865920"/>
            </a:xfrm>
            <a:custGeom>
              <a:avLst/>
              <a:gdLst/>
              <a:ah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5" name="CustomShape 6"/>
            <p:cNvSpPr/>
            <p:nvPr/>
          </p:nvSpPr>
          <p:spPr>
            <a:xfrm>
              <a:off x="8932320" y="3048120"/>
              <a:ext cx="3259080" cy="380916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6" name="CustomShape 7"/>
            <p:cNvSpPr/>
            <p:nvPr/>
          </p:nvSpPr>
          <p:spPr>
            <a:xfrm>
              <a:off x="9334440" y="-8640"/>
              <a:ext cx="2853720" cy="6865920"/>
            </a:xfrm>
            <a:custGeom>
              <a:avLst/>
              <a:gdLst/>
              <a:ah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7" name="CustomShape 8"/>
            <p:cNvSpPr/>
            <p:nvPr/>
          </p:nvSpPr>
          <p:spPr>
            <a:xfrm>
              <a:off x="10898640" y="-8640"/>
              <a:ext cx="1289520" cy="6865920"/>
            </a:xfrm>
            <a:custGeom>
              <a:avLst/>
              <a:gdLst/>
              <a:ah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8" name="CustomShape 9"/>
            <p:cNvSpPr/>
            <p:nvPr/>
          </p:nvSpPr>
          <p:spPr>
            <a:xfrm>
              <a:off x="10938960" y="-8640"/>
              <a:ext cx="1249200" cy="6865920"/>
            </a:xfrm>
            <a:custGeom>
              <a:avLst/>
              <a:gdLst/>
              <a:ah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9" name="CustomShape 10"/>
            <p:cNvSpPr/>
            <p:nvPr/>
          </p:nvSpPr>
          <p:spPr>
            <a:xfrm>
              <a:off x="10371600" y="3589920"/>
              <a:ext cx="1816560" cy="326736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0" name="CustomShape 11"/>
            <p:cNvSpPr/>
            <p:nvPr/>
          </p:nvSpPr>
          <p:spPr>
            <a:xfrm>
              <a:off x="0" y="4013280"/>
              <a:ext cx="447840" cy="28440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</p:grpSp>
      <p:grpSp>
        <p:nvGrpSpPr>
          <p:cNvPr id="11" name="Group 12"/>
          <p:cNvGrpSpPr/>
          <p:nvPr/>
        </p:nvGrpSpPr>
        <p:grpSpPr>
          <a:xfrm>
            <a:off x="720" y="-8640"/>
            <a:ext cx="12190680" cy="6866640"/>
            <a:chOff x="720" y="-8640"/>
            <a:chExt cx="12190680" cy="6866640"/>
          </a:xfrm>
        </p:grpSpPr>
        <p:sp>
          <p:nvSpPr>
            <p:cNvPr id="12" name="Line 13"/>
            <p:cNvSpPr/>
            <p:nvPr/>
          </p:nvSpPr>
          <p:spPr>
            <a:xfrm>
              <a:off x="9370800" y="0"/>
              <a:ext cx="1219320" cy="6858000"/>
            </a:xfrm>
            <a:prstGeom prst="line">
              <a:avLst/>
            </a:prstGeom>
            <a:ln cap="rnd" w="9360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13" name="Line 14"/>
            <p:cNvSpPr/>
            <p:nvPr/>
          </p:nvSpPr>
          <p:spPr>
            <a:xfrm flipH="1">
              <a:off x="7425000" y="3681360"/>
              <a:ext cx="4763520" cy="3176640"/>
            </a:xfrm>
            <a:prstGeom prst="line">
              <a:avLst/>
            </a:prstGeom>
            <a:ln cap="rnd" w="9360">
              <a:solidFill>
                <a:schemeClr val="bg1">
                  <a:lumMod val="85000"/>
                </a:schemeClr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14" name="CustomShape 15"/>
            <p:cNvSpPr/>
            <p:nvPr/>
          </p:nvSpPr>
          <p:spPr>
            <a:xfrm>
              <a:off x="9181440" y="-8640"/>
              <a:ext cx="3006720" cy="6865920"/>
            </a:xfrm>
            <a:custGeom>
              <a:avLst/>
              <a:gdLst/>
              <a:ah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5" name="CustomShape 16"/>
            <p:cNvSpPr/>
            <p:nvPr/>
          </p:nvSpPr>
          <p:spPr>
            <a:xfrm>
              <a:off x="9603360" y="-8640"/>
              <a:ext cx="2587680" cy="6865920"/>
            </a:xfrm>
            <a:custGeom>
              <a:avLst/>
              <a:gdLst/>
              <a:ah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6" name="CustomShape 17"/>
            <p:cNvSpPr/>
            <p:nvPr/>
          </p:nvSpPr>
          <p:spPr>
            <a:xfrm>
              <a:off x="8932320" y="3048120"/>
              <a:ext cx="3259080" cy="380916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7" name="CustomShape 18"/>
            <p:cNvSpPr/>
            <p:nvPr/>
          </p:nvSpPr>
          <p:spPr>
            <a:xfrm>
              <a:off x="9334440" y="-8640"/>
              <a:ext cx="2853720" cy="6865920"/>
            </a:xfrm>
            <a:custGeom>
              <a:avLst/>
              <a:gdLst/>
              <a:ah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8" name="CustomShape 19"/>
            <p:cNvSpPr/>
            <p:nvPr/>
          </p:nvSpPr>
          <p:spPr>
            <a:xfrm>
              <a:off x="10898640" y="-8640"/>
              <a:ext cx="1289520" cy="6865920"/>
            </a:xfrm>
            <a:custGeom>
              <a:avLst/>
              <a:gdLst/>
              <a:ah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9" name="CustomShape 20"/>
            <p:cNvSpPr/>
            <p:nvPr/>
          </p:nvSpPr>
          <p:spPr>
            <a:xfrm>
              <a:off x="10938960" y="-8640"/>
              <a:ext cx="1249200" cy="6865920"/>
            </a:xfrm>
            <a:custGeom>
              <a:avLst/>
              <a:gdLst/>
              <a:ah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20" name="CustomShape 21"/>
            <p:cNvSpPr/>
            <p:nvPr/>
          </p:nvSpPr>
          <p:spPr>
            <a:xfrm>
              <a:off x="10371600" y="3589920"/>
              <a:ext cx="1816560" cy="326736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21" name="CustomShape 22"/>
            <p:cNvSpPr/>
            <p:nvPr/>
          </p:nvSpPr>
          <p:spPr>
            <a:xfrm rot="10800000">
              <a:off x="720" y="720"/>
              <a:ext cx="842040" cy="566532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</p:grpSp>
      <p:sp>
        <p:nvSpPr>
          <p:cNvPr id="22" name="PlaceHolder 23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pt-BR" sz="1800" spc="-1" strike="noStrike">
                <a:latin typeface="Arial"/>
              </a:rPr>
              <a:t>Clique para editar o formato do texto do título</a:t>
            </a:r>
            <a:endParaRPr b="0" lang="pt-BR" sz="1800" spc="-1" strike="noStrike">
              <a:latin typeface="Arial"/>
            </a:endParaRPr>
          </a:p>
        </p:txBody>
      </p:sp>
      <p:sp>
        <p:nvSpPr>
          <p:cNvPr id="23" name="PlaceHolder 24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3200" spc="-1" strike="noStrike">
                <a:latin typeface="Arial"/>
              </a:rPr>
              <a:t>Clique para editar o formato do texto da estrutura de tópicos</a:t>
            </a:r>
            <a:endParaRPr b="0" lang="pt-BR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800" spc="-1" strike="noStrike">
                <a:latin typeface="Arial"/>
              </a:rPr>
              <a:t>2.º nível da estrutura de tópicos</a:t>
            </a:r>
            <a:endParaRPr b="0" lang="pt-BR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400" spc="-1" strike="noStrike">
                <a:latin typeface="Arial"/>
              </a:rPr>
              <a:t>3.º nível da estrutura de tópicos</a:t>
            </a:r>
            <a:endParaRPr b="0" lang="pt-BR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000" spc="-1" strike="noStrike">
                <a:latin typeface="Arial"/>
              </a:rPr>
              <a:t>4.º nível da estrutura de tópicos</a:t>
            </a:r>
            <a:endParaRPr b="0" lang="pt-BR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latin typeface="Arial"/>
              </a:rPr>
              <a:t>5.º nível da estrutura de tópicos</a:t>
            </a:r>
            <a:endParaRPr b="0" lang="pt-BR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latin typeface="Arial"/>
              </a:rPr>
              <a:t>6.º nível da estrutura de tópicos</a:t>
            </a:r>
            <a:endParaRPr b="0" lang="pt-BR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latin typeface="Arial"/>
              </a:rPr>
              <a:t>7.º nível da estrutura de tópicos</a:t>
            </a:r>
            <a:endParaRPr b="0" lang="pt-BR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Group 1"/>
          <p:cNvGrpSpPr/>
          <p:nvPr/>
        </p:nvGrpSpPr>
        <p:grpSpPr>
          <a:xfrm>
            <a:off x="0" y="-8640"/>
            <a:ext cx="12191400" cy="6866640"/>
            <a:chOff x="0" y="-8640"/>
            <a:chExt cx="12191400" cy="6866640"/>
          </a:xfrm>
        </p:grpSpPr>
        <p:sp>
          <p:nvSpPr>
            <p:cNvPr id="61" name="Line 2"/>
            <p:cNvSpPr/>
            <p:nvPr/>
          </p:nvSpPr>
          <p:spPr>
            <a:xfrm>
              <a:off x="9370800" y="0"/>
              <a:ext cx="1219320" cy="6858000"/>
            </a:xfrm>
            <a:prstGeom prst="line">
              <a:avLst/>
            </a:prstGeom>
            <a:ln cap="rnd" w="9360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62" name="Line 3"/>
            <p:cNvSpPr/>
            <p:nvPr/>
          </p:nvSpPr>
          <p:spPr>
            <a:xfrm flipH="1">
              <a:off x="7425000" y="3681360"/>
              <a:ext cx="4763520" cy="3176640"/>
            </a:xfrm>
            <a:prstGeom prst="line">
              <a:avLst/>
            </a:prstGeom>
            <a:ln cap="rnd" w="9360">
              <a:solidFill>
                <a:schemeClr val="bg1">
                  <a:lumMod val="85000"/>
                </a:schemeClr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63" name="CustomShape 4"/>
            <p:cNvSpPr/>
            <p:nvPr/>
          </p:nvSpPr>
          <p:spPr>
            <a:xfrm>
              <a:off x="9181440" y="-8640"/>
              <a:ext cx="3006720" cy="6865920"/>
            </a:xfrm>
            <a:custGeom>
              <a:avLst/>
              <a:gdLst/>
              <a:ah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64" name="CustomShape 5"/>
            <p:cNvSpPr/>
            <p:nvPr/>
          </p:nvSpPr>
          <p:spPr>
            <a:xfrm>
              <a:off x="9603360" y="-8640"/>
              <a:ext cx="2587680" cy="6865920"/>
            </a:xfrm>
            <a:custGeom>
              <a:avLst/>
              <a:gdLst/>
              <a:ah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65" name="CustomShape 6"/>
            <p:cNvSpPr/>
            <p:nvPr/>
          </p:nvSpPr>
          <p:spPr>
            <a:xfrm>
              <a:off x="8932320" y="3048120"/>
              <a:ext cx="3259080" cy="380916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66" name="CustomShape 7"/>
            <p:cNvSpPr/>
            <p:nvPr/>
          </p:nvSpPr>
          <p:spPr>
            <a:xfrm>
              <a:off x="9334440" y="-8640"/>
              <a:ext cx="2853720" cy="6865920"/>
            </a:xfrm>
            <a:custGeom>
              <a:avLst/>
              <a:gdLst/>
              <a:ah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67" name="CustomShape 8"/>
            <p:cNvSpPr/>
            <p:nvPr/>
          </p:nvSpPr>
          <p:spPr>
            <a:xfrm>
              <a:off x="10898640" y="-8640"/>
              <a:ext cx="1289520" cy="6865920"/>
            </a:xfrm>
            <a:custGeom>
              <a:avLst/>
              <a:gdLst/>
              <a:ah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68" name="CustomShape 9"/>
            <p:cNvSpPr/>
            <p:nvPr/>
          </p:nvSpPr>
          <p:spPr>
            <a:xfrm>
              <a:off x="10938960" y="-8640"/>
              <a:ext cx="1249200" cy="6865920"/>
            </a:xfrm>
            <a:custGeom>
              <a:avLst/>
              <a:gdLst/>
              <a:ah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69" name="CustomShape 10"/>
            <p:cNvSpPr/>
            <p:nvPr/>
          </p:nvSpPr>
          <p:spPr>
            <a:xfrm>
              <a:off x="10371600" y="3589920"/>
              <a:ext cx="1816560" cy="326736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70" name="CustomShape 11"/>
            <p:cNvSpPr/>
            <p:nvPr/>
          </p:nvSpPr>
          <p:spPr>
            <a:xfrm>
              <a:off x="0" y="4013280"/>
              <a:ext cx="447840" cy="28440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</p:grpSp>
      <p:sp>
        <p:nvSpPr>
          <p:cNvPr id="71" name="PlaceHolder 12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pt-BR" sz="4400" spc="-1" strike="noStrike">
                <a:latin typeface="Arial"/>
              </a:rPr>
              <a:t>Clique para editar o formato do texto do título</a:t>
            </a:r>
            <a:endParaRPr b="0" lang="pt-BR" sz="4400" spc="-1" strike="noStrike">
              <a:latin typeface="Arial"/>
            </a:endParaRPr>
          </a:p>
        </p:txBody>
      </p:sp>
      <p:sp>
        <p:nvSpPr>
          <p:cNvPr id="72" name="PlaceHolder 1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3200" spc="-1" strike="noStrike">
                <a:latin typeface="Arial"/>
              </a:rPr>
              <a:t>Clique para editar o formato do texto da estrutura de tópicos</a:t>
            </a:r>
            <a:endParaRPr b="0" lang="pt-BR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800" spc="-1" strike="noStrike">
                <a:latin typeface="Arial"/>
              </a:rPr>
              <a:t>2.º nível da estrutura de tópicos</a:t>
            </a:r>
            <a:endParaRPr b="0" lang="pt-BR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400" spc="-1" strike="noStrike">
                <a:latin typeface="Arial"/>
              </a:rPr>
              <a:t>3.º nível da estrutura de tópicos</a:t>
            </a:r>
            <a:endParaRPr b="0" lang="pt-BR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000" spc="-1" strike="noStrike">
                <a:latin typeface="Arial"/>
              </a:rPr>
              <a:t>4.º nível da estrutura de tópicos</a:t>
            </a:r>
            <a:endParaRPr b="0" lang="pt-BR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latin typeface="Arial"/>
              </a:rPr>
              <a:t>5.º nível da estrutura de tópicos</a:t>
            </a:r>
            <a:endParaRPr b="0" lang="pt-BR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latin typeface="Arial"/>
              </a:rPr>
              <a:t>6.º nível da estrutura de tópicos</a:t>
            </a:r>
            <a:endParaRPr b="0" lang="pt-BR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latin typeface="Arial"/>
              </a:rPr>
              <a:t>7.º nível da estrutura de tópicos</a:t>
            </a:r>
            <a:endParaRPr b="0" lang="pt-BR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9" name="Group 1"/>
          <p:cNvGrpSpPr/>
          <p:nvPr/>
        </p:nvGrpSpPr>
        <p:grpSpPr>
          <a:xfrm>
            <a:off x="0" y="-8640"/>
            <a:ext cx="12191400" cy="6866640"/>
            <a:chOff x="0" y="-8640"/>
            <a:chExt cx="12191400" cy="6866640"/>
          </a:xfrm>
        </p:grpSpPr>
        <p:sp>
          <p:nvSpPr>
            <p:cNvPr id="110" name="Line 2"/>
            <p:cNvSpPr/>
            <p:nvPr/>
          </p:nvSpPr>
          <p:spPr>
            <a:xfrm>
              <a:off x="9370800" y="0"/>
              <a:ext cx="1219320" cy="6858000"/>
            </a:xfrm>
            <a:prstGeom prst="line">
              <a:avLst/>
            </a:prstGeom>
            <a:ln cap="rnd" w="9360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111" name="Line 3"/>
            <p:cNvSpPr/>
            <p:nvPr/>
          </p:nvSpPr>
          <p:spPr>
            <a:xfrm flipH="1">
              <a:off x="7425000" y="3681360"/>
              <a:ext cx="4763520" cy="3176640"/>
            </a:xfrm>
            <a:prstGeom prst="line">
              <a:avLst/>
            </a:prstGeom>
            <a:ln cap="rnd" w="9360">
              <a:solidFill>
                <a:schemeClr val="bg1">
                  <a:lumMod val="85000"/>
                </a:schemeClr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112" name="CustomShape 4"/>
            <p:cNvSpPr/>
            <p:nvPr/>
          </p:nvSpPr>
          <p:spPr>
            <a:xfrm>
              <a:off x="9181440" y="-8640"/>
              <a:ext cx="3006720" cy="6865920"/>
            </a:xfrm>
            <a:custGeom>
              <a:avLst/>
              <a:gdLst/>
              <a:ah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13" name="CustomShape 5"/>
            <p:cNvSpPr/>
            <p:nvPr/>
          </p:nvSpPr>
          <p:spPr>
            <a:xfrm>
              <a:off x="9603360" y="-8640"/>
              <a:ext cx="2587680" cy="6865920"/>
            </a:xfrm>
            <a:custGeom>
              <a:avLst/>
              <a:gdLst/>
              <a:ah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14" name="CustomShape 6"/>
            <p:cNvSpPr/>
            <p:nvPr/>
          </p:nvSpPr>
          <p:spPr>
            <a:xfrm>
              <a:off x="8932320" y="3048120"/>
              <a:ext cx="3259080" cy="380916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15" name="CustomShape 7"/>
            <p:cNvSpPr/>
            <p:nvPr/>
          </p:nvSpPr>
          <p:spPr>
            <a:xfrm>
              <a:off x="9334440" y="-8640"/>
              <a:ext cx="2853720" cy="6865920"/>
            </a:xfrm>
            <a:custGeom>
              <a:avLst/>
              <a:gdLst/>
              <a:ah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16" name="CustomShape 8"/>
            <p:cNvSpPr/>
            <p:nvPr/>
          </p:nvSpPr>
          <p:spPr>
            <a:xfrm>
              <a:off x="10898640" y="-8640"/>
              <a:ext cx="1289520" cy="6865920"/>
            </a:xfrm>
            <a:custGeom>
              <a:avLst/>
              <a:gdLst/>
              <a:ah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17" name="CustomShape 9"/>
            <p:cNvSpPr/>
            <p:nvPr/>
          </p:nvSpPr>
          <p:spPr>
            <a:xfrm>
              <a:off x="10938960" y="-8640"/>
              <a:ext cx="1249200" cy="6865920"/>
            </a:xfrm>
            <a:custGeom>
              <a:avLst/>
              <a:gdLst/>
              <a:ah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18" name="CustomShape 10"/>
            <p:cNvSpPr/>
            <p:nvPr/>
          </p:nvSpPr>
          <p:spPr>
            <a:xfrm>
              <a:off x="10371600" y="3589920"/>
              <a:ext cx="1816560" cy="326736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19" name="CustomShape 11"/>
            <p:cNvSpPr/>
            <p:nvPr/>
          </p:nvSpPr>
          <p:spPr>
            <a:xfrm>
              <a:off x="0" y="4013280"/>
              <a:ext cx="447840" cy="28440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</p:grpSp>
      <p:sp>
        <p:nvSpPr>
          <p:cNvPr id="120" name="PlaceHolder 12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pt-BR" sz="4400" spc="-1" strike="noStrike">
                <a:latin typeface="Arial"/>
              </a:rPr>
              <a:t>Clique para editar o formato do texto do título</a:t>
            </a:r>
            <a:endParaRPr b="0" lang="pt-BR" sz="4400" spc="-1" strike="noStrike">
              <a:latin typeface="Arial"/>
            </a:endParaRPr>
          </a:p>
        </p:txBody>
      </p:sp>
      <p:sp>
        <p:nvSpPr>
          <p:cNvPr id="121" name="PlaceHolder 1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3200" spc="-1" strike="noStrike">
                <a:latin typeface="Arial"/>
              </a:rPr>
              <a:t>Clique para editar o formato do texto da estrutura de tópicos</a:t>
            </a:r>
            <a:endParaRPr b="0" lang="pt-BR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800" spc="-1" strike="noStrike">
                <a:latin typeface="Arial"/>
              </a:rPr>
              <a:t>2.º nível da estrutura de tópicos</a:t>
            </a:r>
            <a:endParaRPr b="0" lang="pt-BR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400" spc="-1" strike="noStrike">
                <a:latin typeface="Arial"/>
              </a:rPr>
              <a:t>3.º nível da estrutura de tópicos</a:t>
            </a:r>
            <a:endParaRPr b="0" lang="pt-BR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000" spc="-1" strike="noStrike">
                <a:latin typeface="Arial"/>
              </a:rPr>
              <a:t>4.º nível da estrutura de tópicos</a:t>
            </a:r>
            <a:endParaRPr b="0" lang="pt-BR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latin typeface="Arial"/>
              </a:rPr>
              <a:t>5.º nível da estrutura de tópicos</a:t>
            </a:r>
            <a:endParaRPr b="0" lang="pt-BR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latin typeface="Arial"/>
              </a:rPr>
              <a:t>6.º nível da estrutura de tópicos</a:t>
            </a:r>
            <a:endParaRPr b="0" lang="pt-BR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latin typeface="Arial"/>
              </a:rPr>
              <a:t>7.º nível da estrutura de tópicos</a:t>
            </a:r>
            <a:endParaRPr b="0" lang="pt-BR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25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25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25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slideLayout" Target="../slideLayouts/slideLayout25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CustomShape 1"/>
          <p:cNvSpPr/>
          <p:nvPr/>
        </p:nvSpPr>
        <p:spPr>
          <a:xfrm>
            <a:off x="1506960" y="2404440"/>
            <a:ext cx="7766280" cy="1645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r">
              <a:lnSpc>
                <a:spcPct val="100000"/>
              </a:lnSpc>
            </a:pPr>
            <a:r>
              <a:rPr b="0" lang="pt-BR" sz="5400" spc="-1" strike="noStrike">
                <a:solidFill>
                  <a:srgbClr val="d34817"/>
                </a:solidFill>
                <a:latin typeface="Trebuchet MS"/>
              </a:rPr>
              <a:t>Endometriose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159" name="CustomShape 2"/>
          <p:cNvSpPr/>
          <p:nvPr/>
        </p:nvSpPr>
        <p:spPr>
          <a:xfrm>
            <a:off x="1506960" y="4050720"/>
            <a:ext cx="7766280" cy="1096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r">
              <a:lnSpc>
                <a:spcPct val="100000"/>
              </a:lnSpc>
              <a:spcBef>
                <a:spcPts val="1001"/>
              </a:spcBef>
            </a:pPr>
            <a:r>
              <a:rPr b="0" lang="pt-BR" sz="1800" spc="-1" strike="noStrike">
                <a:solidFill>
                  <a:srgbClr val="808080"/>
                </a:solidFill>
                <a:latin typeface="Trebuchet MS"/>
              </a:rPr>
              <a:t>Tatiana Teixeira de Souza Couto</a:t>
            </a:r>
            <a:endParaRPr b="0" lang="pt-BR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CustomShape 1"/>
          <p:cNvSpPr/>
          <p:nvPr/>
        </p:nvSpPr>
        <p:spPr>
          <a:xfrm>
            <a:off x="677160" y="609480"/>
            <a:ext cx="8596080" cy="1320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0" lang="pt-BR" sz="3600" spc="-1" strike="noStrike">
                <a:solidFill>
                  <a:srgbClr val="d34817"/>
                </a:solidFill>
                <a:latin typeface="Trebuchet MS"/>
              </a:rPr>
              <a:t>Definição</a:t>
            </a:r>
            <a:endParaRPr b="0" lang="pt-BR" sz="3600" spc="-1" strike="noStrike">
              <a:latin typeface="Arial"/>
            </a:endParaRPr>
          </a:p>
        </p:txBody>
      </p:sp>
      <p:sp>
        <p:nvSpPr>
          <p:cNvPr id="161" name="CustomShape 2"/>
          <p:cNvSpPr/>
          <p:nvPr/>
        </p:nvSpPr>
        <p:spPr>
          <a:xfrm>
            <a:off x="677160" y="2160720"/>
            <a:ext cx="8596080" cy="38800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marL="343080" indent="-342360">
              <a:lnSpc>
                <a:spcPct val="100000"/>
              </a:lnSpc>
              <a:spcBef>
                <a:spcPts val="1001"/>
              </a:spcBef>
              <a:buClr>
                <a:srgbClr val="d34817"/>
              </a:buClr>
              <a:buSzPct val="80000"/>
              <a:buFont typeface="Wingdings 3" charset="2"/>
              <a:buChar char=""/>
            </a:pPr>
            <a:r>
              <a:rPr b="0" lang="pt-BR" sz="1800" spc="-1" strike="noStrike">
                <a:solidFill>
                  <a:srgbClr val="404040"/>
                </a:solidFill>
                <a:latin typeface="Trebuchet MS"/>
              </a:rPr>
              <a:t>Doença inflamatória crônica secundária à presença de tecido endometrial (que normalmente reveste o interior do útero) em outros órgãos pélvicos ou na cavidade abdominal</a:t>
            </a:r>
            <a:endParaRPr b="0" lang="pt-BR" sz="1800" spc="-1" strike="noStrike">
              <a:latin typeface="Arial"/>
            </a:endParaRPr>
          </a:p>
          <a:p>
            <a:pPr marL="343080" indent="-342360">
              <a:lnSpc>
                <a:spcPct val="100000"/>
              </a:lnSpc>
              <a:spcBef>
                <a:spcPts val="1001"/>
              </a:spcBef>
              <a:buClr>
                <a:srgbClr val="d34817"/>
              </a:buClr>
              <a:buSzPct val="80000"/>
              <a:buFont typeface="Wingdings 3" charset="2"/>
              <a:buChar char=""/>
            </a:pPr>
            <a:r>
              <a:rPr b="0" lang="pt-BR" sz="1800" spc="-1" strike="noStrike">
                <a:solidFill>
                  <a:srgbClr val="404040"/>
                </a:solidFill>
                <a:latin typeface="Trebuchet MS"/>
              </a:rPr>
              <a:t>Causa desconhecida - maior suscetibilidade definida por fatores genéticos, ambientais e imunológicos</a:t>
            </a:r>
            <a:endParaRPr b="0" lang="pt-BR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d8bfb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Imagem 4" descr=""/>
          <p:cNvPicPr/>
          <p:nvPr/>
        </p:nvPicPr>
        <p:blipFill>
          <a:blip r:embed="rId1"/>
          <a:srcRect l="38501" t="6068" r="4249" b="9927"/>
          <a:stretch/>
        </p:blipFill>
        <p:spPr>
          <a:xfrm>
            <a:off x="1941840" y="0"/>
            <a:ext cx="8307720" cy="68572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CustomShape 1"/>
          <p:cNvSpPr/>
          <p:nvPr/>
        </p:nvSpPr>
        <p:spPr>
          <a:xfrm>
            <a:off x="677160" y="609480"/>
            <a:ext cx="8596080" cy="1320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0" lang="pt-BR" sz="3600" spc="-1" strike="noStrike">
                <a:solidFill>
                  <a:srgbClr val="d34817"/>
                </a:solidFill>
                <a:latin typeface="Trebuchet MS"/>
              </a:rPr>
              <a:t>Manifestações Clínicas</a:t>
            </a:r>
            <a:endParaRPr b="0" lang="pt-BR" sz="3600" spc="-1" strike="noStrike">
              <a:latin typeface="Arial"/>
            </a:endParaRPr>
          </a:p>
        </p:txBody>
      </p:sp>
      <p:sp>
        <p:nvSpPr>
          <p:cNvPr id="164" name="CustomShape 2"/>
          <p:cNvSpPr/>
          <p:nvPr/>
        </p:nvSpPr>
        <p:spPr>
          <a:xfrm>
            <a:off x="677160" y="2160720"/>
            <a:ext cx="8596080" cy="38800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343080" indent="-342360">
              <a:lnSpc>
                <a:spcPct val="100000"/>
              </a:lnSpc>
              <a:spcBef>
                <a:spcPts val="1001"/>
              </a:spcBef>
              <a:buClr>
                <a:srgbClr val="d34817"/>
              </a:buClr>
              <a:buSzPct val="80000"/>
              <a:buFont typeface="Wingdings 3" charset="2"/>
              <a:buChar char=""/>
            </a:pPr>
            <a:r>
              <a:rPr b="0" lang="pt-BR" sz="1800" spc="-1" strike="noStrike">
                <a:solidFill>
                  <a:srgbClr val="404040"/>
                </a:solidFill>
                <a:latin typeface="Trebuchet MS"/>
              </a:rPr>
              <a:t>Dismenorreia (cólica menstrual) intensa</a:t>
            </a:r>
            <a:endParaRPr b="0" lang="pt-BR" sz="1800" spc="-1" strike="noStrike">
              <a:latin typeface="Arial"/>
            </a:endParaRPr>
          </a:p>
          <a:p>
            <a:pPr marL="343080" indent="-342360">
              <a:lnSpc>
                <a:spcPct val="100000"/>
              </a:lnSpc>
              <a:spcBef>
                <a:spcPts val="1001"/>
              </a:spcBef>
              <a:buClr>
                <a:srgbClr val="d34817"/>
              </a:buClr>
              <a:buSzPct val="80000"/>
              <a:buFont typeface="Wingdings 3" charset="2"/>
              <a:buChar char=""/>
            </a:pPr>
            <a:r>
              <a:rPr b="0" lang="pt-BR" sz="1800" spc="-1" strike="noStrike">
                <a:solidFill>
                  <a:srgbClr val="404040"/>
                </a:solidFill>
                <a:latin typeface="Trebuchet MS"/>
              </a:rPr>
              <a:t>Dor pélvica crônica</a:t>
            </a:r>
            <a:endParaRPr b="0" lang="pt-BR" sz="1800" spc="-1" strike="noStrike">
              <a:latin typeface="Arial"/>
            </a:endParaRPr>
          </a:p>
          <a:p>
            <a:pPr marL="343080" indent="-342360">
              <a:lnSpc>
                <a:spcPct val="100000"/>
              </a:lnSpc>
              <a:spcBef>
                <a:spcPts val="1001"/>
              </a:spcBef>
              <a:buClr>
                <a:srgbClr val="d34817"/>
              </a:buClr>
              <a:buSzPct val="80000"/>
              <a:buFont typeface="Wingdings 3" charset="2"/>
              <a:buChar char=""/>
            </a:pPr>
            <a:r>
              <a:rPr b="0" lang="pt-BR" sz="1800" spc="-1" strike="noStrike">
                <a:solidFill>
                  <a:srgbClr val="404040"/>
                </a:solidFill>
                <a:latin typeface="Trebuchet MS"/>
              </a:rPr>
              <a:t>Irregularidade menstrual</a:t>
            </a:r>
            <a:endParaRPr b="0" lang="pt-BR" sz="1800" spc="-1" strike="noStrike">
              <a:latin typeface="Arial"/>
            </a:endParaRPr>
          </a:p>
          <a:p>
            <a:pPr marL="343080" indent="-342360">
              <a:lnSpc>
                <a:spcPct val="100000"/>
              </a:lnSpc>
              <a:spcBef>
                <a:spcPts val="1001"/>
              </a:spcBef>
              <a:buClr>
                <a:srgbClr val="d34817"/>
              </a:buClr>
              <a:buSzPct val="80000"/>
              <a:buFont typeface="Wingdings 3" charset="2"/>
              <a:buChar char=""/>
            </a:pPr>
            <a:r>
              <a:rPr b="0" lang="pt-BR" sz="1800" spc="-1" strike="noStrike">
                <a:solidFill>
                  <a:srgbClr val="404040"/>
                </a:solidFill>
                <a:latin typeface="Trebuchet MS"/>
              </a:rPr>
              <a:t>Dispareunia (dor nas relações sexuais)</a:t>
            </a:r>
            <a:endParaRPr b="0" lang="pt-BR" sz="1800" spc="-1" strike="noStrike">
              <a:latin typeface="Arial"/>
            </a:endParaRPr>
          </a:p>
          <a:p>
            <a:pPr marL="343080" indent="-342360">
              <a:lnSpc>
                <a:spcPct val="100000"/>
              </a:lnSpc>
              <a:spcBef>
                <a:spcPts val="1001"/>
              </a:spcBef>
              <a:buClr>
                <a:srgbClr val="d34817"/>
              </a:buClr>
              <a:buSzPct val="80000"/>
              <a:buFont typeface="Wingdings 3" charset="2"/>
              <a:buChar char=""/>
            </a:pPr>
            <a:r>
              <a:rPr b="0" lang="pt-BR" sz="1800" spc="-1" strike="noStrike">
                <a:solidFill>
                  <a:srgbClr val="404040"/>
                </a:solidFill>
                <a:latin typeface="Trebuchet MS"/>
              </a:rPr>
              <a:t>Alterações intestinais e urinárias</a:t>
            </a:r>
            <a:endParaRPr b="0" lang="pt-BR" sz="1800" spc="-1" strike="noStrike">
              <a:latin typeface="Arial"/>
            </a:endParaRPr>
          </a:p>
          <a:p>
            <a:pPr marL="343080" indent="-342360">
              <a:lnSpc>
                <a:spcPct val="100000"/>
              </a:lnSpc>
              <a:spcBef>
                <a:spcPts val="1001"/>
              </a:spcBef>
              <a:buClr>
                <a:srgbClr val="d34817"/>
              </a:buClr>
              <a:buSzPct val="80000"/>
              <a:buFont typeface="Wingdings 3" charset="2"/>
              <a:buChar char=""/>
            </a:pPr>
            <a:r>
              <a:rPr b="0" lang="pt-BR" sz="1800" spc="-1" strike="noStrike">
                <a:solidFill>
                  <a:srgbClr val="404040"/>
                </a:solidFill>
                <a:latin typeface="Trebuchet MS"/>
              </a:rPr>
              <a:t>Inchaço abdominal</a:t>
            </a:r>
            <a:endParaRPr b="0" lang="pt-BR" sz="1800" spc="-1" strike="noStrike">
              <a:latin typeface="Arial"/>
            </a:endParaRPr>
          </a:p>
          <a:p>
            <a:pPr marL="343080" indent="-342360">
              <a:lnSpc>
                <a:spcPct val="100000"/>
              </a:lnSpc>
              <a:spcBef>
                <a:spcPts val="1001"/>
              </a:spcBef>
              <a:buClr>
                <a:srgbClr val="d34817"/>
              </a:buClr>
              <a:buSzPct val="80000"/>
              <a:buFont typeface="Wingdings 3" charset="2"/>
              <a:buChar char=""/>
            </a:pPr>
            <a:r>
              <a:rPr b="0" lang="pt-BR" sz="1800" spc="-1" strike="noStrike">
                <a:solidFill>
                  <a:srgbClr val="404040"/>
                </a:solidFill>
                <a:latin typeface="Trebuchet MS"/>
              </a:rPr>
              <a:t>Fadiga</a:t>
            </a:r>
            <a:endParaRPr b="0" lang="pt-BR" sz="1800" spc="-1" strike="noStrike">
              <a:latin typeface="Arial"/>
            </a:endParaRPr>
          </a:p>
          <a:p>
            <a:pPr marL="343080" indent="-342360">
              <a:lnSpc>
                <a:spcPct val="100000"/>
              </a:lnSpc>
              <a:spcBef>
                <a:spcPts val="1001"/>
              </a:spcBef>
              <a:buClr>
                <a:srgbClr val="d34817"/>
              </a:buClr>
              <a:buSzPct val="80000"/>
              <a:buFont typeface="Wingdings 3" charset="2"/>
              <a:buChar char=""/>
            </a:pPr>
            <a:r>
              <a:rPr b="0" lang="pt-BR" sz="1800" spc="-1" strike="noStrike">
                <a:solidFill>
                  <a:srgbClr val="404040"/>
                </a:solidFill>
                <a:latin typeface="Trebuchet MS"/>
              </a:rPr>
              <a:t>Infertilidade</a:t>
            </a:r>
            <a:endParaRPr b="0" lang="pt-BR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CustomShape 1"/>
          <p:cNvSpPr/>
          <p:nvPr/>
        </p:nvSpPr>
        <p:spPr>
          <a:xfrm>
            <a:off x="677160" y="609480"/>
            <a:ext cx="8596080" cy="1320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0" lang="pt-BR" sz="3600" spc="-1" strike="noStrike">
                <a:solidFill>
                  <a:srgbClr val="d34817"/>
                </a:solidFill>
                <a:latin typeface="Trebuchet MS"/>
              </a:rPr>
              <a:t>Incidência</a:t>
            </a:r>
            <a:endParaRPr b="0" lang="pt-BR" sz="3600" spc="-1" strike="noStrike">
              <a:latin typeface="Arial"/>
            </a:endParaRPr>
          </a:p>
        </p:txBody>
      </p:sp>
      <p:sp>
        <p:nvSpPr>
          <p:cNvPr id="166" name="CustomShape 2"/>
          <p:cNvSpPr/>
          <p:nvPr/>
        </p:nvSpPr>
        <p:spPr>
          <a:xfrm>
            <a:off x="677160" y="2160720"/>
            <a:ext cx="8596080" cy="38800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343080" indent="-342360">
              <a:lnSpc>
                <a:spcPct val="100000"/>
              </a:lnSpc>
              <a:spcBef>
                <a:spcPts val="1001"/>
              </a:spcBef>
              <a:buClr>
                <a:srgbClr val="d34817"/>
              </a:buClr>
              <a:buSzPct val="80000"/>
              <a:buFont typeface="Wingdings 3" charset="2"/>
              <a:buChar char=""/>
            </a:pPr>
            <a:r>
              <a:rPr b="0" lang="pt-BR" sz="1800" spc="-1" strike="noStrike">
                <a:solidFill>
                  <a:srgbClr val="404040"/>
                </a:solidFill>
                <a:latin typeface="Trebuchet MS"/>
              </a:rPr>
              <a:t>10-15% das mulheres em idade reprodutiva</a:t>
            </a:r>
            <a:endParaRPr b="0" lang="pt-BR" sz="1800" spc="-1" strike="noStrike">
              <a:latin typeface="Arial"/>
            </a:endParaRPr>
          </a:p>
          <a:p>
            <a:pPr marL="343080" indent="-342360">
              <a:lnSpc>
                <a:spcPct val="100000"/>
              </a:lnSpc>
              <a:spcBef>
                <a:spcPts val="1001"/>
              </a:spcBef>
              <a:buClr>
                <a:srgbClr val="d34817"/>
              </a:buClr>
              <a:buSzPct val="80000"/>
              <a:buFont typeface="Wingdings 3" charset="2"/>
              <a:buChar char=""/>
            </a:pPr>
            <a:r>
              <a:rPr b="0" lang="pt-BR" sz="1800" spc="-1" strike="noStrike">
                <a:solidFill>
                  <a:srgbClr val="404040"/>
                </a:solidFill>
                <a:latin typeface="Trebuchet MS"/>
              </a:rPr>
              <a:t>7 milhões de mulheres no Brasil</a:t>
            </a:r>
            <a:endParaRPr b="0" lang="pt-BR" sz="1800" spc="-1" strike="noStrike">
              <a:latin typeface="Arial"/>
            </a:endParaRPr>
          </a:p>
          <a:p>
            <a:pPr marL="343080" indent="-342360">
              <a:lnSpc>
                <a:spcPct val="100000"/>
              </a:lnSpc>
              <a:spcBef>
                <a:spcPts val="1001"/>
              </a:spcBef>
              <a:buClr>
                <a:srgbClr val="d34817"/>
              </a:buClr>
              <a:buSzPct val="80000"/>
              <a:buFont typeface="Wingdings 3" charset="2"/>
              <a:buChar char=""/>
            </a:pPr>
            <a:r>
              <a:rPr b="0" lang="pt-BR" sz="1800" spc="-1" strike="noStrike">
                <a:solidFill>
                  <a:srgbClr val="404040"/>
                </a:solidFill>
                <a:latin typeface="Trebuchet MS"/>
              </a:rPr>
              <a:t>Até 50% das pacientes com quadro de dor pélvica e/ou infertilidade</a:t>
            </a:r>
            <a:endParaRPr b="0" lang="pt-BR" sz="1800" spc="-1" strike="noStrike">
              <a:latin typeface="Arial"/>
            </a:endParaRPr>
          </a:p>
          <a:p>
            <a:pPr marL="343080" indent="-342360">
              <a:lnSpc>
                <a:spcPct val="100000"/>
              </a:lnSpc>
              <a:spcBef>
                <a:spcPts val="1001"/>
              </a:spcBef>
              <a:buClr>
                <a:srgbClr val="d34817"/>
              </a:buClr>
              <a:buSzPct val="80000"/>
              <a:buFont typeface="Wingdings 3" charset="2"/>
              <a:buChar char=""/>
            </a:pPr>
            <a:r>
              <a:rPr b="0" lang="pt-BR" sz="1800" spc="-1" strike="noStrike">
                <a:solidFill>
                  <a:srgbClr val="404040"/>
                </a:solidFill>
                <a:latin typeface="Trebuchet MS"/>
              </a:rPr>
              <a:t>“</a:t>
            </a:r>
            <a:r>
              <a:rPr b="0" lang="pt-BR" sz="1800" spc="-1" strike="noStrike">
                <a:solidFill>
                  <a:srgbClr val="404040"/>
                </a:solidFill>
                <a:latin typeface="Trebuchet MS"/>
              </a:rPr>
              <a:t>Doença da mulher moderna”: a incidência tende a aumentar com a opção de maternidade mais tardia e menor número de filhos – maior exposição ao estrogênio</a:t>
            </a:r>
            <a:endParaRPr b="0" lang="pt-BR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CustomShape 1"/>
          <p:cNvSpPr/>
          <p:nvPr/>
        </p:nvSpPr>
        <p:spPr>
          <a:xfrm>
            <a:off x="677160" y="609480"/>
            <a:ext cx="8596080" cy="1320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0" lang="pt-BR" sz="3600" spc="-1" strike="noStrike">
                <a:solidFill>
                  <a:srgbClr val="d34817"/>
                </a:solidFill>
                <a:latin typeface="Trebuchet MS"/>
              </a:rPr>
              <a:t>Diagnóstico</a:t>
            </a:r>
            <a:endParaRPr b="0" lang="pt-BR" sz="3600" spc="-1" strike="noStrike">
              <a:latin typeface="Arial"/>
            </a:endParaRPr>
          </a:p>
        </p:txBody>
      </p:sp>
      <p:sp>
        <p:nvSpPr>
          <p:cNvPr id="168" name="CustomShape 2"/>
          <p:cNvSpPr/>
          <p:nvPr/>
        </p:nvSpPr>
        <p:spPr>
          <a:xfrm>
            <a:off x="677160" y="2160720"/>
            <a:ext cx="8596080" cy="38800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343080" indent="-342360">
              <a:lnSpc>
                <a:spcPct val="100000"/>
              </a:lnSpc>
              <a:spcBef>
                <a:spcPts val="1001"/>
              </a:spcBef>
              <a:buClr>
                <a:srgbClr val="d34817"/>
              </a:buClr>
              <a:buSzPct val="80000"/>
              <a:buFont typeface="Wingdings 3" charset="2"/>
              <a:buChar char=""/>
            </a:pPr>
            <a:r>
              <a:rPr b="0" lang="pt-BR" sz="1800" spc="-1" strike="noStrike">
                <a:solidFill>
                  <a:srgbClr val="404040"/>
                </a:solidFill>
                <a:latin typeface="Trebuchet MS"/>
              </a:rPr>
              <a:t>Normalização da dor</a:t>
            </a:r>
            <a:endParaRPr b="0" lang="pt-BR" sz="1800" spc="-1" strike="noStrike">
              <a:latin typeface="Arial"/>
            </a:endParaRPr>
          </a:p>
          <a:p>
            <a:pPr marL="343080" indent="-342360">
              <a:lnSpc>
                <a:spcPct val="100000"/>
              </a:lnSpc>
              <a:spcBef>
                <a:spcPts val="1001"/>
              </a:spcBef>
              <a:buClr>
                <a:srgbClr val="d34817"/>
              </a:buClr>
              <a:buSzPct val="80000"/>
              <a:buFont typeface="Wingdings 3" charset="2"/>
              <a:buChar char=""/>
            </a:pPr>
            <a:r>
              <a:rPr b="0" lang="pt-BR" sz="1800" spc="-1" strike="noStrike">
                <a:solidFill>
                  <a:srgbClr val="404040"/>
                </a:solidFill>
                <a:latin typeface="Trebuchet MS"/>
              </a:rPr>
              <a:t>53% das mulheres nunca ouviram falar da doença (SBE – 2015)</a:t>
            </a:r>
            <a:endParaRPr b="0" lang="pt-BR" sz="1800" spc="-1" strike="noStrike">
              <a:latin typeface="Arial"/>
            </a:endParaRPr>
          </a:p>
          <a:p>
            <a:pPr marL="343080" indent="-342360">
              <a:lnSpc>
                <a:spcPct val="100000"/>
              </a:lnSpc>
              <a:spcBef>
                <a:spcPts val="1001"/>
              </a:spcBef>
              <a:buClr>
                <a:srgbClr val="d34817"/>
              </a:buClr>
              <a:buSzPct val="80000"/>
              <a:buFont typeface="Wingdings 3" charset="2"/>
              <a:buChar char=""/>
            </a:pPr>
            <a:r>
              <a:rPr b="0" lang="pt-BR" sz="1800" spc="-1" strike="noStrike">
                <a:solidFill>
                  <a:srgbClr val="404040"/>
                </a:solidFill>
                <a:latin typeface="Trebuchet MS"/>
              </a:rPr>
              <a:t>Demora entre o início dos sintomas e o diagnóstico da doença (7-10 anos)</a:t>
            </a:r>
            <a:endParaRPr b="0" lang="pt-BR" sz="18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endParaRPr b="0" lang="pt-BR" sz="1800" spc="-1" strike="noStrike">
              <a:latin typeface="Arial"/>
            </a:endParaRPr>
          </a:p>
          <a:p>
            <a:pPr marL="343080" indent="-342360">
              <a:lnSpc>
                <a:spcPct val="100000"/>
              </a:lnSpc>
              <a:spcBef>
                <a:spcPts val="1001"/>
              </a:spcBef>
              <a:buClr>
                <a:srgbClr val="d34817"/>
              </a:buClr>
              <a:buSzPct val="80000"/>
              <a:buFont typeface="Wingdings 3" charset="2"/>
              <a:buChar char=""/>
            </a:pPr>
            <a:r>
              <a:rPr b="0" lang="pt-BR" sz="1800" spc="-1" strike="noStrike">
                <a:solidFill>
                  <a:srgbClr val="404040"/>
                </a:solidFill>
                <a:latin typeface="Trebuchet MS"/>
              </a:rPr>
              <a:t>Consulta e exame físico ginecológico</a:t>
            </a:r>
            <a:endParaRPr b="0" lang="pt-BR" sz="1800" spc="-1" strike="noStrike">
              <a:latin typeface="Arial"/>
            </a:endParaRPr>
          </a:p>
          <a:p>
            <a:pPr marL="343080" indent="-342360">
              <a:lnSpc>
                <a:spcPct val="100000"/>
              </a:lnSpc>
              <a:spcBef>
                <a:spcPts val="1001"/>
              </a:spcBef>
              <a:buClr>
                <a:srgbClr val="d34817"/>
              </a:buClr>
              <a:buSzPct val="80000"/>
              <a:buFont typeface="Wingdings 3" charset="2"/>
              <a:buChar char=""/>
            </a:pPr>
            <a:r>
              <a:rPr b="0" lang="pt-BR" sz="1800" spc="-1" strike="noStrike">
                <a:solidFill>
                  <a:srgbClr val="404040"/>
                </a:solidFill>
                <a:latin typeface="Trebuchet MS"/>
              </a:rPr>
              <a:t>Exame de imagem com protocolo específico e profissional experiente: ultrassonografia transvaginal e ressonância magnética da pelve</a:t>
            </a:r>
            <a:endParaRPr b="0" lang="pt-BR" sz="1800" spc="-1" strike="noStrike">
              <a:latin typeface="Arial"/>
            </a:endParaRPr>
          </a:p>
          <a:p>
            <a:pPr marL="343080" indent="-342360">
              <a:lnSpc>
                <a:spcPct val="100000"/>
              </a:lnSpc>
              <a:spcBef>
                <a:spcPts val="1001"/>
              </a:spcBef>
              <a:buClr>
                <a:srgbClr val="d34817"/>
              </a:buClr>
              <a:buSzPct val="80000"/>
              <a:buFont typeface="Wingdings 3" charset="2"/>
              <a:buChar char=""/>
            </a:pPr>
            <a:r>
              <a:rPr b="0" lang="pt-BR" sz="1800" spc="-1" strike="sngStrike">
                <a:solidFill>
                  <a:srgbClr val="404040"/>
                </a:solidFill>
                <a:latin typeface="Trebuchet MS"/>
              </a:rPr>
              <a:t>Laparoscopia</a:t>
            </a:r>
            <a:endParaRPr b="0" lang="pt-BR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CustomShape 1"/>
          <p:cNvSpPr/>
          <p:nvPr/>
        </p:nvSpPr>
        <p:spPr>
          <a:xfrm>
            <a:off x="677160" y="609480"/>
            <a:ext cx="8596080" cy="1320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0" lang="pt-BR" sz="3600" spc="-1" strike="noStrike">
                <a:solidFill>
                  <a:srgbClr val="d34817"/>
                </a:solidFill>
                <a:latin typeface="Trebuchet MS"/>
              </a:rPr>
              <a:t>Tratamento</a:t>
            </a:r>
            <a:endParaRPr b="0" lang="pt-BR" sz="3600" spc="-1" strike="noStrike">
              <a:latin typeface="Arial"/>
            </a:endParaRPr>
          </a:p>
        </p:txBody>
      </p:sp>
      <p:sp>
        <p:nvSpPr>
          <p:cNvPr id="170" name="CustomShape 2"/>
          <p:cNvSpPr/>
          <p:nvPr/>
        </p:nvSpPr>
        <p:spPr>
          <a:xfrm>
            <a:off x="677160" y="2160720"/>
            <a:ext cx="8596080" cy="38800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343080" indent="-342360">
              <a:lnSpc>
                <a:spcPct val="100000"/>
              </a:lnSpc>
              <a:spcBef>
                <a:spcPts val="1001"/>
              </a:spcBef>
              <a:buClr>
                <a:srgbClr val="d34817"/>
              </a:buClr>
              <a:buSzPct val="80000"/>
              <a:buFont typeface="Wingdings 3" charset="2"/>
              <a:buChar char=""/>
            </a:pPr>
            <a:r>
              <a:rPr b="0" lang="pt-BR" sz="1800" spc="-1" strike="noStrike">
                <a:solidFill>
                  <a:srgbClr val="404040"/>
                </a:solidFill>
                <a:latin typeface="Trebuchet MS"/>
              </a:rPr>
              <a:t>Acompanhamento clínico minucioso</a:t>
            </a:r>
            <a:endParaRPr b="0" lang="pt-BR" sz="1800" spc="-1" strike="noStrike">
              <a:latin typeface="Arial"/>
            </a:endParaRPr>
          </a:p>
          <a:p>
            <a:pPr marL="343080" indent="-342360">
              <a:lnSpc>
                <a:spcPct val="100000"/>
              </a:lnSpc>
              <a:spcBef>
                <a:spcPts val="1001"/>
              </a:spcBef>
              <a:buClr>
                <a:srgbClr val="d34817"/>
              </a:buClr>
              <a:buSzPct val="80000"/>
              <a:buFont typeface="Wingdings 3" charset="2"/>
              <a:buChar char=""/>
            </a:pPr>
            <a:r>
              <a:rPr b="0" lang="pt-BR" sz="1800" spc="-1" strike="noStrike">
                <a:solidFill>
                  <a:srgbClr val="404040"/>
                </a:solidFill>
                <a:latin typeface="Trebuchet MS"/>
              </a:rPr>
              <a:t>Estratégias para melhorar hábitos de vida: alimentação, atividade física, manejo da ansiedade e depressão</a:t>
            </a:r>
            <a:endParaRPr b="0" lang="pt-BR" sz="1800" spc="-1" strike="noStrike">
              <a:latin typeface="Arial"/>
            </a:endParaRPr>
          </a:p>
          <a:p>
            <a:pPr marL="343080" indent="-342360">
              <a:lnSpc>
                <a:spcPct val="100000"/>
              </a:lnSpc>
              <a:spcBef>
                <a:spcPts val="1001"/>
              </a:spcBef>
              <a:buClr>
                <a:srgbClr val="d34817"/>
              </a:buClr>
              <a:buSzPct val="80000"/>
              <a:buFont typeface="Wingdings 3" charset="2"/>
              <a:buChar char=""/>
            </a:pPr>
            <a:r>
              <a:rPr b="0" lang="pt-BR" sz="1800" spc="-1" strike="noStrike">
                <a:solidFill>
                  <a:srgbClr val="404040"/>
                </a:solidFill>
                <a:latin typeface="Trebuchet MS"/>
              </a:rPr>
              <a:t>Fisioterapia</a:t>
            </a:r>
            <a:endParaRPr b="0" lang="pt-BR" sz="1800" spc="-1" strike="noStrike">
              <a:latin typeface="Arial"/>
            </a:endParaRPr>
          </a:p>
          <a:p>
            <a:pPr marL="343080" indent="-342360">
              <a:lnSpc>
                <a:spcPct val="100000"/>
              </a:lnSpc>
              <a:spcBef>
                <a:spcPts val="1001"/>
              </a:spcBef>
              <a:buClr>
                <a:srgbClr val="d34817"/>
              </a:buClr>
              <a:buSzPct val="80000"/>
              <a:buFont typeface="Wingdings 3" charset="2"/>
              <a:buChar char=""/>
            </a:pPr>
            <a:r>
              <a:rPr b="0" lang="pt-BR" sz="1800" spc="-1" strike="noStrike">
                <a:solidFill>
                  <a:srgbClr val="404040"/>
                </a:solidFill>
                <a:latin typeface="Trebuchet MS"/>
              </a:rPr>
              <a:t>Tratamento farmacológico</a:t>
            </a:r>
            <a:endParaRPr b="0" lang="pt-BR" sz="1800" spc="-1" strike="noStrike">
              <a:latin typeface="Arial"/>
            </a:endParaRPr>
          </a:p>
          <a:p>
            <a:pPr marL="343080" indent="-342360">
              <a:lnSpc>
                <a:spcPct val="100000"/>
              </a:lnSpc>
              <a:spcBef>
                <a:spcPts val="1001"/>
              </a:spcBef>
              <a:buClr>
                <a:srgbClr val="d34817"/>
              </a:buClr>
              <a:buSzPct val="80000"/>
              <a:buFont typeface="Wingdings 3" charset="2"/>
              <a:buChar char=""/>
            </a:pPr>
            <a:r>
              <a:rPr b="0" lang="pt-BR" sz="1800" spc="-1" strike="noStrike">
                <a:solidFill>
                  <a:srgbClr val="404040"/>
                </a:solidFill>
                <a:latin typeface="Trebuchet MS"/>
              </a:rPr>
              <a:t>Tratamento cirúrgico</a:t>
            </a:r>
            <a:endParaRPr b="0" lang="pt-BR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CustomShape 1"/>
          <p:cNvSpPr/>
          <p:nvPr/>
        </p:nvSpPr>
        <p:spPr>
          <a:xfrm>
            <a:off x="677160" y="609480"/>
            <a:ext cx="8596080" cy="1320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0" lang="pt-BR" sz="3600" spc="-1" strike="noStrike">
                <a:solidFill>
                  <a:srgbClr val="d34817"/>
                </a:solidFill>
                <a:latin typeface="Trebuchet MS"/>
              </a:rPr>
              <a:t>Impactos Sociais e Econômicos</a:t>
            </a:r>
            <a:endParaRPr b="0" lang="pt-BR" sz="3600" spc="-1" strike="noStrike">
              <a:latin typeface="Arial"/>
            </a:endParaRPr>
          </a:p>
        </p:txBody>
      </p:sp>
      <p:sp>
        <p:nvSpPr>
          <p:cNvPr id="172" name="CustomShape 2"/>
          <p:cNvSpPr/>
          <p:nvPr/>
        </p:nvSpPr>
        <p:spPr>
          <a:xfrm>
            <a:off x="677160" y="2160720"/>
            <a:ext cx="8596080" cy="38800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marL="343080" indent="-342360">
              <a:lnSpc>
                <a:spcPct val="100000"/>
              </a:lnSpc>
              <a:spcBef>
                <a:spcPts val="1001"/>
              </a:spcBef>
              <a:buClr>
                <a:srgbClr val="d34817"/>
              </a:buClr>
              <a:buSzPct val="80000"/>
              <a:buFont typeface="Wingdings 3" charset="2"/>
              <a:buChar char=""/>
            </a:pPr>
            <a:r>
              <a:rPr b="0" lang="pt-BR" sz="1800" spc="-1" strike="noStrike">
                <a:solidFill>
                  <a:srgbClr val="404040"/>
                </a:solidFill>
                <a:latin typeface="Trebuchet MS"/>
              </a:rPr>
              <a:t>Qualidade de vida extremamente prejudicada</a:t>
            </a:r>
            <a:endParaRPr b="0" lang="pt-BR" sz="1800" spc="-1" strike="noStrike">
              <a:latin typeface="Arial"/>
            </a:endParaRPr>
          </a:p>
          <a:p>
            <a:pPr marL="343080" indent="-342360">
              <a:lnSpc>
                <a:spcPct val="100000"/>
              </a:lnSpc>
              <a:spcBef>
                <a:spcPts val="1001"/>
              </a:spcBef>
              <a:buClr>
                <a:srgbClr val="d34817"/>
              </a:buClr>
              <a:buSzPct val="80000"/>
              <a:buFont typeface="Wingdings 3" charset="2"/>
              <a:buChar char=""/>
            </a:pPr>
            <a:r>
              <a:rPr b="0" lang="pt-BR" sz="1800" spc="-1" strike="noStrike">
                <a:solidFill>
                  <a:srgbClr val="404040"/>
                </a:solidFill>
                <a:latin typeface="Trebuchet MS"/>
              </a:rPr>
              <a:t>Absenteísmo ao trabalho</a:t>
            </a:r>
            <a:endParaRPr b="0" lang="pt-BR" sz="1800" spc="-1" strike="noStrike">
              <a:latin typeface="Arial"/>
            </a:endParaRPr>
          </a:p>
          <a:p>
            <a:pPr marL="343080" indent="-342360">
              <a:lnSpc>
                <a:spcPct val="100000"/>
              </a:lnSpc>
              <a:spcBef>
                <a:spcPts val="1001"/>
              </a:spcBef>
              <a:buClr>
                <a:srgbClr val="d34817"/>
              </a:buClr>
              <a:buSzPct val="80000"/>
              <a:buFont typeface="Wingdings 3" charset="2"/>
              <a:buChar char=""/>
            </a:pPr>
            <a:r>
              <a:rPr b="0" lang="pt-BR" sz="1800" spc="-1" strike="noStrike">
                <a:solidFill>
                  <a:srgbClr val="404040"/>
                </a:solidFill>
                <a:latin typeface="Trebuchet MS"/>
              </a:rPr>
              <a:t>Atraso no diagnóstico</a:t>
            </a:r>
            <a:endParaRPr b="0" lang="pt-BR" sz="1800" spc="-1" strike="noStrike">
              <a:latin typeface="Arial"/>
            </a:endParaRPr>
          </a:p>
          <a:p>
            <a:pPr lvl="1" marL="743040" indent="-285120">
              <a:lnSpc>
                <a:spcPct val="100000"/>
              </a:lnSpc>
              <a:spcBef>
                <a:spcPts val="1001"/>
              </a:spcBef>
              <a:buClr>
                <a:srgbClr val="d34817"/>
              </a:buClr>
              <a:buSzPct val="80000"/>
              <a:buFont typeface="Wingdings 3" charset="2"/>
              <a:buChar char=""/>
            </a:pPr>
            <a:r>
              <a:rPr b="0" lang="pt-BR" sz="1800" spc="-1" strike="noStrike">
                <a:solidFill>
                  <a:srgbClr val="404040"/>
                </a:solidFill>
                <a:latin typeface="Trebuchet MS"/>
              </a:rPr>
              <a:t>Tratamentos mal indicados</a:t>
            </a:r>
            <a:endParaRPr b="0" lang="pt-BR" sz="1800" spc="-1" strike="noStrike">
              <a:latin typeface="Arial"/>
            </a:endParaRPr>
          </a:p>
          <a:p>
            <a:pPr lvl="1" marL="743040" indent="-285120">
              <a:lnSpc>
                <a:spcPct val="100000"/>
              </a:lnSpc>
              <a:spcBef>
                <a:spcPts val="1001"/>
              </a:spcBef>
              <a:buClr>
                <a:srgbClr val="d34817"/>
              </a:buClr>
              <a:buSzPct val="80000"/>
              <a:buFont typeface="Wingdings 3" charset="2"/>
              <a:buChar char=""/>
            </a:pPr>
            <a:r>
              <a:rPr b="0" lang="pt-BR" sz="1800" spc="-1" strike="noStrike">
                <a:solidFill>
                  <a:srgbClr val="404040"/>
                </a:solidFill>
                <a:latin typeface="Trebuchet MS"/>
              </a:rPr>
              <a:t>Múltiplas visitas a serviços de pronto-atendimento</a:t>
            </a:r>
            <a:endParaRPr b="0" lang="pt-BR" sz="1800" spc="-1" strike="noStrike">
              <a:latin typeface="Arial"/>
            </a:endParaRPr>
          </a:p>
          <a:p>
            <a:pPr lvl="1" marL="743040" indent="-285120">
              <a:lnSpc>
                <a:spcPct val="100000"/>
              </a:lnSpc>
              <a:spcBef>
                <a:spcPts val="1001"/>
              </a:spcBef>
              <a:buClr>
                <a:srgbClr val="d34817"/>
              </a:buClr>
              <a:buSzPct val="80000"/>
              <a:buFont typeface="Wingdings 3" charset="2"/>
              <a:buChar char=""/>
            </a:pPr>
            <a:r>
              <a:rPr b="0" lang="pt-BR" sz="1800" spc="-1" strike="noStrike">
                <a:solidFill>
                  <a:srgbClr val="404040"/>
                </a:solidFill>
                <a:latin typeface="Trebuchet MS"/>
              </a:rPr>
              <a:t>Quadros mais graves, com potencial indicação de internações e cirurgia</a:t>
            </a:r>
            <a:endParaRPr b="0" lang="pt-BR" sz="1800" spc="-1" strike="noStrike">
              <a:latin typeface="Arial"/>
            </a:endParaRPr>
          </a:p>
          <a:p>
            <a:pPr lvl="1" marL="743040" indent="-285120">
              <a:lnSpc>
                <a:spcPct val="100000"/>
              </a:lnSpc>
              <a:spcBef>
                <a:spcPts val="1001"/>
              </a:spcBef>
              <a:buClr>
                <a:srgbClr val="d34817"/>
              </a:buClr>
              <a:buSzPct val="80000"/>
              <a:buFont typeface="Wingdings 3" charset="2"/>
              <a:buChar char=""/>
            </a:pPr>
            <a:r>
              <a:rPr b="0" lang="pt-BR" sz="1800" spc="-1" strike="noStrike">
                <a:solidFill>
                  <a:srgbClr val="404040"/>
                </a:solidFill>
                <a:latin typeface="Trebuchet MS"/>
              </a:rPr>
              <a:t>Reprodução assistida</a:t>
            </a:r>
            <a:endParaRPr b="0" lang="pt-BR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Imagem 6" descr=""/>
          <p:cNvPicPr/>
          <p:nvPr/>
        </p:nvPicPr>
        <p:blipFill>
          <a:blip r:embed="rId1"/>
          <a:stretch/>
        </p:blipFill>
        <p:spPr>
          <a:xfrm>
            <a:off x="2049480" y="0"/>
            <a:ext cx="8092440" cy="65350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" name="Imagem 2" descr=""/>
          <p:cNvPicPr/>
          <p:nvPr/>
        </p:nvPicPr>
        <p:blipFill>
          <a:blip r:embed="rId1"/>
          <a:stretch/>
        </p:blipFill>
        <p:spPr>
          <a:xfrm>
            <a:off x="2772720" y="151200"/>
            <a:ext cx="6645600" cy="67798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" name="Imagem 3" descr=""/>
          <p:cNvPicPr/>
          <p:nvPr/>
        </p:nvPicPr>
        <p:blipFill>
          <a:blip r:embed="rId1"/>
          <a:stretch/>
        </p:blipFill>
        <p:spPr>
          <a:xfrm>
            <a:off x="1294560" y="0"/>
            <a:ext cx="9601920" cy="68572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3088</TotalTime>
  <Application>LibreOffice/6.3.4.2$Windows_X86_64 LibreOffice_project/60da17e045e08f1793c57c00ba83cdfce946d0aa</Application>
  <Words>249</Words>
  <Paragraphs>41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2022-11-15T20:11:46Z</dcterms:created>
  <dc:creator>tatianatscouto@gmail.com</dc:creator>
  <dc:description/>
  <dc:language>pt-BR</dc:language>
  <cp:lastModifiedBy>tatianatscouto@gmail.com</cp:lastModifiedBy>
  <dcterms:modified xsi:type="dcterms:W3CDTF">2022-11-18T10:30:55Z</dcterms:modified>
  <cp:revision>1</cp:revision>
  <dc:subject/>
  <dc:title>Endometriose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Widescreen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11</vt:i4>
  </property>
</Properties>
</file>