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330" r:id="rId2"/>
    <p:sldId id="258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79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6" r:id="rId3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6" d="100"/>
          <a:sy n="86" d="100"/>
        </p:scale>
        <p:origin x="-109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538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F2BC4D-B15E-4B29-BC75-EF4713E56041}" type="datetimeFigureOut">
              <a:rPr lang="pt-BR" smtClean="0"/>
              <a:pPr/>
              <a:t>02/05/2017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136E26-E8E9-454B-BF96-AD9F7FA52B9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34877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F4BF-AB7F-4C75-A585-76FD06F14388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B575-5895-4E5C-8A88-B691422B95AB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C095-4011-4723-961E-41019E65020C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5A458-0B68-4F76-BF73-C4B80119F02E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AD44-57E8-4A31-97B2-016AC6C6CB38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AA737-B0DB-4F95-B855-2FE616710FD4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160C-CFA4-4EBC-BC51-CD2538947C39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FB24A-7342-4E4E-9868-1B09864BE0FA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t-B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B88B2-0746-4CFB-B914-B84DAB5A701A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0214E-21C6-40FD-9F0A-5F679331EC3D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566D6-B237-4245-A801-013E044E12FC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9C908C4-9DFF-494C-96AD-ADC4516A439F}" type="datetime1">
              <a:rPr lang="pt-BR" smtClean="0"/>
              <a:pPr/>
              <a:t>02/05/2017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B7D828B-A726-4ECA-BE7A-84B24994C2A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2314"/>
          </a:xfrm>
        </p:spPr>
        <p:txBody>
          <a:bodyPr>
            <a:normAutofit/>
          </a:bodyPr>
          <a:lstStyle/>
          <a:p>
            <a:r>
              <a:rPr lang="pt-BR" b="1" dirty="0" smtClean="0"/>
              <a:t>AUDIÊNCIA PÚBLICA NA CÂMARA DE VEREADORES DE BH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/>
          <a:lstStyle/>
          <a:p>
            <a:pPr marL="0" indent="0" algn="ctr">
              <a:buNone/>
            </a:pPr>
            <a:r>
              <a:rPr lang="pt-BR" b="1" dirty="0" smtClean="0"/>
              <a:t>IMPLANTAÇÃO DA LEI FEDERAL 13.019/14 NO MUNICIPIO DE BELO HORIZONTE</a:t>
            </a:r>
          </a:p>
          <a:p>
            <a:pPr marL="0" indent="0" algn="ctr">
              <a:buNone/>
            </a:pPr>
            <a:endParaRPr lang="pt-BR" b="1" dirty="0"/>
          </a:p>
          <a:p>
            <a:pPr marL="0" indent="0" algn="ctr">
              <a:buNone/>
            </a:pPr>
            <a:r>
              <a:rPr lang="pt-BR" b="1" dirty="0" smtClean="0"/>
              <a:t>02 DE MAIO DE 2017</a:t>
            </a:r>
            <a:endParaRPr lang="pt-BR" b="1" dirty="0"/>
          </a:p>
        </p:txBody>
      </p:sp>
      <p:pic>
        <p:nvPicPr>
          <p:cNvPr id="40962" name="Picture 2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34323" y="74763"/>
            <a:ext cx="1677566" cy="94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3652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614363"/>
            <a:ext cx="8640960" cy="6071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719138"/>
            <a:ext cx="8784976" cy="6017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47699"/>
            <a:ext cx="8712968" cy="6028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38213"/>
            <a:ext cx="8568952" cy="5731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691" y="620688"/>
            <a:ext cx="8788789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4696"/>
            <a:ext cx="8928991" cy="632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3855"/>
            <a:ext cx="8477066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020" y="942974"/>
            <a:ext cx="8859467" cy="572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684" y="344696"/>
            <a:ext cx="8358173" cy="639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4853"/>
            <a:ext cx="8789268" cy="652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572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708" y="619124"/>
            <a:ext cx="8720779" cy="5978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742950"/>
            <a:ext cx="8640960" cy="6099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898" y="823913"/>
            <a:ext cx="8732582" cy="5845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210" y="736161"/>
            <a:ext cx="8884286" cy="5861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374355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46768"/>
            <a:ext cx="1866096" cy="78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863" y="764704"/>
            <a:ext cx="869744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85874"/>
            <a:ext cx="8856983" cy="5383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0116"/>
            <a:ext cx="8496944" cy="629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8712968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78497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16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671513"/>
            <a:ext cx="8640959" cy="5972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9206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7703" y="490534"/>
            <a:ext cx="8726785" cy="6178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984" y="981067"/>
            <a:ext cx="8848512" cy="584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2463"/>
            <a:ext cx="8856984" cy="608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03" y="490534"/>
            <a:ext cx="8989293" cy="6178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97" y="725748"/>
            <a:ext cx="8956799" cy="606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866775"/>
            <a:ext cx="8928992" cy="5888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787724"/>
            <a:ext cx="8856984" cy="600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823913"/>
            <a:ext cx="8784975" cy="577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50" y="620688"/>
            <a:ext cx="902804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735940"/>
            <a:ext cx="8928992" cy="6005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640960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8784975" cy="64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20" y="692696"/>
            <a:ext cx="8957875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74" y="981067"/>
            <a:ext cx="8987321" cy="5760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94733"/>
            <a:ext cx="8784976" cy="62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BACKUP 02-10-2015\DISCO C\DIRETORIO 1\ADVOCACIA\Logo P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747447" cy="9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pice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Áp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45</TotalTime>
  <Words>23</Words>
  <Application>Microsoft Office PowerPoint</Application>
  <PresentationFormat>Apresentação na tela (4:3)</PresentationFormat>
  <Paragraphs>4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38" baseType="lpstr">
      <vt:lpstr>Ápice</vt:lpstr>
      <vt:lpstr>AUDIÊNCIA PÚBLICA NA CÂMARA DE VEREADORES DE BH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JAMES</dc:creator>
  <cp:lastModifiedBy>lucas.esteves</cp:lastModifiedBy>
  <cp:revision>7</cp:revision>
  <dcterms:created xsi:type="dcterms:W3CDTF">2017-05-02T04:55:11Z</dcterms:created>
  <dcterms:modified xsi:type="dcterms:W3CDTF">2017-05-02T14:01:24Z</dcterms:modified>
</cp:coreProperties>
</file>