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media/image1.jpeg" ContentType="image/jpeg"/>
  <Override PartName="/ppt/media/image2.png" ContentType="image/png"/>
  <Override PartName="/ppt/media/image3.jpeg" ContentType="image/jpeg"/>
  <Override PartName="/ppt/media/image5.png" ContentType="image/png"/>
  <Override PartName="/ppt/media/image4.png" ContentType="image/png"/>
  <Override PartName="/ppt/media/image6.jpeg" ContentType="image/jpeg"/>
  <Override PartName="/ppt/media/image7.png" ContentType="image/png"/>
  <Override PartName="/ppt/media/image8.jpeg" ContentType="image/jpeg"/>
  <Override PartName="/ppt/media/image9.png" ContentType="image/png"/>
  <Override PartName="/ppt/media/image10.jpeg" ContentType="image/jpeg"/>
  <Override PartName="/ppt/media/image11.png" ContentType="image/png"/>
  <Override PartName="/ppt/media/image12.png" ContentType="image/png"/>
  <Override PartName="/ppt/media/image13.jpeg" ContentType="image/jpeg"/>
  <Override PartName="/ppt/media/image19.png" ContentType="image/png"/>
  <Override PartName="/ppt/media/image14.png" ContentType="image/png"/>
  <Override PartName="/ppt/media/image15.jpeg" ContentType="image/jpeg"/>
  <Override PartName="/ppt/media/image16.png" ContentType="image/png"/>
  <Override PartName="/ppt/media/image17.jpeg" ContentType="image/jpeg"/>
  <Override PartName="/ppt/media/image18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pt-BR" sz="6000" spc="-1" strike="noStrike">
                <a:solidFill>
                  <a:srgbClr val="000000"/>
                </a:solidFill>
                <a:latin typeface="Calibri Light"/>
              </a:rPr>
              <a:t>Clique para editar o título Mestre</a:t>
            </a:r>
            <a:endParaRPr b="0" lang="pt-BR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5986E83-2C04-470E-AA15-8160036C5E57}" type="datetime">
              <a:rPr b="0" lang="pt-BR" sz="1200" spc="-1" strike="noStrike">
                <a:solidFill>
                  <a:srgbClr val="8b8b8b"/>
                </a:solidFill>
                <a:latin typeface="Calibri"/>
              </a:rPr>
              <a:t>05/11/21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AFD5C9A-839C-4BCB-8A81-B16605C6D61B}" type="slidenum">
              <a:rPr b="0" lang="pt-BR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m 3" descr=""/>
          <p:cNvPicPr/>
          <p:nvPr/>
        </p:nvPicPr>
        <p:blipFill>
          <a:blip r:embed="rId2"/>
          <a:stretch/>
        </p:blipFill>
        <p:spPr>
          <a:xfrm>
            <a:off x="648360" y="1133280"/>
            <a:ext cx="10895040" cy="425556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762480" y="1904400"/>
            <a:ext cx="10594080" cy="74592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m 4" descr=""/>
          <p:cNvPicPr/>
          <p:nvPr/>
        </p:nvPicPr>
        <p:blipFill>
          <a:blip r:embed="rId2"/>
          <a:stretch/>
        </p:blipFill>
        <p:spPr>
          <a:xfrm>
            <a:off x="370800" y="241920"/>
            <a:ext cx="7638840" cy="4435920"/>
          </a:xfrm>
          <a:prstGeom prst="rect">
            <a:avLst/>
          </a:prstGeom>
          <a:ln>
            <a:noFill/>
          </a:ln>
        </p:spPr>
      </p:pic>
      <p:sp>
        <p:nvSpPr>
          <p:cNvPr id="44" name="CustomShape 1"/>
          <p:cNvSpPr/>
          <p:nvPr/>
        </p:nvSpPr>
        <p:spPr>
          <a:xfrm>
            <a:off x="503640" y="1815480"/>
            <a:ext cx="7248600" cy="5382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5" name="Imagem 6" descr=""/>
          <p:cNvPicPr/>
          <p:nvPr/>
        </p:nvPicPr>
        <p:blipFill>
          <a:blip r:embed="rId3"/>
          <a:stretch/>
        </p:blipFill>
        <p:spPr>
          <a:xfrm>
            <a:off x="1908360" y="4804200"/>
            <a:ext cx="10164240" cy="1811520"/>
          </a:xfrm>
          <a:prstGeom prst="rect">
            <a:avLst/>
          </a:prstGeom>
          <a:ln>
            <a:noFill/>
          </a:ln>
        </p:spPr>
      </p:pic>
      <p:sp>
        <p:nvSpPr>
          <p:cNvPr id="46" name="CustomShape 2"/>
          <p:cNvSpPr/>
          <p:nvPr/>
        </p:nvSpPr>
        <p:spPr>
          <a:xfrm>
            <a:off x="4144320" y="5885640"/>
            <a:ext cx="1114920" cy="5382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" name="CustomShape 3"/>
          <p:cNvSpPr/>
          <p:nvPr/>
        </p:nvSpPr>
        <p:spPr>
          <a:xfrm>
            <a:off x="9726120" y="5885640"/>
            <a:ext cx="1935360" cy="5382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m 3" descr=""/>
          <p:cNvPicPr/>
          <p:nvPr/>
        </p:nvPicPr>
        <p:blipFill>
          <a:blip r:embed="rId2"/>
          <a:stretch/>
        </p:blipFill>
        <p:spPr>
          <a:xfrm>
            <a:off x="1948680" y="183600"/>
            <a:ext cx="8294400" cy="6490080"/>
          </a:xfrm>
          <a:prstGeom prst="rect">
            <a:avLst/>
          </a:prstGeom>
          <a:ln>
            <a:noFill/>
          </a:ln>
        </p:spPr>
      </p:pic>
      <p:sp>
        <p:nvSpPr>
          <p:cNvPr id="49" name="CustomShape 1"/>
          <p:cNvSpPr/>
          <p:nvPr/>
        </p:nvSpPr>
        <p:spPr>
          <a:xfrm>
            <a:off x="4065480" y="407880"/>
            <a:ext cx="942120" cy="57816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" name="CustomShape 2"/>
          <p:cNvSpPr/>
          <p:nvPr/>
        </p:nvSpPr>
        <p:spPr>
          <a:xfrm>
            <a:off x="8339760" y="391680"/>
            <a:ext cx="1591560" cy="57816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Imagem 4" descr=""/>
          <p:cNvPicPr/>
          <p:nvPr/>
        </p:nvPicPr>
        <p:blipFill>
          <a:blip r:embed="rId2"/>
          <a:stretch/>
        </p:blipFill>
        <p:spPr>
          <a:xfrm>
            <a:off x="190800" y="1014120"/>
            <a:ext cx="11193840" cy="3623760"/>
          </a:xfrm>
          <a:prstGeom prst="rect">
            <a:avLst/>
          </a:prstGeom>
          <a:ln>
            <a:noFill/>
          </a:ln>
        </p:spPr>
      </p:pic>
      <p:sp>
        <p:nvSpPr>
          <p:cNvPr id="52" name="CustomShape 1"/>
          <p:cNvSpPr/>
          <p:nvPr/>
        </p:nvSpPr>
        <p:spPr>
          <a:xfrm>
            <a:off x="2822760" y="1338480"/>
            <a:ext cx="1324800" cy="278244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3" name="CustomShape 2"/>
          <p:cNvSpPr/>
          <p:nvPr/>
        </p:nvSpPr>
        <p:spPr>
          <a:xfrm>
            <a:off x="8938440" y="1338480"/>
            <a:ext cx="2192760" cy="278244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m 6" descr=""/>
          <p:cNvPicPr/>
          <p:nvPr/>
        </p:nvPicPr>
        <p:blipFill>
          <a:blip r:embed="rId2"/>
          <a:stretch/>
        </p:blipFill>
        <p:spPr>
          <a:xfrm>
            <a:off x="140760" y="176400"/>
            <a:ext cx="6425640" cy="6420960"/>
          </a:xfrm>
          <a:prstGeom prst="rect">
            <a:avLst/>
          </a:prstGeom>
          <a:ln>
            <a:noFill/>
          </a:ln>
        </p:spPr>
      </p:pic>
      <p:pic>
        <p:nvPicPr>
          <p:cNvPr id="55" name="Imagem 7" descr=""/>
          <p:cNvPicPr/>
          <p:nvPr/>
        </p:nvPicPr>
        <p:blipFill>
          <a:blip r:embed="rId3"/>
          <a:stretch/>
        </p:blipFill>
        <p:spPr>
          <a:xfrm>
            <a:off x="5563080" y="4286520"/>
            <a:ext cx="6248880" cy="1619280"/>
          </a:xfrm>
          <a:prstGeom prst="rect">
            <a:avLst/>
          </a:prstGeom>
          <a:ln>
            <a:noFill/>
          </a:ln>
        </p:spPr>
      </p:pic>
      <p:sp>
        <p:nvSpPr>
          <p:cNvPr id="56" name="CustomShape 1"/>
          <p:cNvSpPr/>
          <p:nvPr/>
        </p:nvSpPr>
        <p:spPr>
          <a:xfrm>
            <a:off x="421920" y="2377440"/>
            <a:ext cx="5879880" cy="4780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" name="CustomShape 2"/>
          <p:cNvSpPr/>
          <p:nvPr/>
        </p:nvSpPr>
        <p:spPr>
          <a:xfrm>
            <a:off x="5701320" y="4815000"/>
            <a:ext cx="6045840" cy="4780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Imagem 2" descr=""/>
          <p:cNvPicPr/>
          <p:nvPr/>
        </p:nvPicPr>
        <p:blipFill>
          <a:blip r:embed="rId2"/>
          <a:stretch/>
        </p:blipFill>
        <p:spPr>
          <a:xfrm>
            <a:off x="1757520" y="343800"/>
            <a:ext cx="8676720" cy="6170040"/>
          </a:xfrm>
          <a:prstGeom prst="rect">
            <a:avLst/>
          </a:prstGeom>
          <a:ln>
            <a:noFill/>
          </a:ln>
        </p:spPr>
      </p:pic>
      <p:sp>
        <p:nvSpPr>
          <p:cNvPr id="59" name="CustomShape 1"/>
          <p:cNvSpPr/>
          <p:nvPr/>
        </p:nvSpPr>
        <p:spPr>
          <a:xfrm rot="186000">
            <a:off x="2482200" y="4909320"/>
            <a:ext cx="7217640" cy="77220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m 5" descr=""/>
          <p:cNvPicPr/>
          <p:nvPr/>
        </p:nvPicPr>
        <p:blipFill>
          <a:blip r:embed="rId2"/>
          <a:stretch/>
        </p:blipFill>
        <p:spPr>
          <a:xfrm>
            <a:off x="370800" y="1266840"/>
            <a:ext cx="11067480" cy="2161800"/>
          </a:xfrm>
          <a:prstGeom prst="rect">
            <a:avLst/>
          </a:prstGeom>
          <a:ln>
            <a:noFill/>
          </a:ln>
        </p:spPr>
      </p:pic>
      <p:sp>
        <p:nvSpPr>
          <p:cNvPr id="61" name="CustomShape 1"/>
          <p:cNvSpPr/>
          <p:nvPr/>
        </p:nvSpPr>
        <p:spPr>
          <a:xfrm>
            <a:off x="370800" y="2108520"/>
            <a:ext cx="10840680" cy="4654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m 2" descr=""/>
          <p:cNvPicPr/>
          <p:nvPr/>
        </p:nvPicPr>
        <p:blipFill>
          <a:blip r:embed="rId2"/>
          <a:stretch/>
        </p:blipFill>
        <p:spPr>
          <a:xfrm>
            <a:off x="1305000" y="448200"/>
            <a:ext cx="9947520" cy="4081320"/>
          </a:xfrm>
          <a:prstGeom prst="rect">
            <a:avLst/>
          </a:prstGeom>
          <a:ln>
            <a:noFill/>
          </a:ln>
        </p:spPr>
      </p:pic>
      <p:pic>
        <p:nvPicPr>
          <p:cNvPr id="63" name="Imagem 4" descr=""/>
          <p:cNvPicPr/>
          <p:nvPr/>
        </p:nvPicPr>
        <p:blipFill>
          <a:blip r:embed="rId3"/>
          <a:stretch/>
        </p:blipFill>
        <p:spPr>
          <a:xfrm>
            <a:off x="1323720" y="4338000"/>
            <a:ext cx="9928800" cy="2203200"/>
          </a:xfrm>
          <a:prstGeom prst="rect">
            <a:avLst/>
          </a:prstGeom>
          <a:ln>
            <a:noFill/>
          </a:ln>
        </p:spPr>
      </p:pic>
      <p:sp>
        <p:nvSpPr>
          <p:cNvPr id="64" name="CustomShape 1"/>
          <p:cNvSpPr/>
          <p:nvPr/>
        </p:nvSpPr>
        <p:spPr>
          <a:xfrm>
            <a:off x="1688040" y="1491120"/>
            <a:ext cx="9326520" cy="5482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5" name="CustomShape 2"/>
          <p:cNvSpPr/>
          <p:nvPr/>
        </p:nvSpPr>
        <p:spPr>
          <a:xfrm>
            <a:off x="1688040" y="3261240"/>
            <a:ext cx="9326520" cy="5482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6" name="CustomShape 3"/>
          <p:cNvSpPr/>
          <p:nvPr/>
        </p:nvSpPr>
        <p:spPr>
          <a:xfrm>
            <a:off x="1688040" y="4712760"/>
            <a:ext cx="9326520" cy="548280"/>
          </a:xfrm>
          <a:prstGeom prst="rect">
            <a:avLst/>
          </a:prstGeom>
          <a:noFill/>
          <a:ln w="3816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713</TotalTime>
  <Application>LibreOffice/6.3.4.2$Windows_X86_64 LibreOffice_project/60da17e045e08f1793c57c00ba83cdfce946d0aa</Applicat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2021-09-22T18:39:27Z</dcterms:created>
  <dc:creator>Caio</dc:creator>
  <dc:description/>
  <dc:language>pt-BR</dc:language>
  <cp:lastModifiedBy>Caio</cp:lastModifiedBy>
  <dcterms:modified xsi:type="dcterms:W3CDTF">2021-11-05T00:49:14Z</dcterms:modified>
  <cp:revision>16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Widescreen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8</vt:i4>
  </property>
</Properties>
</file>