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0E3"/>
    <a:srgbClr val="021938"/>
    <a:srgbClr val="051A37"/>
    <a:srgbClr val="F5F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81" d="100"/>
          <a:sy n="81" d="100"/>
        </p:scale>
        <p:origin x="69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066F57-6A74-4182-932B-48DF1E42F0FC}" type="datetimeFigureOut">
              <a:rPr lang="pt-BR" smtClean="0"/>
              <a:t>18/05/2026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45EB3F-759A-4DB2-A7B6-507727D44E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9702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45EB3F-759A-4DB2-A7B6-507727D44EE1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3586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45EB3F-759A-4DB2-A7B6-507727D44EE1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186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1CB9020-1D44-544A-A3BE-7A1646CED02D}"/>
              </a:ext>
            </a:extLst>
          </p:cNvPr>
          <p:cNvSpPr/>
          <p:nvPr/>
        </p:nvSpPr>
        <p:spPr>
          <a:xfrm>
            <a:off x="736600" y="7810500"/>
            <a:ext cx="2438400" cy="457200"/>
          </a:xfrm>
          <a:prstGeom prst="rect">
            <a:avLst/>
          </a:prstGeom>
          <a:solidFill>
            <a:srgbClr val="021938"/>
          </a:solidFill>
          <a:ln>
            <a:solidFill>
              <a:srgbClr val="0219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/>
              <a:t>MAIO de 2026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25D1653-2C6C-218E-1CF9-14438ADDCAE1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051A37"/>
          </a:solidFill>
          <a:ln>
            <a:solidFill>
              <a:srgbClr val="0219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B562EC9-BBCE-4C60-4CDA-403AA4B873F4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5F6F2"/>
          </a:solidFill>
          <a:ln>
            <a:solidFill>
              <a:srgbClr val="F5F6F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C30DFADC-5037-4AD7-C367-9EEDD664C31E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2F0E3"/>
          </a:solidFill>
          <a:ln>
            <a:solidFill>
              <a:srgbClr val="F2F0E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3060A78-0EB3-3415-F4DC-C61D21F16B26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2F0E3"/>
          </a:solidFill>
          <a:ln>
            <a:solidFill>
              <a:srgbClr val="F2F0E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145900F-1F91-DFAF-A340-87DDE20733FA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2F0E3"/>
          </a:solidFill>
          <a:ln>
            <a:solidFill>
              <a:srgbClr val="F2F0E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B20D604-C55F-BC33-33C6-6F0FFB531209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2F0E3"/>
          </a:solidFill>
          <a:ln>
            <a:solidFill>
              <a:srgbClr val="F2F0E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0751D5C-837F-4D57-16AF-87012AA2A8B6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2F0E3"/>
          </a:solidFill>
          <a:ln>
            <a:solidFill>
              <a:srgbClr val="F2F0E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1DBC28E-5927-3154-3D40-1AB9FC908B0F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2F0E3"/>
          </a:solidFill>
          <a:ln>
            <a:solidFill>
              <a:srgbClr val="F2F0E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0F65D80-5A4C-61E2-5288-4D55DE5DDA67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051A37"/>
          </a:solidFill>
          <a:ln>
            <a:solidFill>
              <a:srgbClr val="0219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B55F65A-DEB3-75ED-5EDE-D42B7201B853}"/>
              </a:ext>
            </a:extLst>
          </p:cNvPr>
          <p:cNvSpPr/>
          <p:nvPr/>
        </p:nvSpPr>
        <p:spPr>
          <a:xfrm>
            <a:off x="14986000" y="8839200"/>
            <a:ext cx="1143000" cy="228600"/>
          </a:xfrm>
          <a:prstGeom prst="rect">
            <a:avLst/>
          </a:prstGeom>
          <a:solidFill>
            <a:srgbClr val="F5F6F2"/>
          </a:solidFill>
          <a:ln>
            <a:solidFill>
              <a:srgbClr val="F5F6F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</Words>
  <Application>Microsoft Office PowerPoint</Application>
  <PresentationFormat>Personalizar</PresentationFormat>
  <Paragraphs>3</Paragraphs>
  <Slides>10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Guilherme Leiva</dc:creator>
  <cp:lastModifiedBy>Guilherme Leiva</cp:lastModifiedBy>
  <cp:revision>3</cp:revision>
  <dcterms:created xsi:type="dcterms:W3CDTF">2006-08-16T00:00:00Z</dcterms:created>
  <dcterms:modified xsi:type="dcterms:W3CDTF">2026-05-18T19:36:10Z</dcterms:modified>
</cp:coreProperties>
</file>