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53" r:id="rId1"/>
  </p:sldMasterIdLst>
  <p:notesMasterIdLst>
    <p:notesMasterId r:id="rId28"/>
  </p:notesMasterIdLst>
  <p:handoutMasterIdLst>
    <p:handoutMasterId r:id="rId29"/>
  </p:handoutMasterIdLst>
  <p:sldIdLst>
    <p:sldId id="256" r:id="rId2"/>
    <p:sldId id="435" r:id="rId3"/>
    <p:sldId id="448" r:id="rId4"/>
    <p:sldId id="449" r:id="rId5"/>
    <p:sldId id="450" r:id="rId6"/>
    <p:sldId id="451" r:id="rId7"/>
    <p:sldId id="441" r:id="rId8"/>
    <p:sldId id="452" r:id="rId9"/>
    <p:sldId id="453" r:id="rId10"/>
    <p:sldId id="454" r:id="rId11"/>
    <p:sldId id="455" r:id="rId12"/>
    <p:sldId id="456" r:id="rId13"/>
    <p:sldId id="457" r:id="rId14"/>
    <p:sldId id="458" r:id="rId15"/>
    <p:sldId id="462" r:id="rId16"/>
    <p:sldId id="459" r:id="rId17"/>
    <p:sldId id="460" r:id="rId18"/>
    <p:sldId id="461" r:id="rId19"/>
    <p:sldId id="442" r:id="rId20"/>
    <p:sldId id="443" r:id="rId21"/>
    <p:sldId id="445" r:id="rId22"/>
    <p:sldId id="446" r:id="rId23"/>
    <p:sldId id="444" r:id="rId24"/>
    <p:sldId id="463" r:id="rId25"/>
    <p:sldId id="464" r:id="rId26"/>
    <p:sldId id="440" r:id="rId27"/>
  </p:sldIdLst>
  <p:sldSz cx="9144000" cy="6858000" type="screen4x3"/>
  <p:notesSz cx="7300913" cy="9586913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391" autoAdjust="0"/>
  </p:normalViewPr>
  <p:slideViewPr>
    <p:cSldViewPr>
      <p:cViewPr varScale="1">
        <p:scale>
          <a:sx n="109" d="100"/>
          <a:sy n="109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3E23774-1052-40F6-96CB-1424448D9B0C}" type="doc">
      <dgm:prSet loTypeId="urn:microsoft.com/office/officeart/2005/8/layout/hProcess11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pt-BR"/>
        </a:p>
      </dgm:t>
    </dgm:pt>
    <dgm:pt modelId="{0C29C790-8C41-47D3-B4B3-BF971785E549}">
      <dgm:prSet phldrT="[Texto]" custT="1"/>
      <dgm:spPr/>
      <dgm:t>
        <a:bodyPr/>
        <a:lstStyle/>
        <a:p>
          <a:pPr algn="ctr"/>
          <a:r>
            <a:rPr lang="pt-BR" sz="2400" dirty="0"/>
            <a:t>1992</a:t>
          </a:r>
        </a:p>
      </dgm:t>
    </dgm:pt>
    <dgm:pt modelId="{52EF8C6E-41CD-4CFD-B5B6-9853916CC9B1}" type="parTrans" cxnId="{5ABDF874-F71F-4F03-A9B6-72BFCA4B83F7}">
      <dgm:prSet/>
      <dgm:spPr/>
      <dgm:t>
        <a:bodyPr/>
        <a:lstStyle/>
        <a:p>
          <a:endParaRPr lang="pt-BR"/>
        </a:p>
      </dgm:t>
    </dgm:pt>
    <dgm:pt modelId="{0A0E2F9A-A908-4B37-BDD8-F8B57D313F1B}" type="sibTrans" cxnId="{5ABDF874-F71F-4F03-A9B6-72BFCA4B83F7}">
      <dgm:prSet/>
      <dgm:spPr/>
      <dgm:t>
        <a:bodyPr/>
        <a:lstStyle/>
        <a:p>
          <a:endParaRPr lang="pt-BR"/>
        </a:p>
      </dgm:t>
    </dgm:pt>
    <dgm:pt modelId="{6C4CB709-C990-43F3-8717-CB8C8D8CCFC8}">
      <dgm:prSet phldrT="[Texto]" custT="1"/>
      <dgm:spPr/>
      <dgm:t>
        <a:bodyPr/>
        <a:lstStyle/>
        <a:p>
          <a:pPr algn="ctr"/>
          <a:r>
            <a:rPr lang="pt-BR" sz="1050" dirty="0"/>
            <a:t>ECO 92 / </a:t>
          </a:r>
          <a:br>
            <a:rPr lang="pt-BR" sz="1050" dirty="0"/>
          </a:br>
          <a:r>
            <a:rPr lang="pt-BR" sz="1050" dirty="0"/>
            <a:t>Agenda 21 </a:t>
          </a:r>
        </a:p>
      </dgm:t>
    </dgm:pt>
    <dgm:pt modelId="{D371AB51-908C-4EC1-9AF4-9CF203AD707A}" type="parTrans" cxnId="{8CA5C617-C9C3-4CED-B9D8-C425959CF93F}">
      <dgm:prSet/>
      <dgm:spPr/>
      <dgm:t>
        <a:bodyPr/>
        <a:lstStyle/>
        <a:p>
          <a:endParaRPr lang="pt-BR"/>
        </a:p>
      </dgm:t>
    </dgm:pt>
    <dgm:pt modelId="{70B6881A-49A9-4FCC-8F49-1E82C55B9F9C}" type="sibTrans" cxnId="{8CA5C617-C9C3-4CED-B9D8-C425959CF93F}">
      <dgm:prSet/>
      <dgm:spPr/>
      <dgm:t>
        <a:bodyPr/>
        <a:lstStyle/>
        <a:p>
          <a:endParaRPr lang="pt-BR"/>
        </a:p>
      </dgm:t>
    </dgm:pt>
    <dgm:pt modelId="{1F07935C-2E1C-4F36-8A97-7B8C785FFB56}">
      <dgm:prSet phldrT="[Texto]" custT="1"/>
      <dgm:spPr/>
      <dgm:t>
        <a:bodyPr/>
        <a:lstStyle/>
        <a:p>
          <a:pPr algn="ctr"/>
          <a:r>
            <a:rPr lang="pt-BR" sz="2400" dirty="0"/>
            <a:t>1997</a:t>
          </a:r>
        </a:p>
      </dgm:t>
    </dgm:pt>
    <dgm:pt modelId="{B735C179-32D1-4910-834D-0FABA805CD54}" type="parTrans" cxnId="{DDA7D886-99FD-4FDB-BB61-43EC5F5A87D1}">
      <dgm:prSet/>
      <dgm:spPr/>
      <dgm:t>
        <a:bodyPr/>
        <a:lstStyle/>
        <a:p>
          <a:endParaRPr lang="pt-BR"/>
        </a:p>
      </dgm:t>
    </dgm:pt>
    <dgm:pt modelId="{444977D7-4905-44D6-8C0C-AC60EFC4385F}" type="sibTrans" cxnId="{DDA7D886-99FD-4FDB-BB61-43EC5F5A87D1}">
      <dgm:prSet/>
      <dgm:spPr/>
      <dgm:t>
        <a:bodyPr/>
        <a:lstStyle/>
        <a:p>
          <a:endParaRPr lang="pt-BR"/>
        </a:p>
      </dgm:t>
    </dgm:pt>
    <dgm:pt modelId="{1CE95CA3-EC3A-4242-B99F-34889ED9DDE4}">
      <dgm:prSet phldrT="[Texto]" custT="1"/>
      <dgm:spPr/>
      <dgm:t>
        <a:bodyPr/>
        <a:lstStyle/>
        <a:p>
          <a:pPr algn="ctr"/>
          <a:r>
            <a:rPr lang="pt-BR" sz="1000" dirty="0"/>
            <a:t>Protocolo de Kyoto</a:t>
          </a:r>
          <a:r>
            <a:rPr lang="pt-BR" sz="900" dirty="0"/>
            <a:t>	</a:t>
          </a:r>
        </a:p>
      </dgm:t>
    </dgm:pt>
    <dgm:pt modelId="{9C992871-BDFA-4D69-8F8C-BB575B22C6D7}" type="parTrans" cxnId="{F2FC4B94-E1A2-400C-8809-A66874E9536C}">
      <dgm:prSet/>
      <dgm:spPr/>
      <dgm:t>
        <a:bodyPr/>
        <a:lstStyle/>
        <a:p>
          <a:endParaRPr lang="pt-BR"/>
        </a:p>
      </dgm:t>
    </dgm:pt>
    <dgm:pt modelId="{1DA3E966-1574-4239-A89D-1384A2D6D4EF}" type="sibTrans" cxnId="{F2FC4B94-E1A2-400C-8809-A66874E9536C}">
      <dgm:prSet/>
      <dgm:spPr/>
      <dgm:t>
        <a:bodyPr/>
        <a:lstStyle/>
        <a:p>
          <a:endParaRPr lang="pt-BR"/>
        </a:p>
      </dgm:t>
    </dgm:pt>
    <dgm:pt modelId="{15C6CA50-D44D-45B1-939B-4A154971AA7A}">
      <dgm:prSet phldrT="[Texto]" custT="1"/>
      <dgm:spPr/>
      <dgm:t>
        <a:bodyPr/>
        <a:lstStyle/>
        <a:p>
          <a:pPr algn="ctr"/>
          <a:r>
            <a:rPr lang="pt-BR" sz="2400" dirty="0">
              <a:solidFill>
                <a:srgbClr val="FF0000"/>
              </a:solidFill>
            </a:rPr>
            <a:t>2000</a:t>
          </a:r>
          <a:endParaRPr lang="pt-BR" sz="1400" dirty="0">
            <a:solidFill>
              <a:srgbClr val="FF0000"/>
            </a:solidFill>
          </a:endParaRPr>
        </a:p>
      </dgm:t>
    </dgm:pt>
    <dgm:pt modelId="{6FC3A199-84ED-4EF7-AD6C-506A378BE349}" type="parTrans" cxnId="{82435DB2-812B-4810-9BEA-8A139ACB274D}">
      <dgm:prSet/>
      <dgm:spPr/>
      <dgm:t>
        <a:bodyPr/>
        <a:lstStyle/>
        <a:p>
          <a:endParaRPr lang="pt-BR"/>
        </a:p>
      </dgm:t>
    </dgm:pt>
    <dgm:pt modelId="{505873A6-B95B-4A20-BD7E-95BE4B17804D}" type="sibTrans" cxnId="{82435DB2-812B-4810-9BEA-8A139ACB274D}">
      <dgm:prSet/>
      <dgm:spPr/>
      <dgm:t>
        <a:bodyPr/>
        <a:lstStyle/>
        <a:p>
          <a:endParaRPr lang="pt-BR"/>
        </a:p>
      </dgm:t>
    </dgm:pt>
    <dgm:pt modelId="{B735D56D-08D4-4B57-8E70-D3D0F0B9D453}">
      <dgm:prSet phldrT="[Texto]" custT="1"/>
      <dgm:spPr/>
      <dgm:t>
        <a:bodyPr/>
        <a:lstStyle/>
        <a:p>
          <a:pPr algn="ctr"/>
          <a:r>
            <a:rPr lang="pt-BR" sz="2400" dirty="0"/>
            <a:t>1996</a:t>
          </a:r>
        </a:p>
      </dgm:t>
    </dgm:pt>
    <dgm:pt modelId="{BCDEC0EA-30AF-43E3-85EF-060397D72497}" type="parTrans" cxnId="{6016A772-8065-43C9-9427-DF56ECC92A3E}">
      <dgm:prSet/>
      <dgm:spPr/>
      <dgm:t>
        <a:bodyPr/>
        <a:lstStyle/>
        <a:p>
          <a:endParaRPr lang="pt-BR"/>
        </a:p>
      </dgm:t>
    </dgm:pt>
    <dgm:pt modelId="{0E7E73FE-E2F6-4BF6-AAF2-62B95C56013E}" type="sibTrans" cxnId="{6016A772-8065-43C9-9427-DF56ECC92A3E}">
      <dgm:prSet/>
      <dgm:spPr/>
      <dgm:t>
        <a:bodyPr/>
        <a:lstStyle/>
        <a:p>
          <a:endParaRPr lang="pt-BR"/>
        </a:p>
      </dgm:t>
    </dgm:pt>
    <dgm:pt modelId="{D9A514CC-6364-4070-8304-2C6618839A40}">
      <dgm:prSet phldrT="[Texto]" custT="1"/>
      <dgm:spPr/>
      <dgm:t>
        <a:bodyPr/>
        <a:lstStyle/>
        <a:p>
          <a:pPr algn="ctr"/>
          <a:r>
            <a:rPr lang="pt-BR" sz="1400" dirty="0"/>
            <a:t>COP 1</a:t>
          </a:r>
        </a:p>
      </dgm:t>
    </dgm:pt>
    <dgm:pt modelId="{1E71F240-5D3B-420B-9D11-7EC6E33B4BA0}" type="parTrans" cxnId="{A55DF557-1CC4-4C95-AE7B-97083D3D0ED1}">
      <dgm:prSet/>
      <dgm:spPr/>
      <dgm:t>
        <a:bodyPr/>
        <a:lstStyle/>
        <a:p>
          <a:endParaRPr lang="pt-BR"/>
        </a:p>
      </dgm:t>
    </dgm:pt>
    <dgm:pt modelId="{D20A37F2-DFF3-46A3-A3F8-57D77FED77F8}" type="sibTrans" cxnId="{A55DF557-1CC4-4C95-AE7B-97083D3D0ED1}">
      <dgm:prSet/>
      <dgm:spPr/>
      <dgm:t>
        <a:bodyPr/>
        <a:lstStyle/>
        <a:p>
          <a:endParaRPr lang="pt-BR"/>
        </a:p>
      </dgm:t>
    </dgm:pt>
    <dgm:pt modelId="{6AC13C57-A504-4C1B-BF54-76B6784694CE}">
      <dgm:prSet phldrT="[Texto]" custT="1"/>
      <dgm:spPr/>
      <dgm:t>
        <a:bodyPr/>
        <a:lstStyle/>
        <a:p>
          <a:pPr algn="ctr"/>
          <a:r>
            <a:rPr lang="pt-BR" sz="1200" b="1" dirty="0"/>
            <a:t> Inicio dos ODM</a:t>
          </a:r>
        </a:p>
      </dgm:t>
    </dgm:pt>
    <dgm:pt modelId="{D1D1F6C2-B6B4-43DA-AD64-B2526A3E379E}" type="parTrans" cxnId="{4B0AB436-7779-4AA9-973D-E0068186D5BC}">
      <dgm:prSet/>
      <dgm:spPr/>
      <dgm:t>
        <a:bodyPr/>
        <a:lstStyle/>
        <a:p>
          <a:endParaRPr lang="pt-BR"/>
        </a:p>
      </dgm:t>
    </dgm:pt>
    <dgm:pt modelId="{FF34220E-006E-432C-A0AC-803DA08539D7}" type="sibTrans" cxnId="{4B0AB436-7779-4AA9-973D-E0068186D5BC}">
      <dgm:prSet/>
      <dgm:spPr/>
      <dgm:t>
        <a:bodyPr/>
        <a:lstStyle/>
        <a:p>
          <a:endParaRPr lang="pt-BR"/>
        </a:p>
      </dgm:t>
    </dgm:pt>
    <dgm:pt modelId="{CDCC41AE-144F-4DCC-9C2D-9AEFD0D3F5C1}">
      <dgm:prSet phldrT="[Texto]" custT="1"/>
      <dgm:spPr/>
      <dgm:t>
        <a:bodyPr/>
        <a:lstStyle/>
        <a:p>
          <a:pPr algn="ctr"/>
          <a:r>
            <a:rPr lang="pt-BR" sz="2400" dirty="0">
              <a:solidFill>
                <a:srgbClr val="FF0000"/>
              </a:solidFill>
            </a:rPr>
            <a:t>2012</a:t>
          </a:r>
        </a:p>
      </dgm:t>
    </dgm:pt>
    <dgm:pt modelId="{21C944AC-AD50-47B1-A543-A11A078843AA}" type="parTrans" cxnId="{CE651762-9CBC-4CC5-A3F1-06FAA6740A70}">
      <dgm:prSet/>
      <dgm:spPr/>
      <dgm:t>
        <a:bodyPr/>
        <a:lstStyle/>
        <a:p>
          <a:endParaRPr lang="pt-BR"/>
        </a:p>
      </dgm:t>
    </dgm:pt>
    <dgm:pt modelId="{22B300F9-D4D6-4931-BDB2-9B4D1370F2B1}" type="sibTrans" cxnId="{CE651762-9CBC-4CC5-A3F1-06FAA6740A70}">
      <dgm:prSet/>
      <dgm:spPr/>
      <dgm:t>
        <a:bodyPr/>
        <a:lstStyle/>
        <a:p>
          <a:endParaRPr lang="pt-BR"/>
        </a:p>
      </dgm:t>
    </dgm:pt>
    <dgm:pt modelId="{86E6EA27-848A-4DB4-A3E0-ACBBA1C9F980}">
      <dgm:prSet phldrT="[Texto]" custT="1"/>
      <dgm:spPr/>
      <dgm:t>
        <a:bodyPr/>
        <a:lstStyle/>
        <a:p>
          <a:pPr algn="ctr"/>
          <a:r>
            <a:rPr lang="pt-BR" sz="1400" b="1" dirty="0"/>
            <a:t>RIO +20</a:t>
          </a:r>
        </a:p>
      </dgm:t>
    </dgm:pt>
    <dgm:pt modelId="{09FA9F46-E8E2-4B68-8E3B-5051E70A2968}" type="parTrans" cxnId="{7C7FA294-DA32-4329-A3AB-F18A0070FB3C}">
      <dgm:prSet/>
      <dgm:spPr/>
      <dgm:t>
        <a:bodyPr/>
        <a:lstStyle/>
        <a:p>
          <a:endParaRPr lang="pt-BR"/>
        </a:p>
      </dgm:t>
    </dgm:pt>
    <dgm:pt modelId="{7D55020B-3EF9-4E7F-8464-5ADA1FF707CC}" type="sibTrans" cxnId="{7C7FA294-DA32-4329-A3AB-F18A0070FB3C}">
      <dgm:prSet/>
      <dgm:spPr/>
      <dgm:t>
        <a:bodyPr/>
        <a:lstStyle/>
        <a:p>
          <a:endParaRPr lang="pt-BR"/>
        </a:p>
      </dgm:t>
    </dgm:pt>
    <dgm:pt modelId="{5AA7848A-D5F6-424A-9BFA-ED44F7005187}">
      <dgm:prSet phldrT="[Texto]" custT="1"/>
      <dgm:spPr/>
      <dgm:t>
        <a:bodyPr/>
        <a:lstStyle/>
        <a:p>
          <a:pPr algn="ctr"/>
          <a:r>
            <a:rPr lang="pt-BR" sz="2400" dirty="0">
              <a:solidFill>
                <a:srgbClr val="FF0000"/>
              </a:solidFill>
            </a:rPr>
            <a:t>2015</a:t>
          </a:r>
        </a:p>
      </dgm:t>
    </dgm:pt>
    <dgm:pt modelId="{F0A12E75-93C3-4734-9602-192C813EBC59}" type="parTrans" cxnId="{79BEB867-1CE5-43D1-8FF6-0036F1879E6F}">
      <dgm:prSet/>
      <dgm:spPr/>
      <dgm:t>
        <a:bodyPr/>
        <a:lstStyle/>
        <a:p>
          <a:endParaRPr lang="pt-BR"/>
        </a:p>
      </dgm:t>
    </dgm:pt>
    <dgm:pt modelId="{46720BA8-245C-4782-A9AB-8906C6180714}" type="sibTrans" cxnId="{79BEB867-1CE5-43D1-8FF6-0036F1879E6F}">
      <dgm:prSet/>
      <dgm:spPr/>
      <dgm:t>
        <a:bodyPr/>
        <a:lstStyle/>
        <a:p>
          <a:endParaRPr lang="pt-BR"/>
        </a:p>
      </dgm:t>
    </dgm:pt>
    <dgm:pt modelId="{0D8F6BDC-9B47-471A-8EE6-213ACB8024E1}">
      <dgm:prSet phldrT="[Texto]" custT="1"/>
      <dgm:spPr/>
      <dgm:t>
        <a:bodyPr/>
        <a:lstStyle/>
        <a:p>
          <a:pPr algn="ctr"/>
          <a:r>
            <a:rPr lang="pt-BR" sz="1400" b="1" dirty="0"/>
            <a:t>Lançamento Agenda 2030 e os  ODS</a:t>
          </a:r>
        </a:p>
      </dgm:t>
    </dgm:pt>
    <dgm:pt modelId="{CEA95B88-AE64-400B-8C4F-EE3FF7EDE2C3}" type="parTrans" cxnId="{AEC10A69-1D86-4B2B-8C6A-471CF871CBF6}">
      <dgm:prSet/>
      <dgm:spPr/>
      <dgm:t>
        <a:bodyPr/>
        <a:lstStyle/>
        <a:p>
          <a:endParaRPr lang="pt-BR"/>
        </a:p>
      </dgm:t>
    </dgm:pt>
    <dgm:pt modelId="{CA7C8585-D4BE-4672-B05A-D4A2F1235EAE}" type="sibTrans" cxnId="{AEC10A69-1D86-4B2B-8C6A-471CF871CBF6}">
      <dgm:prSet/>
      <dgm:spPr/>
      <dgm:t>
        <a:bodyPr/>
        <a:lstStyle/>
        <a:p>
          <a:endParaRPr lang="pt-BR"/>
        </a:p>
      </dgm:t>
    </dgm:pt>
    <dgm:pt modelId="{D9C93C44-5750-476D-AC9E-1585CCB4ED16}">
      <dgm:prSet phldrT="[Texto]" custT="1"/>
      <dgm:spPr/>
      <dgm:t>
        <a:bodyPr/>
        <a:lstStyle/>
        <a:p>
          <a:pPr algn="ctr"/>
          <a:r>
            <a:rPr lang="pt-BR" sz="1400" b="1" dirty="0"/>
            <a:t>ODS; 2016-2030 </a:t>
          </a:r>
        </a:p>
      </dgm:t>
    </dgm:pt>
    <dgm:pt modelId="{AB61B25C-A467-43CC-9B97-DC752C12807E}" type="parTrans" cxnId="{83B9AC66-1CE9-4A14-8B50-81F35502CCF3}">
      <dgm:prSet/>
      <dgm:spPr/>
      <dgm:t>
        <a:bodyPr/>
        <a:lstStyle/>
        <a:p>
          <a:endParaRPr lang="pt-BR"/>
        </a:p>
      </dgm:t>
    </dgm:pt>
    <dgm:pt modelId="{EB68AD87-38A3-402C-ABFC-E196E448171C}" type="sibTrans" cxnId="{83B9AC66-1CE9-4A14-8B50-81F35502CCF3}">
      <dgm:prSet/>
      <dgm:spPr/>
      <dgm:t>
        <a:bodyPr/>
        <a:lstStyle/>
        <a:p>
          <a:endParaRPr lang="pt-BR"/>
        </a:p>
      </dgm:t>
    </dgm:pt>
    <dgm:pt modelId="{2D6453D4-E24D-4310-A72B-C9CE81032613}" type="pres">
      <dgm:prSet presAssocID="{C3E23774-1052-40F6-96CB-1424448D9B0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DCE37A16-E203-4A50-8E3B-48F256EB503A}" type="pres">
      <dgm:prSet presAssocID="{C3E23774-1052-40F6-96CB-1424448D9B0C}" presName="arrow" presStyleLbl="bgShp" presStyleIdx="0" presStyleCnt="1"/>
      <dgm:spPr/>
    </dgm:pt>
    <dgm:pt modelId="{9F2EDC98-889A-4AC5-AB1F-D8E64CF44D48}" type="pres">
      <dgm:prSet presAssocID="{C3E23774-1052-40F6-96CB-1424448D9B0C}" presName="points" presStyleCnt="0"/>
      <dgm:spPr/>
    </dgm:pt>
    <dgm:pt modelId="{3E52344D-A223-40E2-8B67-CBD34234D72E}" type="pres">
      <dgm:prSet presAssocID="{0C29C790-8C41-47D3-B4B3-BF971785E549}" presName="compositeA" presStyleCnt="0"/>
      <dgm:spPr/>
    </dgm:pt>
    <dgm:pt modelId="{A1AD8A41-35B4-4498-A80E-682C69826F6D}" type="pres">
      <dgm:prSet presAssocID="{0C29C790-8C41-47D3-B4B3-BF971785E549}" presName="textA" presStyleLbl="revTx" presStyleIdx="0" presStyleCnt="6" custScaleX="11191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252280B-C265-48ED-B9FD-9829AD0FF60F}" type="pres">
      <dgm:prSet presAssocID="{0C29C790-8C41-47D3-B4B3-BF971785E549}" presName="circleA" presStyleLbl="node1" presStyleIdx="0" presStyleCnt="6" custScaleX="95725"/>
      <dgm:spPr/>
    </dgm:pt>
    <dgm:pt modelId="{7B0378E5-99D6-437C-978E-65B445D2DDAD}" type="pres">
      <dgm:prSet presAssocID="{0C29C790-8C41-47D3-B4B3-BF971785E549}" presName="spaceA" presStyleCnt="0"/>
      <dgm:spPr/>
    </dgm:pt>
    <dgm:pt modelId="{72A67BAD-4875-4A6E-9355-A25D5394023D}" type="pres">
      <dgm:prSet presAssocID="{0A0E2F9A-A908-4B37-BDD8-F8B57D313F1B}" presName="space" presStyleCnt="0"/>
      <dgm:spPr/>
    </dgm:pt>
    <dgm:pt modelId="{D533C06A-0E54-430E-BCC1-BF96843A5C28}" type="pres">
      <dgm:prSet presAssocID="{B735D56D-08D4-4B57-8E70-D3D0F0B9D453}" presName="compositeB" presStyleCnt="0"/>
      <dgm:spPr/>
    </dgm:pt>
    <dgm:pt modelId="{37D4C61E-E875-4D88-A37C-D347783A9ED4}" type="pres">
      <dgm:prSet presAssocID="{B735D56D-08D4-4B57-8E70-D3D0F0B9D453}" presName="textB" presStyleLbl="revTx" presStyleIdx="1" presStyleCnt="6" custScaleX="9501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C403CC4-4D30-4448-A611-2E07CAC59015}" type="pres">
      <dgm:prSet presAssocID="{B735D56D-08D4-4B57-8E70-D3D0F0B9D453}" presName="circleB" presStyleLbl="node1" presStyleIdx="1" presStyleCnt="6" custScaleX="95725"/>
      <dgm:spPr/>
    </dgm:pt>
    <dgm:pt modelId="{315480A7-81F6-4D61-98FA-3714C0A7A696}" type="pres">
      <dgm:prSet presAssocID="{B735D56D-08D4-4B57-8E70-D3D0F0B9D453}" presName="spaceB" presStyleCnt="0"/>
      <dgm:spPr/>
    </dgm:pt>
    <dgm:pt modelId="{3FC52315-51E4-42F3-B23C-2598044699ED}" type="pres">
      <dgm:prSet presAssocID="{0E7E73FE-E2F6-4BF6-AAF2-62B95C56013E}" presName="space" presStyleCnt="0"/>
      <dgm:spPr/>
    </dgm:pt>
    <dgm:pt modelId="{360691B9-10F6-4D6F-A881-B27CB8D17AE9}" type="pres">
      <dgm:prSet presAssocID="{1F07935C-2E1C-4F36-8A97-7B8C785FFB56}" presName="compositeA" presStyleCnt="0"/>
      <dgm:spPr/>
    </dgm:pt>
    <dgm:pt modelId="{82879E43-F3BB-454A-881E-D5406E222923}" type="pres">
      <dgm:prSet presAssocID="{1F07935C-2E1C-4F36-8A97-7B8C785FFB56}" presName="textA" presStyleLbl="revTx" presStyleIdx="2" presStyleCnt="6" custScaleX="12314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8AA147D-A340-47EB-9F01-1F6A37EF33FF}" type="pres">
      <dgm:prSet presAssocID="{1F07935C-2E1C-4F36-8A97-7B8C785FFB56}" presName="circleA" presStyleLbl="node1" presStyleIdx="2" presStyleCnt="6" custScaleX="95725"/>
      <dgm:spPr/>
    </dgm:pt>
    <dgm:pt modelId="{37AC3236-979B-43D5-957C-E16660E9CD8E}" type="pres">
      <dgm:prSet presAssocID="{1F07935C-2E1C-4F36-8A97-7B8C785FFB56}" presName="spaceA" presStyleCnt="0"/>
      <dgm:spPr/>
    </dgm:pt>
    <dgm:pt modelId="{0BA51A8E-933A-4EFB-8080-CACF8EC96C90}" type="pres">
      <dgm:prSet presAssocID="{444977D7-4905-44D6-8C0C-AC60EFC4385F}" presName="space" presStyleCnt="0"/>
      <dgm:spPr/>
    </dgm:pt>
    <dgm:pt modelId="{73A55FEC-0C3B-461F-984A-71E05FFB21FC}" type="pres">
      <dgm:prSet presAssocID="{15C6CA50-D44D-45B1-939B-4A154971AA7A}" presName="compositeB" presStyleCnt="0"/>
      <dgm:spPr/>
    </dgm:pt>
    <dgm:pt modelId="{CA44E042-95CE-48B9-B94D-01E8F46158FB}" type="pres">
      <dgm:prSet presAssocID="{15C6CA50-D44D-45B1-939B-4A154971AA7A}" presName="textB" presStyleLbl="revTx" presStyleIdx="3" presStyleCnt="6" custScaleX="10729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F72C1DC-44E4-4C9B-8634-0F987B0B1FA7}" type="pres">
      <dgm:prSet presAssocID="{15C6CA50-D44D-45B1-939B-4A154971AA7A}" presName="circleB" presStyleLbl="node1" presStyleIdx="3" presStyleCnt="6" custScaleX="95725"/>
      <dgm:spPr/>
    </dgm:pt>
    <dgm:pt modelId="{E1822CD6-44B7-4BE2-B57C-F98EA3537D97}" type="pres">
      <dgm:prSet presAssocID="{15C6CA50-D44D-45B1-939B-4A154971AA7A}" presName="spaceB" presStyleCnt="0"/>
      <dgm:spPr/>
    </dgm:pt>
    <dgm:pt modelId="{3743BE29-579E-40CF-BC2F-6EDBC7457EEA}" type="pres">
      <dgm:prSet presAssocID="{505873A6-B95B-4A20-BD7E-95BE4B17804D}" presName="space" presStyleCnt="0"/>
      <dgm:spPr/>
    </dgm:pt>
    <dgm:pt modelId="{1DCB8C2C-E23C-4BFC-8C98-F420C086625B}" type="pres">
      <dgm:prSet presAssocID="{CDCC41AE-144F-4DCC-9C2D-9AEFD0D3F5C1}" presName="compositeA" presStyleCnt="0"/>
      <dgm:spPr/>
    </dgm:pt>
    <dgm:pt modelId="{B9BE048D-066F-4B23-9A31-2F1388C57BD6}" type="pres">
      <dgm:prSet presAssocID="{CDCC41AE-144F-4DCC-9C2D-9AEFD0D3F5C1}" presName="textA" presStyleLbl="revTx" presStyleIdx="4" presStyleCnt="6" custScaleX="8977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807463B-22BD-44A9-A7C4-8E93E0A7A9FA}" type="pres">
      <dgm:prSet presAssocID="{CDCC41AE-144F-4DCC-9C2D-9AEFD0D3F5C1}" presName="circleA" presStyleLbl="node1" presStyleIdx="4" presStyleCnt="6" custScaleX="95725"/>
      <dgm:spPr/>
    </dgm:pt>
    <dgm:pt modelId="{7E7591B9-F6C4-4087-B0E1-9C3C05F04E7C}" type="pres">
      <dgm:prSet presAssocID="{CDCC41AE-144F-4DCC-9C2D-9AEFD0D3F5C1}" presName="spaceA" presStyleCnt="0"/>
      <dgm:spPr/>
    </dgm:pt>
    <dgm:pt modelId="{094B8A68-81DD-49A1-BA90-DA5115CB1896}" type="pres">
      <dgm:prSet presAssocID="{22B300F9-D4D6-4931-BDB2-9B4D1370F2B1}" presName="space" presStyleCnt="0"/>
      <dgm:spPr/>
    </dgm:pt>
    <dgm:pt modelId="{5502F331-7C2C-4A27-8695-51F521050086}" type="pres">
      <dgm:prSet presAssocID="{5AA7848A-D5F6-424A-9BFA-ED44F7005187}" presName="compositeB" presStyleCnt="0"/>
      <dgm:spPr/>
    </dgm:pt>
    <dgm:pt modelId="{5B3A859C-21A5-4896-8551-8B192E9D147D}" type="pres">
      <dgm:prSet presAssocID="{5AA7848A-D5F6-424A-9BFA-ED44F7005187}" presName="textB" presStyleLbl="revTx" presStyleIdx="5" presStyleCnt="6" custScaleX="161050" custLinFactNeighborX="5930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8591CDB-0C47-4DBE-B7F5-A294D847A5AF}" type="pres">
      <dgm:prSet presAssocID="{5AA7848A-D5F6-424A-9BFA-ED44F7005187}" presName="circleB" presStyleLbl="node1" presStyleIdx="5" presStyleCnt="6" custScaleX="95725"/>
      <dgm:spPr/>
    </dgm:pt>
    <dgm:pt modelId="{B16B25B2-6B0B-4ECC-886F-C79715CC3415}" type="pres">
      <dgm:prSet presAssocID="{5AA7848A-D5F6-424A-9BFA-ED44F7005187}" presName="spaceB" presStyleCnt="0"/>
      <dgm:spPr/>
    </dgm:pt>
  </dgm:ptLst>
  <dgm:cxnLst>
    <dgm:cxn modelId="{7332DF45-4584-454E-8ECC-18882D411826}" type="presOf" srcId="{86E6EA27-848A-4DB4-A3E0-ACBBA1C9F980}" destId="{B9BE048D-066F-4B23-9A31-2F1388C57BD6}" srcOrd="0" destOrd="1" presId="urn:microsoft.com/office/officeart/2005/8/layout/hProcess11"/>
    <dgm:cxn modelId="{6016A772-8065-43C9-9427-DF56ECC92A3E}" srcId="{C3E23774-1052-40F6-96CB-1424448D9B0C}" destId="{B735D56D-08D4-4B57-8E70-D3D0F0B9D453}" srcOrd="1" destOrd="0" parTransId="{BCDEC0EA-30AF-43E3-85EF-060397D72497}" sibTransId="{0E7E73FE-E2F6-4BF6-AAF2-62B95C56013E}"/>
    <dgm:cxn modelId="{253AE10B-CA38-4F48-9EC2-3E691B31E4E7}" type="presOf" srcId="{0D8F6BDC-9B47-471A-8EE6-213ACB8024E1}" destId="{5B3A859C-21A5-4896-8551-8B192E9D147D}" srcOrd="0" destOrd="1" presId="urn:microsoft.com/office/officeart/2005/8/layout/hProcess11"/>
    <dgm:cxn modelId="{8C7FA069-A453-4175-B426-A5386992CA34}" type="presOf" srcId="{D9A514CC-6364-4070-8304-2C6618839A40}" destId="{37D4C61E-E875-4D88-A37C-D347783A9ED4}" srcOrd="0" destOrd="1" presId="urn:microsoft.com/office/officeart/2005/8/layout/hProcess11"/>
    <dgm:cxn modelId="{5DDFB9C5-3EAF-4DB1-9C26-76166A1768D8}" type="presOf" srcId="{6AC13C57-A504-4C1B-BF54-76B6784694CE}" destId="{CA44E042-95CE-48B9-B94D-01E8F46158FB}" srcOrd="0" destOrd="1" presId="urn:microsoft.com/office/officeart/2005/8/layout/hProcess11"/>
    <dgm:cxn modelId="{466A3407-4601-4356-BD36-4852D7157914}" type="presOf" srcId="{6C4CB709-C990-43F3-8717-CB8C8D8CCFC8}" destId="{A1AD8A41-35B4-4498-A80E-682C69826F6D}" srcOrd="0" destOrd="1" presId="urn:microsoft.com/office/officeart/2005/8/layout/hProcess11"/>
    <dgm:cxn modelId="{4862DE84-9FD9-42AC-8F85-E6B19EF8C530}" type="presOf" srcId="{0C29C790-8C41-47D3-B4B3-BF971785E549}" destId="{A1AD8A41-35B4-4498-A80E-682C69826F6D}" srcOrd="0" destOrd="0" presId="urn:microsoft.com/office/officeart/2005/8/layout/hProcess11"/>
    <dgm:cxn modelId="{DDA7D886-99FD-4FDB-BB61-43EC5F5A87D1}" srcId="{C3E23774-1052-40F6-96CB-1424448D9B0C}" destId="{1F07935C-2E1C-4F36-8A97-7B8C785FFB56}" srcOrd="2" destOrd="0" parTransId="{B735C179-32D1-4910-834D-0FABA805CD54}" sibTransId="{444977D7-4905-44D6-8C0C-AC60EFC4385F}"/>
    <dgm:cxn modelId="{08CA15B3-A234-4313-BF2A-9B6B942E85B8}" type="presOf" srcId="{CDCC41AE-144F-4DCC-9C2D-9AEFD0D3F5C1}" destId="{B9BE048D-066F-4B23-9A31-2F1388C57BD6}" srcOrd="0" destOrd="0" presId="urn:microsoft.com/office/officeart/2005/8/layout/hProcess11"/>
    <dgm:cxn modelId="{FAEBD934-2310-4FA0-89FF-B51CB53B2FF3}" type="presOf" srcId="{15C6CA50-D44D-45B1-939B-4A154971AA7A}" destId="{CA44E042-95CE-48B9-B94D-01E8F46158FB}" srcOrd="0" destOrd="0" presId="urn:microsoft.com/office/officeart/2005/8/layout/hProcess11"/>
    <dgm:cxn modelId="{B0478738-4C53-4B71-B803-92D106027A86}" type="presOf" srcId="{1F07935C-2E1C-4F36-8A97-7B8C785FFB56}" destId="{82879E43-F3BB-454A-881E-D5406E222923}" srcOrd="0" destOrd="0" presId="urn:microsoft.com/office/officeart/2005/8/layout/hProcess11"/>
    <dgm:cxn modelId="{A55DF557-1CC4-4C95-AE7B-97083D3D0ED1}" srcId="{B735D56D-08D4-4B57-8E70-D3D0F0B9D453}" destId="{D9A514CC-6364-4070-8304-2C6618839A40}" srcOrd="0" destOrd="0" parTransId="{1E71F240-5D3B-420B-9D11-7EC6E33B4BA0}" sibTransId="{D20A37F2-DFF3-46A3-A3F8-57D77FED77F8}"/>
    <dgm:cxn modelId="{5ABDF874-F71F-4F03-A9B6-72BFCA4B83F7}" srcId="{C3E23774-1052-40F6-96CB-1424448D9B0C}" destId="{0C29C790-8C41-47D3-B4B3-BF971785E549}" srcOrd="0" destOrd="0" parTransId="{52EF8C6E-41CD-4CFD-B5B6-9853916CC9B1}" sibTransId="{0A0E2F9A-A908-4B37-BDD8-F8B57D313F1B}"/>
    <dgm:cxn modelId="{AEA5666B-DA48-4B9D-96E9-39B184CB2389}" type="presOf" srcId="{1CE95CA3-EC3A-4242-B99F-34889ED9DDE4}" destId="{82879E43-F3BB-454A-881E-D5406E222923}" srcOrd="0" destOrd="1" presId="urn:microsoft.com/office/officeart/2005/8/layout/hProcess11"/>
    <dgm:cxn modelId="{83B9AC66-1CE9-4A14-8B50-81F35502CCF3}" srcId="{5AA7848A-D5F6-424A-9BFA-ED44F7005187}" destId="{D9C93C44-5750-476D-AC9E-1585CCB4ED16}" srcOrd="1" destOrd="0" parTransId="{AB61B25C-A467-43CC-9B97-DC752C12807E}" sibTransId="{EB68AD87-38A3-402C-ABFC-E196E448171C}"/>
    <dgm:cxn modelId="{4B0AB436-7779-4AA9-973D-E0068186D5BC}" srcId="{15C6CA50-D44D-45B1-939B-4A154971AA7A}" destId="{6AC13C57-A504-4C1B-BF54-76B6784694CE}" srcOrd="0" destOrd="0" parTransId="{D1D1F6C2-B6B4-43DA-AD64-B2526A3E379E}" sibTransId="{FF34220E-006E-432C-A0AC-803DA08539D7}"/>
    <dgm:cxn modelId="{59AF0638-2920-46CE-981E-F12E502C95ED}" type="presOf" srcId="{C3E23774-1052-40F6-96CB-1424448D9B0C}" destId="{2D6453D4-E24D-4310-A72B-C9CE81032613}" srcOrd="0" destOrd="0" presId="urn:microsoft.com/office/officeart/2005/8/layout/hProcess11"/>
    <dgm:cxn modelId="{A732D4B9-0832-4965-A218-604A517CA2AB}" type="presOf" srcId="{5AA7848A-D5F6-424A-9BFA-ED44F7005187}" destId="{5B3A859C-21A5-4896-8551-8B192E9D147D}" srcOrd="0" destOrd="0" presId="urn:microsoft.com/office/officeart/2005/8/layout/hProcess11"/>
    <dgm:cxn modelId="{8CA5C617-C9C3-4CED-B9D8-C425959CF93F}" srcId="{0C29C790-8C41-47D3-B4B3-BF971785E549}" destId="{6C4CB709-C990-43F3-8717-CB8C8D8CCFC8}" srcOrd="0" destOrd="0" parTransId="{D371AB51-908C-4EC1-9AF4-9CF203AD707A}" sibTransId="{70B6881A-49A9-4FCC-8F49-1E82C55B9F9C}"/>
    <dgm:cxn modelId="{79BEB867-1CE5-43D1-8FF6-0036F1879E6F}" srcId="{C3E23774-1052-40F6-96CB-1424448D9B0C}" destId="{5AA7848A-D5F6-424A-9BFA-ED44F7005187}" srcOrd="5" destOrd="0" parTransId="{F0A12E75-93C3-4734-9602-192C813EBC59}" sibTransId="{46720BA8-245C-4782-A9AB-8906C6180714}"/>
    <dgm:cxn modelId="{0A1F93EA-94DC-4AFA-95D1-5584C893F979}" type="presOf" srcId="{D9C93C44-5750-476D-AC9E-1585CCB4ED16}" destId="{5B3A859C-21A5-4896-8551-8B192E9D147D}" srcOrd="0" destOrd="2" presId="urn:microsoft.com/office/officeart/2005/8/layout/hProcess11"/>
    <dgm:cxn modelId="{AEC10A69-1D86-4B2B-8C6A-471CF871CBF6}" srcId="{5AA7848A-D5F6-424A-9BFA-ED44F7005187}" destId="{0D8F6BDC-9B47-471A-8EE6-213ACB8024E1}" srcOrd="0" destOrd="0" parTransId="{CEA95B88-AE64-400B-8C4F-EE3FF7EDE2C3}" sibTransId="{CA7C8585-D4BE-4672-B05A-D4A2F1235EAE}"/>
    <dgm:cxn modelId="{F2FC4B94-E1A2-400C-8809-A66874E9536C}" srcId="{1F07935C-2E1C-4F36-8A97-7B8C785FFB56}" destId="{1CE95CA3-EC3A-4242-B99F-34889ED9DDE4}" srcOrd="0" destOrd="0" parTransId="{9C992871-BDFA-4D69-8F8C-BB575B22C6D7}" sibTransId="{1DA3E966-1574-4239-A89D-1384A2D6D4EF}"/>
    <dgm:cxn modelId="{CE651762-9CBC-4CC5-A3F1-06FAA6740A70}" srcId="{C3E23774-1052-40F6-96CB-1424448D9B0C}" destId="{CDCC41AE-144F-4DCC-9C2D-9AEFD0D3F5C1}" srcOrd="4" destOrd="0" parTransId="{21C944AC-AD50-47B1-A543-A11A078843AA}" sibTransId="{22B300F9-D4D6-4931-BDB2-9B4D1370F2B1}"/>
    <dgm:cxn modelId="{82435DB2-812B-4810-9BEA-8A139ACB274D}" srcId="{C3E23774-1052-40F6-96CB-1424448D9B0C}" destId="{15C6CA50-D44D-45B1-939B-4A154971AA7A}" srcOrd="3" destOrd="0" parTransId="{6FC3A199-84ED-4EF7-AD6C-506A378BE349}" sibTransId="{505873A6-B95B-4A20-BD7E-95BE4B17804D}"/>
    <dgm:cxn modelId="{7C7FA294-DA32-4329-A3AB-F18A0070FB3C}" srcId="{CDCC41AE-144F-4DCC-9C2D-9AEFD0D3F5C1}" destId="{86E6EA27-848A-4DB4-A3E0-ACBBA1C9F980}" srcOrd="0" destOrd="0" parTransId="{09FA9F46-E8E2-4B68-8E3B-5051E70A2968}" sibTransId="{7D55020B-3EF9-4E7F-8464-5ADA1FF707CC}"/>
    <dgm:cxn modelId="{CAC1CBC4-99E5-4B92-9821-A4EBC8413068}" type="presOf" srcId="{B735D56D-08D4-4B57-8E70-D3D0F0B9D453}" destId="{37D4C61E-E875-4D88-A37C-D347783A9ED4}" srcOrd="0" destOrd="0" presId="urn:microsoft.com/office/officeart/2005/8/layout/hProcess11"/>
    <dgm:cxn modelId="{636C21E4-529B-4BAB-B6D9-D00D339ADAE0}" type="presParOf" srcId="{2D6453D4-E24D-4310-A72B-C9CE81032613}" destId="{DCE37A16-E203-4A50-8E3B-48F256EB503A}" srcOrd="0" destOrd="0" presId="urn:microsoft.com/office/officeart/2005/8/layout/hProcess11"/>
    <dgm:cxn modelId="{15294479-DBB4-4E03-BA45-E43DCDA94C00}" type="presParOf" srcId="{2D6453D4-E24D-4310-A72B-C9CE81032613}" destId="{9F2EDC98-889A-4AC5-AB1F-D8E64CF44D48}" srcOrd="1" destOrd="0" presId="urn:microsoft.com/office/officeart/2005/8/layout/hProcess11"/>
    <dgm:cxn modelId="{D0344CB9-2442-4DC8-B98D-59EDF91DDE93}" type="presParOf" srcId="{9F2EDC98-889A-4AC5-AB1F-D8E64CF44D48}" destId="{3E52344D-A223-40E2-8B67-CBD34234D72E}" srcOrd="0" destOrd="0" presId="urn:microsoft.com/office/officeart/2005/8/layout/hProcess11"/>
    <dgm:cxn modelId="{C135ED47-9423-402F-8A1D-1876D5042147}" type="presParOf" srcId="{3E52344D-A223-40E2-8B67-CBD34234D72E}" destId="{A1AD8A41-35B4-4498-A80E-682C69826F6D}" srcOrd="0" destOrd="0" presId="urn:microsoft.com/office/officeart/2005/8/layout/hProcess11"/>
    <dgm:cxn modelId="{2555D715-8EE8-45AC-A138-2012154718D9}" type="presParOf" srcId="{3E52344D-A223-40E2-8B67-CBD34234D72E}" destId="{8252280B-C265-48ED-B9FD-9829AD0FF60F}" srcOrd="1" destOrd="0" presId="urn:microsoft.com/office/officeart/2005/8/layout/hProcess11"/>
    <dgm:cxn modelId="{F72A5F9E-4242-4112-9C7C-442570296281}" type="presParOf" srcId="{3E52344D-A223-40E2-8B67-CBD34234D72E}" destId="{7B0378E5-99D6-437C-978E-65B445D2DDAD}" srcOrd="2" destOrd="0" presId="urn:microsoft.com/office/officeart/2005/8/layout/hProcess11"/>
    <dgm:cxn modelId="{702102CA-E843-4AF7-83A2-65C6CA626A5E}" type="presParOf" srcId="{9F2EDC98-889A-4AC5-AB1F-D8E64CF44D48}" destId="{72A67BAD-4875-4A6E-9355-A25D5394023D}" srcOrd="1" destOrd="0" presId="urn:microsoft.com/office/officeart/2005/8/layout/hProcess11"/>
    <dgm:cxn modelId="{AEBB242D-8165-4901-9591-A391BB8D8319}" type="presParOf" srcId="{9F2EDC98-889A-4AC5-AB1F-D8E64CF44D48}" destId="{D533C06A-0E54-430E-BCC1-BF96843A5C28}" srcOrd="2" destOrd="0" presId="urn:microsoft.com/office/officeart/2005/8/layout/hProcess11"/>
    <dgm:cxn modelId="{CD3F23BB-D9BE-4D3C-A977-78E5296C1D4D}" type="presParOf" srcId="{D533C06A-0E54-430E-BCC1-BF96843A5C28}" destId="{37D4C61E-E875-4D88-A37C-D347783A9ED4}" srcOrd="0" destOrd="0" presId="urn:microsoft.com/office/officeart/2005/8/layout/hProcess11"/>
    <dgm:cxn modelId="{A9A0BF81-80D3-404C-9ED5-80E45385E0F7}" type="presParOf" srcId="{D533C06A-0E54-430E-BCC1-BF96843A5C28}" destId="{2C403CC4-4D30-4448-A611-2E07CAC59015}" srcOrd="1" destOrd="0" presId="urn:microsoft.com/office/officeart/2005/8/layout/hProcess11"/>
    <dgm:cxn modelId="{179F6706-1DF4-4E41-9974-B000047FDBC6}" type="presParOf" srcId="{D533C06A-0E54-430E-BCC1-BF96843A5C28}" destId="{315480A7-81F6-4D61-98FA-3714C0A7A696}" srcOrd="2" destOrd="0" presId="urn:microsoft.com/office/officeart/2005/8/layout/hProcess11"/>
    <dgm:cxn modelId="{4E1D9F5D-749B-4ED4-87AD-A760E586963A}" type="presParOf" srcId="{9F2EDC98-889A-4AC5-AB1F-D8E64CF44D48}" destId="{3FC52315-51E4-42F3-B23C-2598044699ED}" srcOrd="3" destOrd="0" presId="urn:microsoft.com/office/officeart/2005/8/layout/hProcess11"/>
    <dgm:cxn modelId="{31C2B151-0DE6-425D-9B0F-C0ED9A4829DF}" type="presParOf" srcId="{9F2EDC98-889A-4AC5-AB1F-D8E64CF44D48}" destId="{360691B9-10F6-4D6F-A881-B27CB8D17AE9}" srcOrd="4" destOrd="0" presId="urn:microsoft.com/office/officeart/2005/8/layout/hProcess11"/>
    <dgm:cxn modelId="{2F2FF647-CBCA-470F-9E10-0484CDD0A1FF}" type="presParOf" srcId="{360691B9-10F6-4D6F-A881-B27CB8D17AE9}" destId="{82879E43-F3BB-454A-881E-D5406E222923}" srcOrd="0" destOrd="0" presId="urn:microsoft.com/office/officeart/2005/8/layout/hProcess11"/>
    <dgm:cxn modelId="{1802C45B-DF73-4C7C-A7D6-F68285502637}" type="presParOf" srcId="{360691B9-10F6-4D6F-A881-B27CB8D17AE9}" destId="{C8AA147D-A340-47EB-9F01-1F6A37EF33FF}" srcOrd="1" destOrd="0" presId="urn:microsoft.com/office/officeart/2005/8/layout/hProcess11"/>
    <dgm:cxn modelId="{ED9E2980-1C34-4F51-B8DC-7FC37CBA1540}" type="presParOf" srcId="{360691B9-10F6-4D6F-A881-B27CB8D17AE9}" destId="{37AC3236-979B-43D5-957C-E16660E9CD8E}" srcOrd="2" destOrd="0" presId="urn:microsoft.com/office/officeart/2005/8/layout/hProcess11"/>
    <dgm:cxn modelId="{1D05DEB3-5D55-4612-A3FF-29080C7786B4}" type="presParOf" srcId="{9F2EDC98-889A-4AC5-AB1F-D8E64CF44D48}" destId="{0BA51A8E-933A-4EFB-8080-CACF8EC96C90}" srcOrd="5" destOrd="0" presId="urn:microsoft.com/office/officeart/2005/8/layout/hProcess11"/>
    <dgm:cxn modelId="{663B83E1-CC95-4AF3-AFD4-F52BB12E9D6C}" type="presParOf" srcId="{9F2EDC98-889A-4AC5-AB1F-D8E64CF44D48}" destId="{73A55FEC-0C3B-461F-984A-71E05FFB21FC}" srcOrd="6" destOrd="0" presId="urn:microsoft.com/office/officeart/2005/8/layout/hProcess11"/>
    <dgm:cxn modelId="{1EA8D0D4-1AC2-4B6E-A05C-95036C06BF5E}" type="presParOf" srcId="{73A55FEC-0C3B-461F-984A-71E05FFB21FC}" destId="{CA44E042-95CE-48B9-B94D-01E8F46158FB}" srcOrd="0" destOrd="0" presId="urn:microsoft.com/office/officeart/2005/8/layout/hProcess11"/>
    <dgm:cxn modelId="{2321E0F1-BE99-4489-8B2E-35458D010669}" type="presParOf" srcId="{73A55FEC-0C3B-461F-984A-71E05FFB21FC}" destId="{0F72C1DC-44E4-4C9B-8634-0F987B0B1FA7}" srcOrd="1" destOrd="0" presId="urn:microsoft.com/office/officeart/2005/8/layout/hProcess11"/>
    <dgm:cxn modelId="{3786EE06-26F8-461F-8A80-ED350741B4E5}" type="presParOf" srcId="{73A55FEC-0C3B-461F-984A-71E05FFB21FC}" destId="{E1822CD6-44B7-4BE2-B57C-F98EA3537D97}" srcOrd="2" destOrd="0" presId="urn:microsoft.com/office/officeart/2005/8/layout/hProcess11"/>
    <dgm:cxn modelId="{EBEE62EE-E255-407A-8166-BEA7F625D1CC}" type="presParOf" srcId="{9F2EDC98-889A-4AC5-AB1F-D8E64CF44D48}" destId="{3743BE29-579E-40CF-BC2F-6EDBC7457EEA}" srcOrd="7" destOrd="0" presId="urn:microsoft.com/office/officeart/2005/8/layout/hProcess11"/>
    <dgm:cxn modelId="{6A187C34-6446-4FF1-A65A-8A355910BDE4}" type="presParOf" srcId="{9F2EDC98-889A-4AC5-AB1F-D8E64CF44D48}" destId="{1DCB8C2C-E23C-4BFC-8C98-F420C086625B}" srcOrd="8" destOrd="0" presId="urn:microsoft.com/office/officeart/2005/8/layout/hProcess11"/>
    <dgm:cxn modelId="{D77BEC34-DA5A-4EE1-9C2D-87DEF3C8A6A1}" type="presParOf" srcId="{1DCB8C2C-E23C-4BFC-8C98-F420C086625B}" destId="{B9BE048D-066F-4B23-9A31-2F1388C57BD6}" srcOrd="0" destOrd="0" presId="urn:microsoft.com/office/officeart/2005/8/layout/hProcess11"/>
    <dgm:cxn modelId="{862F322D-CBC5-4053-8F74-2CB1506AD050}" type="presParOf" srcId="{1DCB8C2C-E23C-4BFC-8C98-F420C086625B}" destId="{8807463B-22BD-44A9-A7C4-8E93E0A7A9FA}" srcOrd="1" destOrd="0" presId="urn:microsoft.com/office/officeart/2005/8/layout/hProcess11"/>
    <dgm:cxn modelId="{E15012D0-C978-49EA-9217-65B2299F0B46}" type="presParOf" srcId="{1DCB8C2C-E23C-4BFC-8C98-F420C086625B}" destId="{7E7591B9-F6C4-4087-B0E1-9C3C05F04E7C}" srcOrd="2" destOrd="0" presId="urn:microsoft.com/office/officeart/2005/8/layout/hProcess11"/>
    <dgm:cxn modelId="{86F52648-777F-453C-9BAF-0D90BBDD16E2}" type="presParOf" srcId="{9F2EDC98-889A-4AC5-AB1F-D8E64CF44D48}" destId="{094B8A68-81DD-49A1-BA90-DA5115CB1896}" srcOrd="9" destOrd="0" presId="urn:microsoft.com/office/officeart/2005/8/layout/hProcess11"/>
    <dgm:cxn modelId="{5AEAFDBA-B3C8-4F21-813E-93D73253593F}" type="presParOf" srcId="{9F2EDC98-889A-4AC5-AB1F-D8E64CF44D48}" destId="{5502F331-7C2C-4A27-8695-51F521050086}" srcOrd="10" destOrd="0" presId="urn:microsoft.com/office/officeart/2005/8/layout/hProcess11"/>
    <dgm:cxn modelId="{65169704-5B6F-47DD-9B2D-3B142C9F43C0}" type="presParOf" srcId="{5502F331-7C2C-4A27-8695-51F521050086}" destId="{5B3A859C-21A5-4896-8551-8B192E9D147D}" srcOrd="0" destOrd="0" presId="urn:microsoft.com/office/officeart/2005/8/layout/hProcess11"/>
    <dgm:cxn modelId="{0617D52F-ECFF-400E-946A-E8ECC51C82B9}" type="presParOf" srcId="{5502F331-7C2C-4A27-8695-51F521050086}" destId="{88591CDB-0C47-4DBE-B7F5-A294D847A5AF}" srcOrd="1" destOrd="0" presId="urn:microsoft.com/office/officeart/2005/8/layout/hProcess11"/>
    <dgm:cxn modelId="{4D3B9C22-FAC0-49D3-BB79-5104AEE16B11}" type="presParOf" srcId="{5502F331-7C2C-4A27-8695-51F521050086}" destId="{B16B25B2-6B0B-4ECC-886F-C79715CC341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D850BCD-4A88-4248-B8D9-9E7858415071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pt-BR"/>
        </a:p>
      </dgm:t>
    </dgm:pt>
    <dgm:pt modelId="{BF341E87-F0B6-4B41-B53B-D50A1AA59A0F}">
      <dgm:prSet phldrT="[Texto]" custT="1"/>
      <dgm:spPr/>
      <dgm:t>
        <a:bodyPr/>
        <a:lstStyle/>
        <a:p>
          <a:r>
            <a:rPr lang="pt-BR" sz="1400" b="1" dirty="0"/>
            <a:t>2000</a:t>
          </a:r>
          <a:endParaRPr lang="pt-BR" sz="1600" b="1" dirty="0"/>
        </a:p>
      </dgm:t>
    </dgm:pt>
    <dgm:pt modelId="{DEF55603-8CF5-4EA1-8B9A-F5501AFD3C38}" type="parTrans" cxnId="{31469F51-1C7C-426F-8F5F-78F09E62541A}">
      <dgm:prSet/>
      <dgm:spPr/>
      <dgm:t>
        <a:bodyPr/>
        <a:lstStyle/>
        <a:p>
          <a:endParaRPr lang="pt-BR" sz="1600"/>
        </a:p>
      </dgm:t>
    </dgm:pt>
    <dgm:pt modelId="{23924432-FC05-4ABB-8017-7515DAA0B130}" type="sibTrans" cxnId="{31469F51-1C7C-426F-8F5F-78F09E62541A}">
      <dgm:prSet/>
      <dgm:spPr/>
      <dgm:t>
        <a:bodyPr/>
        <a:lstStyle/>
        <a:p>
          <a:endParaRPr lang="pt-BR" sz="1600"/>
        </a:p>
      </dgm:t>
    </dgm:pt>
    <dgm:pt modelId="{EFE3564D-3899-4A68-9C6C-4EA74CA8476A}">
      <dgm:prSet phldrT="[Texto]" custT="1"/>
      <dgm:spPr/>
      <dgm:t>
        <a:bodyPr/>
        <a:lstStyle/>
        <a:p>
          <a:r>
            <a:rPr lang="pt-BR" sz="1600" b="1" dirty="0">
              <a:effectLst/>
            </a:rPr>
            <a:t>Cúpula do Milênio</a:t>
          </a:r>
          <a:endParaRPr lang="pt-BR" sz="1600" dirty="0"/>
        </a:p>
      </dgm:t>
    </dgm:pt>
    <dgm:pt modelId="{DE6DD6FD-FCA0-4003-9EAD-83CE483ABB29}" type="parTrans" cxnId="{CF8A6EA4-045F-4161-8BE4-4A1A5C90324F}">
      <dgm:prSet/>
      <dgm:spPr/>
      <dgm:t>
        <a:bodyPr/>
        <a:lstStyle/>
        <a:p>
          <a:endParaRPr lang="pt-BR" sz="1600"/>
        </a:p>
      </dgm:t>
    </dgm:pt>
    <dgm:pt modelId="{EEA3FCF6-39B4-4B42-BFD7-86E9F3DEE773}" type="sibTrans" cxnId="{CF8A6EA4-045F-4161-8BE4-4A1A5C90324F}">
      <dgm:prSet/>
      <dgm:spPr/>
      <dgm:t>
        <a:bodyPr/>
        <a:lstStyle/>
        <a:p>
          <a:endParaRPr lang="pt-BR" sz="1600"/>
        </a:p>
      </dgm:t>
    </dgm:pt>
    <dgm:pt modelId="{5674ACF4-8C06-4216-A46C-D992A927B07C}">
      <dgm:prSet phldrT="[Texto]" custT="1"/>
      <dgm:spPr/>
      <dgm:t>
        <a:bodyPr/>
        <a:lstStyle/>
        <a:p>
          <a:r>
            <a:rPr lang="pt-BR" sz="1400" b="1" dirty="0"/>
            <a:t>2004</a:t>
          </a:r>
          <a:endParaRPr lang="pt-BR" sz="1600" b="1" dirty="0"/>
        </a:p>
      </dgm:t>
    </dgm:pt>
    <dgm:pt modelId="{6B9EDAC5-D6BC-4F30-BA69-1EA79DF64C34}" type="parTrans" cxnId="{DC8F0D28-7ACD-44C5-BE91-68E6E298CB51}">
      <dgm:prSet/>
      <dgm:spPr/>
      <dgm:t>
        <a:bodyPr/>
        <a:lstStyle/>
        <a:p>
          <a:endParaRPr lang="pt-BR" sz="1600"/>
        </a:p>
      </dgm:t>
    </dgm:pt>
    <dgm:pt modelId="{0EC21842-2E6F-4833-B21B-345982B69445}" type="sibTrans" cxnId="{DC8F0D28-7ACD-44C5-BE91-68E6E298CB51}">
      <dgm:prSet/>
      <dgm:spPr/>
      <dgm:t>
        <a:bodyPr/>
        <a:lstStyle/>
        <a:p>
          <a:endParaRPr lang="pt-BR" sz="1600"/>
        </a:p>
      </dgm:t>
    </dgm:pt>
    <dgm:pt modelId="{9FA2CD37-2A51-472E-B7D1-58DDF10EB1DE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Movimento Nacional  /    Campanha Publicitária  /  1ª Edição do Prêmio ODM</a:t>
          </a:r>
          <a:endParaRPr lang="pt-BR" sz="1400" dirty="0"/>
        </a:p>
      </dgm:t>
    </dgm:pt>
    <dgm:pt modelId="{A736C133-3DCA-4D3B-863A-1E0F1E61FC90}" type="parTrans" cxnId="{747D5B57-053C-488A-8E3A-7C2EC9845075}">
      <dgm:prSet/>
      <dgm:spPr/>
      <dgm:t>
        <a:bodyPr/>
        <a:lstStyle/>
        <a:p>
          <a:endParaRPr lang="pt-BR" sz="1600"/>
        </a:p>
      </dgm:t>
    </dgm:pt>
    <dgm:pt modelId="{4EBA423F-464C-4C0C-BD79-2E48A6DEEF98}" type="sibTrans" cxnId="{747D5B57-053C-488A-8E3A-7C2EC9845075}">
      <dgm:prSet/>
      <dgm:spPr/>
      <dgm:t>
        <a:bodyPr/>
        <a:lstStyle/>
        <a:p>
          <a:endParaRPr lang="pt-BR" sz="1600"/>
        </a:p>
      </dgm:t>
    </dgm:pt>
    <dgm:pt modelId="{05AFDBFE-4442-4881-A064-9EC2AF75F00A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2006</a:t>
          </a:r>
          <a:r>
            <a:rPr lang="pt-BR" sz="1600" b="1" dirty="0">
              <a:effectLst/>
            </a:rPr>
            <a:t> </a:t>
          </a:r>
          <a:endParaRPr lang="pt-BR" sz="1600" dirty="0"/>
        </a:p>
      </dgm:t>
    </dgm:pt>
    <dgm:pt modelId="{85BF7D63-258E-4BC5-BA52-9C82686D1063}" type="parTrans" cxnId="{6CF8A1FF-7DA2-4F89-A775-E1F0BC3CDA42}">
      <dgm:prSet/>
      <dgm:spPr/>
      <dgm:t>
        <a:bodyPr/>
        <a:lstStyle/>
        <a:p>
          <a:endParaRPr lang="pt-BR" sz="1600"/>
        </a:p>
      </dgm:t>
    </dgm:pt>
    <dgm:pt modelId="{1C7FB93D-B365-4F6D-A728-E664022A8545}" type="sibTrans" cxnId="{6CF8A1FF-7DA2-4F89-A775-E1F0BC3CDA42}">
      <dgm:prSet/>
      <dgm:spPr/>
      <dgm:t>
        <a:bodyPr/>
        <a:lstStyle/>
        <a:p>
          <a:endParaRPr lang="pt-BR" sz="1600"/>
        </a:p>
      </dgm:t>
    </dgm:pt>
    <dgm:pt modelId="{ABC48A28-A707-43D1-A9E0-903EF1B4F125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 Nós Podemos Estaduais </a:t>
          </a:r>
        </a:p>
      </dgm:t>
    </dgm:pt>
    <dgm:pt modelId="{07BEA900-3DA4-457F-90DF-BAB1F6D6DDF4}" type="parTrans" cxnId="{C2B04A72-69DE-43F5-A475-7A0EF872F8FF}">
      <dgm:prSet/>
      <dgm:spPr/>
      <dgm:t>
        <a:bodyPr/>
        <a:lstStyle/>
        <a:p>
          <a:endParaRPr lang="pt-BR" sz="1600"/>
        </a:p>
      </dgm:t>
    </dgm:pt>
    <dgm:pt modelId="{5C73825F-847D-443C-BC5F-E58BC5BB082E}" type="sibTrans" cxnId="{C2B04A72-69DE-43F5-A475-7A0EF872F8FF}">
      <dgm:prSet/>
      <dgm:spPr/>
      <dgm:t>
        <a:bodyPr/>
        <a:lstStyle/>
        <a:p>
          <a:endParaRPr lang="pt-BR" sz="1600"/>
        </a:p>
      </dgm:t>
    </dgm:pt>
    <dgm:pt modelId="{75BB3C1C-A296-49F2-8423-ABAC838E89A0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2009 </a:t>
          </a:r>
          <a:r>
            <a:rPr lang="pt-BR" sz="1600" b="1" dirty="0">
              <a:effectLst/>
            </a:rPr>
            <a:t> </a:t>
          </a:r>
          <a:endParaRPr lang="pt-BR" sz="1600" dirty="0"/>
        </a:p>
      </dgm:t>
    </dgm:pt>
    <dgm:pt modelId="{3D977C2D-909A-41AA-A0A1-177A64353808}" type="parTrans" cxnId="{F1878C6D-FB2E-4AD9-BEA2-3D6097CFABC1}">
      <dgm:prSet/>
      <dgm:spPr/>
      <dgm:t>
        <a:bodyPr/>
        <a:lstStyle/>
        <a:p>
          <a:endParaRPr lang="pt-BR" sz="1600"/>
        </a:p>
      </dgm:t>
    </dgm:pt>
    <dgm:pt modelId="{5B949EC3-C9E0-42CB-8103-6D940E7A36C1}" type="sibTrans" cxnId="{F1878C6D-FB2E-4AD9-BEA2-3D6097CFABC1}">
      <dgm:prSet/>
      <dgm:spPr/>
      <dgm:t>
        <a:bodyPr/>
        <a:lstStyle/>
        <a:p>
          <a:endParaRPr lang="pt-BR" sz="1600"/>
        </a:p>
      </dgm:t>
    </dgm:pt>
    <dgm:pt modelId="{F78B077C-5D77-4DEC-B928-19D57E683BF7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Lançamento do Portal ODM</a:t>
          </a:r>
          <a:endParaRPr lang="pt-BR" sz="1400" dirty="0"/>
        </a:p>
      </dgm:t>
    </dgm:pt>
    <dgm:pt modelId="{1A716BBF-38EC-413B-9359-E2861647ADDC}" type="parTrans" cxnId="{0590682A-97F1-4309-BA2C-38C3DB17EF67}">
      <dgm:prSet/>
      <dgm:spPr/>
      <dgm:t>
        <a:bodyPr/>
        <a:lstStyle/>
        <a:p>
          <a:endParaRPr lang="pt-BR" sz="1600"/>
        </a:p>
      </dgm:t>
    </dgm:pt>
    <dgm:pt modelId="{EF796B6A-DA61-4C02-B69C-3CE17FC5B788}" type="sibTrans" cxnId="{0590682A-97F1-4309-BA2C-38C3DB17EF67}">
      <dgm:prSet/>
      <dgm:spPr/>
      <dgm:t>
        <a:bodyPr/>
        <a:lstStyle/>
        <a:p>
          <a:endParaRPr lang="pt-BR" sz="1600"/>
        </a:p>
      </dgm:t>
    </dgm:pt>
    <dgm:pt modelId="{59123A4A-3E74-4CC7-9DD9-98A7191B8AB9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2010</a:t>
          </a:r>
          <a:endParaRPr lang="pt-BR" sz="1400" dirty="0"/>
        </a:p>
      </dgm:t>
    </dgm:pt>
    <dgm:pt modelId="{3F517606-9AC4-4A71-A2FF-AEA9E5EA002E}" type="parTrans" cxnId="{43577F96-BA57-4860-9BCE-885A8D5B2960}">
      <dgm:prSet/>
      <dgm:spPr/>
      <dgm:t>
        <a:bodyPr/>
        <a:lstStyle/>
        <a:p>
          <a:endParaRPr lang="pt-BR" sz="1600"/>
        </a:p>
      </dgm:t>
    </dgm:pt>
    <dgm:pt modelId="{8A5FF6B1-E226-4804-B822-BE16E4ECD866}" type="sibTrans" cxnId="{43577F96-BA57-4860-9BCE-885A8D5B2960}">
      <dgm:prSet/>
      <dgm:spPr/>
      <dgm:t>
        <a:bodyPr/>
        <a:lstStyle/>
        <a:p>
          <a:endParaRPr lang="pt-BR" sz="1600"/>
        </a:p>
      </dgm:t>
    </dgm:pt>
    <dgm:pt modelId="{62C3D9AD-4195-46DE-B9B0-1C879468F764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Cúpula Mundial da ONU :   ODM + 10  /   Municipalização </a:t>
          </a:r>
          <a:endParaRPr lang="pt-BR" sz="1400" dirty="0"/>
        </a:p>
      </dgm:t>
    </dgm:pt>
    <dgm:pt modelId="{9811F4C3-F62A-4880-A5D7-A1D57BC8A01A}" type="parTrans" cxnId="{69FE4E5E-1BC4-4DC6-A10E-A76C3BA11F58}">
      <dgm:prSet/>
      <dgm:spPr/>
      <dgm:t>
        <a:bodyPr/>
        <a:lstStyle/>
        <a:p>
          <a:endParaRPr lang="pt-BR" sz="1600"/>
        </a:p>
      </dgm:t>
    </dgm:pt>
    <dgm:pt modelId="{E2F7E817-9986-49E6-90D2-B18383A1B406}" type="sibTrans" cxnId="{69FE4E5E-1BC4-4DC6-A10E-A76C3BA11F58}">
      <dgm:prSet/>
      <dgm:spPr/>
      <dgm:t>
        <a:bodyPr/>
        <a:lstStyle/>
        <a:p>
          <a:endParaRPr lang="pt-BR" sz="1600"/>
        </a:p>
      </dgm:t>
    </dgm:pt>
    <dgm:pt modelId="{A7D79831-F232-4645-906F-A016BB2164C4}">
      <dgm:prSet phldrT="[Texto]" custT="1"/>
      <dgm:spPr/>
      <dgm:t>
        <a:bodyPr/>
        <a:lstStyle/>
        <a:p>
          <a:r>
            <a:rPr lang="pt-BR" sz="1400" b="1" dirty="0">
              <a:effectLst/>
            </a:rPr>
            <a:t>2011</a:t>
          </a:r>
          <a:endParaRPr lang="pt-BR" sz="1400" b="1" dirty="0"/>
        </a:p>
      </dgm:t>
    </dgm:pt>
    <dgm:pt modelId="{E42CD732-80C9-448E-B0EF-D55EA8717DBC}" type="parTrans" cxnId="{82ABD60E-2145-4F4D-87FE-B4C7E0FF35A4}">
      <dgm:prSet/>
      <dgm:spPr/>
      <dgm:t>
        <a:bodyPr/>
        <a:lstStyle/>
        <a:p>
          <a:endParaRPr lang="pt-BR" sz="1600"/>
        </a:p>
      </dgm:t>
    </dgm:pt>
    <dgm:pt modelId="{F655603B-235D-4D3D-8017-25FD826A902E}" type="sibTrans" cxnId="{82ABD60E-2145-4F4D-87FE-B4C7E0FF35A4}">
      <dgm:prSet/>
      <dgm:spPr/>
      <dgm:t>
        <a:bodyPr/>
        <a:lstStyle/>
        <a:p>
          <a:endParaRPr lang="pt-BR" sz="1600"/>
        </a:p>
      </dgm:t>
    </dgm:pt>
    <dgm:pt modelId="{56912614-D673-41E9-B63D-69F215FF7853}">
      <dgm:prSet phldrT="[Texto]" custT="1"/>
      <dgm:spPr/>
      <dgm:t>
        <a:bodyPr/>
        <a:lstStyle/>
        <a:p>
          <a:r>
            <a:rPr lang="pt-BR" sz="1400" b="0" u="none" dirty="0">
              <a:effectLst/>
            </a:rPr>
            <a:t> </a:t>
          </a:r>
          <a:r>
            <a:rPr lang="pt-BR" sz="1400" b="1" dirty="0">
              <a:effectLst/>
            </a:rPr>
            <a:t>Forte presença nas regiões e todos Estados   / Municipalização </a:t>
          </a:r>
          <a:endParaRPr lang="pt-BR" sz="1400" dirty="0"/>
        </a:p>
      </dgm:t>
    </dgm:pt>
    <dgm:pt modelId="{EBC4FA86-4C38-4128-B875-8FCDB539A68A}" type="parTrans" cxnId="{EF87978D-56C3-4539-8C33-B028E71FB890}">
      <dgm:prSet/>
      <dgm:spPr/>
      <dgm:t>
        <a:bodyPr/>
        <a:lstStyle/>
        <a:p>
          <a:endParaRPr lang="pt-BR" sz="1600"/>
        </a:p>
      </dgm:t>
    </dgm:pt>
    <dgm:pt modelId="{DE01F24C-62D6-447C-BB65-3515E8B07B6B}" type="sibTrans" cxnId="{EF87978D-56C3-4539-8C33-B028E71FB890}">
      <dgm:prSet/>
      <dgm:spPr/>
      <dgm:t>
        <a:bodyPr/>
        <a:lstStyle/>
        <a:p>
          <a:endParaRPr lang="pt-BR" sz="1600"/>
        </a:p>
      </dgm:t>
    </dgm:pt>
    <dgm:pt modelId="{F08E9BB5-194B-45C6-B58A-6278C056A63B}">
      <dgm:prSet custT="1"/>
      <dgm:spPr/>
      <dgm:t>
        <a:bodyPr/>
        <a:lstStyle/>
        <a:p>
          <a:r>
            <a:rPr lang="pt-BR" sz="1400" b="1" dirty="0"/>
            <a:t>2012</a:t>
          </a:r>
        </a:p>
      </dgm:t>
    </dgm:pt>
    <dgm:pt modelId="{185F3F80-4176-4725-ACE1-ECB28D9519C3}" type="parTrans" cxnId="{44A1C9D4-25C1-4C92-A23B-00C5AA555999}">
      <dgm:prSet/>
      <dgm:spPr/>
      <dgm:t>
        <a:bodyPr/>
        <a:lstStyle/>
        <a:p>
          <a:endParaRPr lang="pt-BR" sz="1600"/>
        </a:p>
      </dgm:t>
    </dgm:pt>
    <dgm:pt modelId="{5FDCAEB8-8F6B-4808-9F6F-38E9170DFDDF}" type="sibTrans" cxnId="{44A1C9D4-25C1-4C92-A23B-00C5AA555999}">
      <dgm:prSet/>
      <dgm:spPr/>
      <dgm:t>
        <a:bodyPr/>
        <a:lstStyle/>
        <a:p>
          <a:endParaRPr lang="pt-BR" sz="1600"/>
        </a:p>
      </dgm:t>
    </dgm:pt>
    <dgm:pt modelId="{04E72249-2037-4324-A173-9CF9D033E19D}">
      <dgm:prSet custT="1"/>
      <dgm:spPr/>
      <dgm:t>
        <a:bodyPr/>
        <a:lstStyle/>
        <a:p>
          <a:r>
            <a:rPr lang="pt-BR" sz="1400" b="1" dirty="0"/>
            <a:t>RIO+20 Conferencia da ONU para o Desenvolvimento</a:t>
          </a:r>
        </a:p>
      </dgm:t>
    </dgm:pt>
    <dgm:pt modelId="{FA681D98-F169-4065-B324-62D36B0A86A3}" type="parTrans" cxnId="{1555B024-81D8-4A5E-AE83-3AC0131A450C}">
      <dgm:prSet/>
      <dgm:spPr/>
      <dgm:t>
        <a:bodyPr/>
        <a:lstStyle/>
        <a:p>
          <a:endParaRPr lang="pt-BR" sz="1600"/>
        </a:p>
      </dgm:t>
    </dgm:pt>
    <dgm:pt modelId="{5D3B324F-B8C3-4918-BFC0-22B187E914DC}" type="sibTrans" cxnId="{1555B024-81D8-4A5E-AE83-3AC0131A450C}">
      <dgm:prSet/>
      <dgm:spPr/>
      <dgm:t>
        <a:bodyPr/>
        <a:lstStyle/>
        <a:p>
          <a:endParaRPr lang="pt-BR" sz="1600"/>
        </a:p>
      </dgm:t>
    </dgm:pt>
    <dgm:pt modelId="{87DB79A0-4B37-47B9-8849-D2AEF3D05E39}">
      <dgm:prSet custT="1"/>
      <dgm:spPr/>
      <dgm:t>
        <a:bodyPr/>
        <a:lstStyle/>
        <a:p>
          <a:r>
            <a:rPr lang="pt-BR" sz="1400" b="1" dirty="0"/>
            <a:t>2013</a:t>
          </a:r>
        </a:p>
      </dgm:t>
    </dgm:pt>
    <dgm:pt modelId="{06C70622-28D3-49EA-9FC6-981D34BE1685}" type="parTrans" cxnId="{E88B7722-6F15-461C-9E69-8FE27BAF7A2E}">
      <dgm:prSet/>
      <dgm:spPr/>
      <dgm:t>
        <a:bodyPr/>
        <a:lstStyle/>
        <a:p>
          <a:endParaRPr lang="pt-BR" sz="1600"/>
        </a:p>
      </dgm:t>
    </dgm:pt>
    <dgm:pt modelId="{1E180367-362D-428A-A842-49C697966F66}" type="sibTrans" cxnId="{E88B7722-6F15-461C-9E69-8FE27BAF7A2E}">
      <dgm:prSet/>
      <dgm:spPr/>
      <dgm:t>
        <a:bodyPr/>
        <a:lstStyle/>
        <a:p>
          <a:endParaRPr lang="pt-BR" sz="1600"/>
        </a:p>
      </dgm:t>
    </dgm:pt>
    <dgm:pt modelId="{BC6E4E54-6840-4B3D-AB54-820DD7F1E69A}">
      <dgm:prSet custT="1"/>
      <dgm:spPr/>
      <dgm:t>
        <a:bodyPr/>
        <a:lstStyle/>
        <a:p>
          <a:r>
            <a:rPr lang="pt-BR" sz="1400" b="1" dirty="0">
              <a:solidFill>
                <a:schemeClr val="bg1"/>
              </a:solidFill>
            </a:rPr>
            <a:t>Criação do Centro Mundial para o Desenvolvimento Sustentável (Centro Rio+) da ONU  </a:t>
          </a:r>
        </a:p>
      </dgm:t>
    </dgm:pt>
    <dgm:pt modelId="{FC1A71AE-56F1-4C17-83B7-5A3D2BD0B9ED}" type="parTrans" cxnId="{D1EFD392-7D37-4B86-9377-0DE6D1D2908B}">
      <dgm:prSet/>
      <dgm:spPr/>
      <dgm:t>
        <a:bodyPr/>
        <a:lstStyle/>
        <a:p>
          <a:endParaRPr lang="pt-BR" sz="1600"/>
        </a:p>
      </dgm:t>
    </dgm:pt>
    <dgm:pt modelId="{52ABCDEF-9926-48DA-BCE9-7C775AB689F2}" type="sibTrans" cxnId="{D1EFD392-7D37-4B86-9377-0DE6D1D2908B}">
      <dgm:prSet/>
      <dgm:spPr/>
      <dgm:t>
        <a:bodyPr/>
        <a:lstStyle/>
        <a:p>
          <a:endParaRPr lang="pt-BR" sz="1600"/>
        </a:p>
      </dgm:t>
    </dgm:pt>
    <dgm:pt modelId="{AAA8AAD6-9642-41DB-AC83-C257CEA604F0}">
      <dgm:prSet custT="1"/>
      <dgm:spPr/>
      <dgm:t>
        <a:bodyPr/>
        <a:lstStyle/>
        <a:p>
          <a:r>
            <a:rPr lang="pt-BR" sz="1400" b="1" dirty="0"/>
            <a:t>2015</a:t>
          </a:r>
        </a:p>
      </dgm:t>
    </dgm:pt>
    <dgm:pt modelId="{528EC108-90D0-4973-B47E-CD8E61C99760}" type="parTrans" cxnId="{B53B4EFB-1E5F-4F80-8618-D256004DC47F}">
      <dgm:prSet/>
      <dgm:spPr/>
      <dgm:t>
        <a:bodyPr/>
        <a:lstStyle/>
        <a:p>
          <a:endParaRPr lang="pt-BR" sz="1600"/>
        </a:p>
      </dgm:t>
    </dgm:pt>
    <dgm:pt modelId="{B2B4A39E-E34A-44F1-B248-405ECD5E6588}" type="sibTrans" cxnId="{B53B4EFB-1E5F-4F80-8618-D256004DC47F}">
      <dgm:prSet/>
      <dgm:spPr/>
      <dgm:t>
        <a:bodyPr/>
        <a:lstStyle/>
        <a:p>
          <a:endParaRPr lang="pt-BR" sz="1600"/>
        </a:p>
      </dgm:t>
    </dgm:pt>
    <dgm:pt modelId="{97309304-D6E9-4746-8DB9-3214161CFC9B}">
      <dgm:prSet custT="1"/>
      <dgm:spPr/>
      <dgm:t>
        <a:bodyPr/>
        <a:lstStyle/>
        <a:p>
          <a:r>
            <a:rPr lang="pt-BR" sz="1400" b="1" dirty="0"/>
            <a:t>Encerramento dos ODM (2000-2015)  / Agenda Pós 2015 agora chamada de Agenda 2030 - ODS</a:t>
          </a:r>
        </a:p>
      </dgm:t>
    </dgm:pt>
    <dgm:pt modelId="{4172E2FA-5F70-42FB-8CAB-2F7188310A01}" type="parTrans" cxnId="{90F0A181-0E8D-4A81-8DEE-3896F861543F}">
      <dgm:prSet/>
      <dgm:spPr/>
      <dgm:t>
        <a:bodyPr/>
        <a:lstStyle/>
        <a:p>
          <a:endParaRPr lang="pt-BR" sz="1600"/>
        </a:p>
      </dgm:t>
    </dgm:pt>
    <dgm:pt modelId="{03D2430F-4B40-48E1-8E86-9E5841D2DF2A}" type="sibTrans" cxnId="{90F0A181-0E8D-4A81-8DEE-3896F861543F}">
      <dgm:prSet/>
      <dgm:spPr/>
      <dgm:t>
        <a:bodyPr/>
        <a:lstStyle/>
        <a:p>
          <a:endParaRPr lang="pt-BR" sz="1600"/>
        </a:p>
      </dgm:t>
    </dgm:pt>
    <dgm:pt modelId="{842EED6C-D1A8-46BD-A585-6595A9E22C47}">
      <dgm:prSet custT="1"/>
      <dgm:spPr/>
      <dgm:t>
        <a:bodyPr/>
        <a:lstStyle/>
        <a:p>
          <a:r>
            <a:rPr lang="pt-BR" sz="1400" b="1" dirty="0"/>
            <a:t>2014</a:t>
          </a:r>
        </a:p>
      </dgm:t>
    </dgm:pt>
    <dgm:pt modelId="{7BAB67FF-85BE-4B9E-974B-07B053C9B49C}" type="parTrans" cxnId="{8CF1C938-F909-47DC-BE2A-27685A7D8223}">
      <dgm:prSet/>
      <dgm:spPr/>
      <dgm:t>
        <a:bodyPr/>
        <a:lstStyle/>
        <a:p>
          <a:endParaRPr lang="pt-BR" sz="1600"/>
        </a:p>
      </dgm:t>
    </dgm:pt>
    <dgm:pt modelId="{7C083328-C0AD-4238-AD12-801E7781B20D}" type="sibTrans" cxnId="{8CF1C938-F909-47DC-BE2A-27685A7D8223}">
      <dgm:prSet/>
      <dgm:spPr/>
      <dgm:t>
        <a:bodyPr/>
        <a:lstStyle/>
        <a:p>
          <a:endParaRPr lang="pt-BR" sz="1600"/>
        </a:p>
      </dgm:t>
    </dgm:pt>
    <dgm:pt modelId="{F45F16A3-3A51-46B5-8356-D535D7A10B31}">
      <dgm:prSet custT="1"/>
      <dgm:spPr/>
      <dgm:t>
        <a:bodyPr/>
        <a:lstStyle/>
        <a:p>
          <a:r>
            <a:rPr lang="pt-BR" sz="1400" b="1" i="0" dirty="0"/>
            <a:t>Dez-2014, ONU  lança Relatório Síntese, agenda de desenvolvimento sustentável pós-2015.</a:t>
          </a:r>
          <a:endParaRPr lang="pt-BR" sz="1400" b="1" dirty="0"/>
        </a:p>
      </dgm:t>
    </dgm:pt>
    <dgm:pt modelId="{027F8654-755A-4F43-A510-18986844C9B0}" type="parTrans" cxnId="{FC3D47AB-0FCB-4B8E-8B9C-59B05AC50C9E}">
      <dgm:prSet/>
      <dgm:spPr/>
      <dgm:t>
        <a:bodyPr/>
        <a:lstStyle/>
        <a:p>
          <a:endParaRPr lang="pt-BR" sz="1600"/>
        </a:p>
      </dgm:t>
    </dgm:pt>
    <dgm:pt modelId="{BFD11168-4055-4BC6-86EE-24CC6C141922}" type="sibTrans" cxnId="{FC3D47AB-0FCB-4B8E-8B9C-59B05AC50C9E}">
      <dgm:prSet/>
      <dgm:spPr/>
      <dgm:t>
        <a:bodyPr/>
        <a:lstStyle/>
        <a:p>
          <a:endParaRPr lang="pt-BR" sz="1600"/>
        </a:p>
      </dgm:t>
    </dgm:pt>
    <dgm:pt modelId="{D5B5110C-8BDF-4D6F-B090-9F5EC5BB63ED}" type="pres">
      <dgm:prSet presAssocID="{9D850BCD-4A88-4248-B8D9-9E785841507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92D55427-A83A-4246-870E-AAA7DA6EC38A}" type="pres">
      <dgm:prSet presAssocID="{BF341E87-F0B6-4B41-B53B-D50A1AA59A0F}" presName="node" presStyleLbl="node1" presStyleIdx="0" presStyleCnt="10" custScaleY="136656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B33BB79-9378-4420-8075-0988C54E272B}" type="pres">
      <dgm:prSet presAssocID="{23924432-FC05-4ABB-8017-7515DAA0B130}" presName="sibTrans" presStyleLbl="sibTrans2D1" presStyleIdx="0" presStyleCnt="9"/>
      <dgm:spPr/>
      <dgm:t>
        <a:bodyPr/>
        <a:lstStyle/>
        <a:p>
          <a:endParaRPr lang="pt-BR"/>
        </a:p>
      </dgm:t>
    </dgm:pt>
    <dgm:pt modelId="{F8291364-EFDF-4F25-B3E3-7BC43EBF1BFC}" type="pres">
      <dgm:prSet presAssocID="{23924432-FC05-4ABB-8017-7515DAA0B130}" presName="connectorText" presStyleLbl="sibTrans2D1" presStyleIdx="0" presStyleCnt="9"/>
      <dgm:spPr/>
      <dgm:t>
        <a:bodyPr/>
        <a:lstStyle/>
        <a:p>
          <a:endParaRPr lang="pt-BR"/>
        </a:p>
      </dgm:t>
    </dgm:pt>
    <dgm:pt modelId="{180A0BAE-F0B3-48C3-A362-B6FD8D7BDE16}" type="pres">
      <dgm:prSet presAssocID="{5674ACF4-8C06-4216-A46C-D992A927B07C}" presName="node" presStyleLbl="node1" presStyleIdx="1" presStyleCnt="10" custScaleY="240719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C0D9826-CE12-40F3-B538-237FD7D67445}" type="pres">
      <dgm:prSet presAssocID="{0EC21842-2E6F-4833-B21B-345982B69445}" presName="sibTrans" presStyleLbl="sibTrans2D1" presStyleIdx="1" presStyleCnt="9"/>
      <dgm:spPr/>
      <dgm:t>
        <a:bodyPr/>
        <a:lstStyle/>
        <a:p>
          <a:endParaRPr lang="pt-BR"/>
        </a:p>
      </dgm:t>
    </dgm:pt>
    <dgm:pt modelId="{10FDE12E-6976-456A-A0C5-7C07A590E46C}" type="pres">
      <dgm:prSet presAssocID="{0EC21842-2E6F-4833-B21B-345982B69445}" presName="connectorText" presStyleLbl="sibTrans2D1" presStyleIdx="1" presStyleCnt="9"/>
      <dgm:spPr/>
      <dgm:t>
        <a:bodyPr/>
        <a:lstStyle/>
        <a:p>
          <a:endParaRPr lang="pt-BR"/>
        </a:p>
      </dgm:t>
    </dgm:pt>
    <dgm:pt modelId="{A7FBC6CA-3467-480E-B087-C61EF7C30FE5}" type="pres">
      <dgm:prSet presAssocID="{05AFDBFE-4442-4881-A064-9EC2AF75F00A}" presName="node" presStyleLbl="node1" presStyleIdx="2" presStyleCnt="10" custScaleY="15203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BCE568B2-482E-4943-8D7D-2B2DBB4E1187}" type="pres">
      <dgm:prSet presAssocID="{1C7FB93D-B365-4F6D-A728-E664022A8545}" presName="sibTrans" presStyleLbl="sibTrans2D1" presStyleIdx="2" presStyleCnt="9"/>
      <dgm:spPr/>
      <dgm:t>
        <a:bodyPr/>
        <a:lstStyle/>
        <a:p>
          <a:endParaRPr lang="pt-BR"/>
        </a:p>
      </dgm:t>
    </dgm:pt>
    <dgm:pt modelId="{9FE0C0FA-73AC-4649-82C1-2A8B4704B99C}" type="pres">
      <dgm:prSet presAssocID="{1C7FB93D-B365-4F6D-A728-E664022A8545}" presName="connectorText" presStyleLbl="sibTrans2D1" presStyleIdx="2" presStyleCnt="9"/>
      <dgm:spPr/>
      <dgm:t>
        <a:bodyPr/>
        <a:lstStyle/>
        <a:p>
          <a:endParaRPr lang="pt-BR"/>
        </a:p>
      </dgm:t>
    </dgm:pt>
    <dgm:pt modelId="{26B31833-7BB3-444B-914C-21D76F756910}" type="pres">
      <dgm:prSet presAssocID="{75BB3C1C-A296-49F2-8423-ABAC838E89A0}" presName="node" presStyleLbl="node1" presStyleIdx="3" presStyleCnt="10" custScaleY="17689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BB21709-A137-4468-84CD-605DDBDBCB5E}" type="pres">
      <dgm:prSet presAssocID="{5B949EC3-C9E0-42CB-8103-6D940E7A36C1}" presName="sibTrans" presStyleLbl="sibTrans2D1" presStyleIdx="3" presStyleCnt="9"/>
      <dgm:spPr/>
      <dgm:t>
        <a:bodyPr/>
        <a:lstStyle/>
        <a:p>
          <a:endParaRPr lang="pt-BR"/>
        </a:p>
      </dgm:t>
    </dgm:pt>
    <dgm:pt modelId="{40B669C6-1AEB-4163-9357-1F733AA21BBC}" type="pres">
      <dgm:prSet presAssocID="{5B949EC3-C9E0-42CB-8103-6D940E7A36C1}" presName="connectorText" presStyleLbl="sibTrans2D1" presStyleIdx="3" presStyleCnt="9"/>
      <dgm:spPr/>
      <dgm:t>
        <a:bodyPr/>
        <a:lstStyle/>
        <a:p>
          <a:endParaRPr lang="pt-BR"/>
        </a:p>
      </dgm:t>
    </dgm:pt>
    <dgm:pt modelId="{385FFCF6-9A0C-4EA2-B189-9264CE0CA50D}" type="pres">
      <dgm:prSet presAssocID="{59123A4A-3E74-4CC7-9DD9-98A7191B8AB9}" presName="node" presStyleLbl="node1" presStyleIdx="4" presStyleCnt="10" custScaleX="131334" custScaleY="20506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1524CC12-5D57-4FFE-AF8F-44FF37E39FCB}" type="pres">
      <dgm:prSet presAssocID="{8A5FF6B1-E226-4804-B822-BE16E4ECD866}" presName="sibTrans" presStyleLbl="sibTrans2D1" presStyleIdx="4" presStyleCnt="9"/>
      <dgm:spPr/>
      <dgm:t>
        <a:bodyPr/>
        <a:lstStyle/>
        <a:p>
          <a:endParaRPr lang="pt-BR"/>
        </a:p>
      </dgm:t>
    </dgm:pt>
    <dgm:pt modelId="{5AA647C4-F3D8-4300-AECD-3C062BB91810}" type="pres">
      <dgm:prSet presAssocID="{8A5FF6B1-E226-4804-B822-BE16E4ECD866}" presName="connectorText" presStyleLbl="sibTrans2D1" presStyleIdx="4" presStyleCnt="9"/>
      <dgm:spPr/>
      <dgm:t>
        <a:bodyPr/>
        <a:lstStyle/>
        <a:p>
          <a:endParaRPr lang="pt-BR"/>
        </a:p>
      </dgm:t>
    </dgm:pt>
    <dgm:pt modelId="{C713AFEF-2628-4E39-B759-FBEADE2AB69E}" type="pres">
      <dgm:prSet presAssocID="{A7D79831-F232-4645-906F-A016BB2164C4}" presName="node" presStyleLbl="node1" presStyleIdx="5" presStyleCnt="10" custScaleY="24215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8EF8ECA-4750-4A92-8B30-A5CDBC391233}" type="pres">
      <dgm:prSet presAssocID="{F655603B-235D-4D3D-8017-25FD826A902E}" presName="sibTrans" presStyleLbl="sibTrans2D1" presStyleIdx="5" presStyleCnt="9"/>
      <dgm:spPr/>
      <dgm:t>
        <a:bodyPr/>
        <a:lstStyle/>
        <a:p>
          <a:endParaRPr lang="pt-BR"/>
        </a:p>
      </dgm:t>
    </dgm:pt>
    <dgm:pt modelId="{B26ABC87-0663-4197-B073-A34EE222B92A}" type="pres">
      <dgm:prSet presAssocID="{F655603B-235D-4D3D-8017-25FD826A902E}" presName="connectorText" presStyleLbl="sibTrans2D1" presStyleIdx="5" presStyleCnt="9"/>
      <dgm:spPr/>
      <dgm:t>
        <a:bodyPr/>
        <a:lstStyle/>
        <a:p>
          <a:endParaRPr lang="pt-BR"/>
        </a:p>
      </dgm:t>
    </dgm:pt>
    <dgm:pt modelId="{ED26965D-B1ED-4CA0-A94C-E132AB680982}" type="pres">
      <dgm:prSet presAssocID="{F08E9BB5-194B-45C6-B58A-6278C056A63B}" presName="node" presStyleLbl="node1" presStyleIdx="6" presStyleCnt="10" custScaleY="22807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22CF3FBE-ACEA-4033-ACEA-3856CE5EE1EC}" type="pres">
      <dgm:prSet presAssocID="{5FDCAEB8-8F6B-4808-9F6F-38E9170DFDDF}" presName="sibTrans" presStyleLbl="sibTrans2D1" presStyleIdx="6" presStyleCnt="9"/>
      <dgm:spPr/>
      <dgm:t>
        <a:bodyPr/>
        <a:lstStyle/>
        <a:p>
          <a:endParaRPr lang="pt-BR"/>
        </a:p>
      </dgm:t>
    </dgm:pt>
    <dgm:pt modelId="{36EB2DDB-DD36-4229-A460-DA4B9623348F}" type="pres">
      <dgm:prSet presAssocID="{5FDCAEB8-8F6B-4808-9F6F-38E9170DFDDF}" presName="connectorText" presStyleLbl="sibTrans2D1" presStyleIdx="6" presStyleCnt="9"/>
      <dgm:spPr/>
      <dgm:t>
        <a:bodyPr/>
        <a:lstStyle/>
        <a:p>
          <a:endParaRPr lang="pt-BR"/>
        </a:p>
      </dgm:t>
    </dgm:pt>
    <dgm:pt modelId="{3D9C877B-6052-4986-864C-2F83B74F4717}" type="pres">
      <dgm:prSet presAssocID="{87DB79A0-4B37-47B9-8849-D2AEF3D05E39}" presName="node" presStyleLbl="node1" presStyleIdx="7" presStyleCnt="10" custScaleX="122208" custScaleY="30661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065D7ECB-9721-43BC-92AE-D5B4B81644AE}" type="pres">
      <dgm:prSet presAssocID="{1E180367-362D-428A-A842-49C697966F66}" presName="sibTrans" presStyleLbl="sibTrans2D1" presStyleIdx="7" presStyleCnt="9"/>
      <dgm:spPr/>
      <dgm:t>
        <a:bodyPr/>
        <a:lstStyle/>
        <a:p>
          <a:endParaRPr lang="pt-BR"/>
        </a:p>
      </dgm:t>
    </dgm:pt>
    <dgm:pt modelId="{0CDD4991-943D-4AE4-A5DF-76DF15BC28CF}" type="pres">
      <dgm:prSet presAssocID="{1E180367-362D-428A-A842-49C697966F66}" presName="connectorText" presStyleLbl="sibTrans2D1" presStyleIdx="7" presStyleCnt="9"/>
      <dgm:spPr/>
      <dgm:t>
        <a:bodyPr/>
        <a:lstStyle/>
        <a:p>
          <a:endParaRPr lang="pt-BR"/>
        </a:p>
      </dgm:t>
    </dgm:pt>
    <dgm:pt modelId="{417DF59E-066C-4600-A10D-C4B75DF7930F}" type="pres">
      <dgm:prSet presAssocID="{842EED6C-D1A8-46BD-A585-6595A9E22C47}" presName="node" presStyleLbl="node1" presStyleIdx="8" presStyleCnt="10" custScaleY="30661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733AB5BE-D957-4BE7-8FA8-546633587C47}" type="pres">
      <dgm:prSet presAssocID="{7C083328-C0AD-4238-AD12-801E7781B20D}" presName="sibTrans" presStyleLbl="sibTrans2D1" presStyleIdx="8" presStyleCnt="9"/>
      <dgm:spPr/>
      <dgm:t>
        <a:bodyPr/>
        <a:lstStyle/>
        <a:p>
          <a:endParaRPr lang="pt-BR"/>
        </a:p>
      </dgm:t>
    </dgm:pt>
    <dgm:pt modelId="{9410CDC5-24D9-410C-8D22-DA1093B90064}" type="pres">
      <dgm:prSet presAssocID="{7C083328-C0AD-4238-AD12-801E7781B20D}" presName="connectorText" presStyleLbl="sibTrans2D1" presStyleIdx="8" presStyleCnt="9"/>
      <dgm:spPr/>
      <dgm:t>
        <a:bodyPr/>
        <a:lstStyle/>
        <a:p>
          <a:endParaRPr lang="pt-BR"/>
        </a:p>
      </dgm:t>
    </dgm:pt>
    <dgm:pt modelId="{3670AC7A-8D2F-42D5-8A2A-D381445C8A1F}" type="pres">
      <dgm:prSet presAssocID="{AAA8AAD6-9642-41DB-AC83-C257CEA604F0}" presName="node" presStyleLbl="node1" presStyleIdx="9" presStyleCnt="10" custScaleY="246662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988FF91F-2778-4E85-AB67-8C9729DA5B1D}" type="presOf" srcId="{1C7FB93D-B365-4F6D-A728-E664022A8545}" destId="{9FE0C0FA-73AC-4649-82C1-2A8B4704B99C}" srcOrd="1" destOrd="0" presId="urn:microsoft.com/office/officeart/2005/8/layout/process5"/>
    <dgm:cxn modelId="{BE56BF7A-FC7C-4BC1-9F68-022FAAE4FC3C}" type="presOf" srcId="{5B949EC3-C9E0-42CB-8103-6D940E7A36C1}" destId="{6BB21709-A137-4468-84CD-605DDBDBCB5E}" srcOrd="0" destOrd="0" presId="urn:microsoft.com/office/officeart/2005/8/layout/process5"/>
    <dgm:cxn modelId="{E00495A2-1A66-4DB4-A158-26A99FA8616F}" type="presOf" srcId="{23924432-FC05-4ABB-8017-7515DAA0B130}" destId="{F8291364-EFDF-4F25-B3E3-7BC43EBF1BFC}" srcOrd="1" destOrd="0" presId="urn:microsoft.com/office/officeart/2005/8/layout/process5"/>
    <dgm:cxn modelId="{B53B4EFB-1E5F-4F80-8618-D256004DC47F}" srcId="{9D850BCD-4A88-4248-B8D9-9E7858415071}" destId="{AAA8AAD6-9642-41DB-AC83-C257CEA604F0}" srcOrd="9" destOrd="0" parTransId="{528EC108-90D0-4973-B47E-CD8E61C99760}" sibTransId="{B2B4A39E-E34A-44F1-B248-405ECD5E6588}"/>
    <dgm:cxn modelId="{8F5377ED-2899-4193-89F2-F48B1D56690A}" type="presOf" srcId="{59123A4A-3E74-4CC7-9DD9-98A7191B8AB9}" destId="{385FFCF6-9A0C-4EA2-B189-9264CE0CA50D}" srcOrd="0" destOrd="0" presId="urn:microsoft.com/office/officeart/2005/8/layout/process5"/>
    <dgm:cxn modelId="{44A1C9D4-25C1-4C92-A23B-00C5AA555999}" srcId="{9D850BCD-4A88-4248-B8D9-9E7858415071}" destId="{F08E9BB5-194B-45C6-B58A-6278C056A63B}" srcOrd="6" destOrd="0" parTransId="{185F3F80-4176-4725-ACE1-ECB28D9519C3}" sibTransId="{5FDCAEB8-8F6B-4808-9F6F-38E9170DFDDF}"/>
    <dgm:cxn modelId="{43577F96-BA57-4860-9BCE-885A8D5B2960}" srcId="{9D850BCD-4A88-4248-B8D9-9E7858415071}" destId="{59123A4A-3E74-4CC7-9DD9-98A7191B8AB9}" srcOrd="4" destOrd="0" parTransId="{3F517606-9AC4-4A71-A2FF-AEA9E5EA002E}" sibTransId="{8A5FF6B1-E226-4804-B822-BE16E4ECD866}"/>
    <dgm:cxn modelId="{21CB041F-803A-436F-93A4-92EF4A80869F}" type="presOf" srcId="{23924432-FC05-4ABB-8017-7515DAA0B130}" destId="{AB33BB79-9378-4420-8075-0988C54E272B}" srcOrd="0" destOrd="0" presId="urn:microsoft.com/office/officeart/2005/8/layout/process5"/>
    <dgm:cxn modelId="{1D73204D-D2C5-4516-BCBA-40C36BBD3F33}" type="presOf" srcId="{05AFDBFE-4442-4881-A064-9EC2AF75F00A}" destId="{A7FBC6CA-3467-480E-B087-C61EF7C30FE5}" srcOrd="0" destOrd="0" presId="urn:microsoft.com/office/officeart/2005/8/layout/process5"/>
    <dgm:cxn modelId="{99D8EEBF-89BE-45BD-99CD-374622CA047E}" type="presOf" srcId="{BF341E87-F0B6-4B41-B53B-D50A1AA59A0F}" destId="{92D55427-A83A-4246-870E-AAA7DA6EC38A}" srcOrd="0" destOrd="0" presId="urn:microsoft.com/office/officeart/2005/8/layout/process5"/>
    <dgm:cxn modelId="{8CF1C938-F909-47DC-BE2A-27685A7D8223}" srcId="{9D850BCD-4A88-4248-B8D9-9E7858415071}" destId="{842EED6C-D1A8-46BD-A585-6595A9E22C47}" srcOrd="8" destOrd="0" parTransId="{7BAB67FF-85BE-4B9E-974B-07B053C9B49C}" sibTransId="{7C083328-C0AD-4238-AD12-801E7781B20D}"/>
    <dgm:cxn modelId="{69FE4E5E-1BC4-4DC6-A10E-A76C3BA11F58}" srcId="{59123A4A-3E74-4CC7-9DD9-98A7191B8AB9}" destId="{62C3D9AD-4195-46DE-B9B0-1C879468F764}" srcOrd="0" destOrd="0" parTransId="{9811F4C3-F62A-4880-A5D7-A1D57BC8A01A}" sibTransId="{E2F7E817-9986-49E6-90D2-B18383A1B406}"/>
    <dgm:cxn modelId="{EFBE5801-EE66-4378-B25E-076ADB9B2364}" type="presOf" srcId="{842EED6C-D1A8-46BD-A585-6595A9E22C47}" destId="{417DF59E-066C-4600-A10D-C4B75DF7930F}" srcOrd="0" destOrd="0" presId="urn:microsoft.com/office/officeart/2005/8/layout/process5"/>
    <dgm:cxn modelId="{5E26BADB-A937-4D05-84AB-3D16E8999E51}" type="presOf" srcId="{87DB79A0-4B37-47B9-8849-D2AEF3D05E39}" destId="{3D9C877B-6052-4986-864C-2F83B74F4717}" srcOrd="0" destOrd="0" presId="urn:microsoft.com/office/officeart/2005/8/layout/process5"/>
    <dgm:cxn modelId="{0578E20D-8972-4E05-B375-5A0A01A2CAA4}" type="presOf" srcId="{0EC21842-2E6F-4833-B21B-345982B69445}" destId="{10FDE12E-6976-456A-A0C5-7C07A590E46C}" srcOrd="1" destOrd="0" presId="urn:microsoft.com/office/officeart/2005/8/layout/process5"/>
    <dgm:cxn modelId="{1D686007-E440-402F-B58F-E0781A36184E}" type="presOf" srcId="{ABC48A28-A707-43D1-A9E0-903EF1B4F125}" destId="{A7FBC6CA-3467-480E-B087-C61EF7C30FE5}" srcOrd="0" destOrd="1" presId="urn:microsoft.com/office/officeart/2005/8/layout/process5"/>
    <dgm:cxn modelId="{9F3C2B56-0841-44BE-B599-A5A1F7D51746}" type="presOf" srcId="{A7D79831-F232-4645-906F-A016BB2164C4}" destId="{C713AFEF-2628-4E39-B759-FBEADE2AB69E}" srcOrd="0" destOrd="0" presId="urn:microsoft.com/office/officeart/2005/8/layout/process5"/>
    <dgm:cxn modelId="{3853C827-BFDE-4314-B5B6-BD4F16D62958}" type="presOf" srcId="{7C083328-C0AD-4238-AD12-801E7781B20D}" destId="{9410CDC5-24D9-410C-8D22-DA1093B90064}" srcOrd="1" destOrd="0" presId="urn:microsoft.com/office/officeart/2005/8/layout/process5"/>
    <dgm:cxn modelId="{74FB605E-8322-4925-9760-CE4A03163F1C}" type="presOf" srcId="{97309304-D6E9-4746-8DB9-3214161CFC9B}" destId="{3670AC7A-8D2F-42D5-8A2A-D381445C8A1F}" srcOrd="0" destOrd="1" presId="urn:microsoft.com/office/officeart/2005/8/layout/process5"/>
    <dgm:cxn modelId="{90F0A181-0E8D-4A81-8DEE-3896F861543F}" srcId="{AAA8AAD6-9642-41DB-AC83-C257CEA604F0}" destId="{97309304-D6E9-4746-8DB9-3214161CFC9B}" srcOrd="0" destOrd="0" parTransId="{4172E2FA-5F70-42FB-8CAB-2F7188310A01}" sibTransId="{03D2430F-4B40-48E1-8E86-9E5841D2DF2A}"/>
    <dgm:cxn modelId="{0590682A-97F1-4309-BA2C-38C3DB17EF67}" srcId="{75BB3C1C-A296-49F2-8423-ABAC838E89A0}" destId="{F78B077C-5D77-4DEC-B928-19D57E683BF7}" srcOrd="0" destOrd="0" parTransId="{1A716BBF-38EC-413B-9359-E2861647ADDC}" sibTransId="{EF796B6A-DA61-4C02-B69C-3CE17FC5B788}"/>
    <dgm:cxn modelId="{D1EFD392-7D37-4B86-9377-0DE6D1D2908B}" srcId="{87DB79A0-4B37-47B9-8849-D2AEF3D05E39}" destId="{BC6E4E54-6840-4B3D-AB54-820DD7F1E69A}" srcOrd="0" destOrd="0" parTransId="{FC1A71AE-56F1-4C17-83B7-5A3D2BD0B9ED}" sibTransId="{52ABCDEF-9926-48DA-BCE9-7C775AB689F2}"/>
    <dgm:cxn modelId="{ED21F61D-3A70-479D-85E3-D6A0881B44CA}" type="presOf" srcId="{1E180367-362D-428A-A842-49C697966F66}" destId="{065D7ECB-9721-43BC-92AE-D5B4B81644AE}" srcOrd="0" destOrd="0" presId="urn:microsoft.com/office/officeart/2005/8/layout/process5"/>
    <dgm:cxn modelId="{31469F51-1C7C-426F-8F5F-78F09E62541A}" srcId="{9D850BCD-4A88-4248-B8D9-9E7858415071}" destId="{BF341E87-F0B6-4B41-B53B-D50A1AA59A0F}" srcOrd="0" destOrd="0" parTransId="{DEF55603-8CF5-4EA1-8B9A-F5501AFD3C38}" sibTransId="{23924432-FC05-4ABB-8017-7515DAA0B130}"/>
    <dgm:cxn modelId="{0D4558CE-1848-404C-9364-4EFA916EF82A}" type="presOf" srcId="{8A5FF6B1-E226-4804-B822-BE16E4ECD866}" destId="{5AA647C4-F3D8-4300-AECD-3C062BB91810}" srcOrd="1" destOrd="0" presId="urn:microsoft.com/office/officeart/2005/8/layout/process5"/>
    <dgm:cxn modelId="{1555B024-81D8-4A5E-AE83-3AC0131A450C}" srcId="{F08E9BB5-194B-45C6-B58A-6278C056A63B}" destId="{04E72249-2037-4324-A173-9CF9D033E19D}" srcOrd="0" destOrd="0" parTransId="{FA681D98-F169-4065-B324-62D36B0A86A3}" sibTransId="{5D3B324F-B8C3-4918-BFC0-22B187E914DC}"/>
    <dgm:cxn modelId="{1A586F28-F05A-4290-821F-AA1FB72E702F}" type="presOf" srcId="{75BB3C1C-A296-49F2-8423-ABAC838E89A0}" destId="{26B31833-7BB3-444B-914C-21D76F756910}" srcOrd="0" destOrd="0" presId="urn:microsoft.com/office/officeart/2005/8/layout/process5"/>
    <dgm:cxn modelId="{D89CAE9E-0A26-48F5-A8C8-7323CE6AA5CF}" type="presOf" srcId="{EFE3564D-3899-4A68-9C6C-4EA74CA8476A}" destId="{92D55427-A83A-4246-870E-AAA7DA6EC38A}" srcOrd="0" destOrd="1" presId="urn:microsoft.com/office/officeart/2005/8/layout/process5"/>
    <dgm:cxn modelId="{C2B04A72-69DE-43F5-A475-7A0EF872F8FF}" srcId="{05AFDBFE-4442-4881-A064-9EC2AF75F00A}" destId="{ABC48A28-A707-43D1-A9E0-903EF1B4F125}" srcOrd="0" destOrd="0" parTransId="{07BEA900-3DA4-457F-90DF-BAB1F6D6DDF4}" sibTransId="{5C73825F-847D-443C-BC5F-E58BC5BB082E}"/>
    <dgm:cxn modelId="{A172FDA1-3E10-4A05-8391-A6AB75E35ADC}" type="presOf" srcId="{5FDCAEB8-8F6B-4808-9F6F-38E9170DFDDF}" destId="{36EB2DDB-DD36-4229-A460-DA4B9623348F}" srcOrd="1" destOrd="0" presId="urn:microsoft.com/office/officeart/2005/8/layout/process5"/>
    <dgm:cxn modelId="{DC8F0D28-7ACD-44C5-BE91-68E6E298CB51}" srcId="{9D850BCD-4A88-4248-B8D9-9E7858415071}" destId="{5674ACF4-8C06-4216-A46C-D992A927B07C}" srcOrd="1" destOrd="0" parTransId="{6B9EDAC5-D6BC-4F30-BA69-1EA79DF64C34}" sibTransId="{0EC21842-2E6F-4833-B21B-345982B69445}"/>
    <dgm:cxn modelId="{80DCC393-540B-4EED-B41C-93A95D82F9E1}" type="presOf" srcId="{7C083328-C0AD-4238-AD12-801E7781B20D}" destId="{733AB5BE-D957-4BE7-8FA8-546633587C47}" srcOrd="0" destOrd="0" presId="urn:microsoft.com/office/officeart/2005/8/layout/process5"/>
    <dgm:cxn modelId="{948B8A5F-494B-46B3-BF8D-0FE5B14506B0}" type="presOf" srcId="{04E72249-2037-4324-A173-9CF9D033E19D}" destId="{ED26965D-B1ED-4CA0-A94C-E132AB680982}" srcOrd="0" destOrd="1" presId="urn:microsoft.com/office/officeart/2005/8/layout/process5"/>
    <dgm:cxn modelId="{6895B5F0-EEC5-4365-B221-2B89B2107469}" type="presOf" srcId="{F655603B-235D-4D3D-8017-25FD826A902E}" destId="{B26ABC87-0663-4197-B073-A34EE222B92A}" srcOrd="1" destOrd="0" presId="urn:microsoft.com/office/officeart/2005/8/layout/process5"/>
    <dgm:cxn modelId="{E8717DDF-ADE7-497F-BD15-896666E92D6E}" type="presOf" srcId="{F78B077C-5D77-4DEC-B928-19D57E683BF7}" destId="{26B31833-7BB3-444B-914C-21D76F756910}" srcOrd="0" destOrd="1" presId="urn:microsoft.com/office/officeart/2005/8/layout/process5"/>
    <dgm:cxn modelId="{EF87978D-56C3-4539-8C33-B028E71FB890}" srcId="{A7D79831-F232-4645-906F-A016BB2164C4}" destId="{56912614-D673-41E9-B63D-69F215FF7853}" srcOrd="0" destOrd="0" parTransId="{EBC4FA86-4C38-4128-B875-8FCDB539A68A}" sibTransId="{DE01F24C-62D6-447C-BB65-3515E8B07B6B}"/>
    <dgm:cxn modelId="{2EA101D0-54EB-4BF9-9907-D0D3867D1184}" type="presOf" srcId="{AAA8AAD6-9642-41DB-AC83-C257CEA604F0}" destId="{3670AC7A-8D2F-42D5-8A2A-D381445C8A1F}" srcOrd="0" destOrd="0" presId="urn:microsoft.com/office/officeart/2005/8/layout/process5"/>
    <dgm:cxn modelId="{AD2F459B-6E8F-4293-9845-5AD96F940FEA}" type="presOf" srcId="{9D850BCD-4A88-4248-B8D9-9E7858415071}" destId="{D5B5110C-8BDF-4D6F-B090-9F5EC5BB63ED}" srcOrd="0" destOrd="0" presId="urn:microsoft.com/office/officeart/2005/8/layout/process5"/>
    <dgm:cxn modelId="{6CF8A1FF-7DA2-4F89-A775-E1F0BC3CDA42}" srcId="{9D850BCD-4A88-4248-B8D9-9E7858415071}" destId="{05AFDBFE-4442-4881-A064-9EC2AF75F00A}" srcOrd="2" destOrd="0" parTransId="{85BF7D63-258E-4BC5-BA52-9C82686D1063}" sibTransId="{1C7FB93D-B365-4F6D-A728-E664022A8545}"/>
    <dgm:cxn modelId="{47D7B054-1BEF-42E0-B46A-714800393306}" type="presOf" srcId="{9FA2CD37-2A51-472E-B7D1-58DDF10EB1DE}" destId="{180A0BAE-F0B3-48C3-A362-B6FD8D7BDE16}" srcOrd="0" destOrd="1" presId="urn:microsoft.com/office/officeart/2005/8/layout/process5"/>
    <dgm:cxn modelId="{E9345577-7846-41BA-992D-8E11C43B18F6}" type="presOf" srcId="{8A5FF6B1-E226-4804-B822-BE16E4ECD866}" destId="{1524CC12-5D57-4FFE-AF8F-44FF37E39FCB}" srcOrd="0" destOrd="0" presId="urn:microsoft.com/office/officeart/2005/8/layout/process5"/>
    <dgm:cxn modelId="{5256DF3E-EABC-400B-A033-5F721E152E77}" type="presOf" srcId="{5B949EC3-C9E0-42CB-8103-6D940E7A36C1}" destId="{40B669C6-1AEB-4163-9357-1F733AA21BBC}" srcOrd="1" destOrd="0" presId="urn:microsoft.com/office/officeart/2005/8/layout/process5"/>
    <dgm:cxn modelId="{10259114-4305-4C08-9979-76F823C40D4E}" type="presOf" srcId="{BC6E4E54-6840-4B3D-AB54-820DD7F1E69A}" destId="{3D9C877B-6052-4986-864C-2F83B74F4717}" srcOrd="0" destOrd="1" presId="urn:microsoft.com/office/officeart/2005/8/layout/process5"/>
    <dgm:cxn modelId="{F1878C6D-FB2E-4AD9-BEA2-3D6097CFABC1}" srcId="{9D850BCD-4A88-4248-B8D9-9E7858415071}" destId="{75BB3C1C-A296-49F2-8423-ABAC838E89A0}" srcOrd="3" destOrd="0" parTransId="{3D977C2D-909A-41AA-A0A1-177A64353808}" sibTransId="{5B949EC3-C9E0-42CB-8103-6D940E7A36C1}"/>
    <dgm:cxn modelId="{82ABD60E-2145-4F4D-87FE-B4C7E0FF35A4}" srcId="{9D850BCD-4A88-4248-B8D9-9E7858415071}" destId="{A7D79831-F232-4645-906F-A016BB2164C4}" srcOrd="5" destOrd="0" parTransId="{E42CD732-80C9-448E-B0EF-D55EA8717DBC}" sibTransId="{F655603B-235D-4D3D-8017-25FD826A902E}"/>
    <dgm:cxn modelId="{3D256D5C-4CA8-48C3-A201-94E1178CAFBA}" type="presOf" srcId="{1C7FB93D-B365-4F6D-A728-E664022A8545}" destId="{BCE568B2-482E-4943-8D7D-2B2DBB4E1187}" srcOrd="0" destOrd="0" presId="urn:microsoft.com/office/officeart/2005/8/layout/process5"/>
    <dgm:cxn modelId="{FC3D47AB-0FCB-4B8E-8B9C-59B05AC50C9E}" srcId="{842EED6C-D1A8-46BD-A585-6595A9E22C47}" destId="{F45F16A3-3A51-46B5-8356-D535D7A10B31}" srcOrd="0" destOrd="0" parTransId="{027F8654-755A-4F43-A510-18986844C9B0}" sibTransId="{BFD11168-4055-4BC6-86EE-24CC6C141922}"/>
    <dgm:cxn modelId="{79FD8EF7-1C37-4FCC-8F01-20246295062F}" type="presOf" srcId="{62C3D9AD-4195-46DE-B9B0-1C879468F764}" destId="{385FFCF6-9A0C-4EA2-B189-9264CE0CA50D}" srcOrd="0" destOrd="1" presId="urn:microsoft.com/office/officeart/2005/8/layout/process5"/>
    <dgm:cxn modelId="{0E2AC80A-8BB2-4086-BC08-6D8056533802}" type="presOf" srcId="{5FDCAEB8-8F6B-4808-9F6F-38E9170DFDDF}" destId="{22CF3FBE-ACEA-4033-ACEA-3856CE5EE1EC}" srcOrd="0" destOrd="0" presId="urn:microsoft.com/office/officeart/2005/8/layout/process5"/>
    <dgm:cxn modelId="{2A23FA26-5340-4275-B065-48C38FA25F29}" type="presOf" srcId="{F655603B-235D-4D3D-8017-25FD826A902E}" destId="{08EF8ECA-4750-4A92-8B30-A5CDBC391233}" srcOrd="0" destOrd="0" presId="urn:microsoft.com/office/officeart/2005/8/layout/process5"/>
    <dgm:cxn modelId="{4CDC4C53-F4D0-44D5-8102-497DAB104DFB}" type="presOf" srcId="{56912614-D673-41E9-B63D-69F215FF7853}" destId="{C713AFEF-2628-4E39-B759-FBEADE2AB69E}" srcOrd="0" destOrd="1" presId="urn:microsoft.com/office/officeart/2005/8/layout/process5"/>
    <dgm:cxn modelId="{36C129B4-B1E6-43C3-8DE4-DCD5ABBAD9C3}" type="presOf" srcId="{1E180367-362D-428A-A842-49C697966F66}" destId="{0CDD4991-943D-4AE4-A5DF-76DF15BC28CF}" srcOrd="1" destOrd="0" presId="urn:microsoft.com/office/officeart/2005/8/layout/process5"/>
    <dgm:cxn modelId="{8D95DFC7-6A90-4D8A-8D46-E86DC8A71178}" type="presOf" srcId="{F08E9BB5-194B-45C6-B58A-6278C056A63B}" destId="{ED26965D-B1ED-4CA0-A94C-E132AB680982}" srcOrd="0" destOrd="0" presId="urn:microsoft.com/office/officeart/2005/8/layout/process5"/>
    <dgm:cxn modelId="{7C0DECC5-2511-4604-9E2E-E8E1CB0A1A63}" type="presOf" srcId="{F45F16A3-3A51-46B5-8356-D535D7A10B31}" destId="{417DF59E-066C-4600-A10D-C4B75DF7930F}" srcOrd="0" destOrd="1" presId="urn:microsoft.com/office/officeart/2005/8/layout/process5"/>
    <dgm:cxn modelId="{721E8F18-D421-45B9-A350-D254C6A45184}" type="presOf" srcId="{0EC21842-2E6F-4833-B21B-345982B69445}" destId="{5C0D9826-CE12-40F3-B538-237FD7D67445}" srcOrd="0" destOrd="0" presId="urn:microsoft.com/office/officeart/2005/8/layout/process5"/>
    <dgm:cxn modelId="{CF8A6EA4-045F-4161-8BE4-4A1A5C90324F}" srcId="{BF341E87-F0B6-4B41-B53B-D50A1AA59A0F}" destId="{EFE3564D-3899-4A68-9C6C-4EA74CA8476A}" srcOrd="0" destOrd="0" parTransId="{DE6DD6FD-FCA0-4003-9EAD-83CE483ABB29}" sibTransId="{EEA3FCF6-39B4-4B42-BFD7-86E9F3DEE773}"/>
    <dgm:cxn modelId="{2F344AF8-57EB-4464-B7B2-6B5B43107B59}" type="presOf" srcId="{5674ACF4-8C06-4216-A46C-D992A927B07C}" destId="{180A0BAE-F0B3-48C3-A362-B6FD8D7BDE16}" srcOrd="0" destOrd="0" presId="urn:microsoft.com/office/officeart/2005/8/layout/process5"/>
    <dgm:cxn modelId="{747D5B57-053C-488A-8E3A-7C2EC9845075}" srcId="{5674ACF4-8C06-4216-A46C-D992A927B07C}" destId="{9FA2CD37-2A51-472E-B7D1-58DDF10EB1DE}" srcOrd="0" destOrd="0" parTransId="{A736C133-3DCA-4D3B-863A-1E0F1E61FC90}" sibTransId="{4EBA423F-464C-4C0C-BD79-2E48A6DEEF98}"/>
    <dgm:cxn modelId="{E88B7722-6F15-461C-9E69-8FE27BAF7A2E}" srcId="{9D850BCD-4A88-4248-B8D9-9E7858415071}" destId="{87DB79A0-4B37-47B9-8849-D2AEF3D05E39}" srcOrd="7" destOrd="0" parTransId="{06C70622-28D3-49EA-9FC6-981D34BE1685}" sibTransId="{1E180367-362D-428A-A842-49C697966F66}"/>
    <dgm:cxn modelId="{AF2D5B32-C837-47FA-BB8C-34C875FBC6BA}" type="presParOf" srcId="{D5B5110C-8BDF-4D6F-B090-9F5EC5BB63ED}" destId="{92D55427-A83A-4246-870E-AAA7DA6EC38A}" srcOrd="0" destOrd="0" presId="urn:microsoft.com/office/officeart/2005/8/layout/process5"/>
    <dgm:cxn modelId="{6D71A505-4156-4E39-AC62-1393B2F81A34}" type="presParOf" srcId="{D5B5110C-8BDF-4D6F-B090-9F5EC5BB63ED}" destId="{AB33BB79-9378-4420-8075-0988C54E272B}" srcOrd="1" destOrd="0" presId="urn:microsoft.com/office/officeart/2005/8/layout/process5"/>
    <dgm:cxn modelId="{ADA8A978-D167-41FE-8B0F-FA7A438AE0E0}" type="presParOf" srcId="{AB33BB79-9378-4420-8075-0988C54E272B}" destId="{F8291364-EFDF-4F25-B3E3-7BC43EBF1BFC}" srcOrd="0" destOrd="0" presId="urn:microsoft.com/office/officeart/2005/8/layout/process5"/>
    <dgm:cxn modelId="{D929A68E-9986-4F82-A10D-67050A7F4443}" type="presParOf" srcId="{D5B5110C-8BDF-4D6F-B090-9F5EC5BB63ED}" destId="{180A0BAE-F0B3-48C3-A362-B6FD8D7BDE16}" srcOrd="2" destOrd="0" presId="urn:microsoft.com/office/officeart/2005/8/layout/process5"/>
    <dgm:cxn modelId="{EA340F45-A015-4270-A74B-FF3D62DC3D9C}" type="presParOf" srcId="{D5B5110C-8BDF-4D6F-B090-9F5EC5BB63ED}" destId="{5C0D9826-CE12-40F3-B538-237FD7D67445}" srcOrd="3" destOrd="0" presId="urn:microsoft.com/office/officeart/2005/8/layout/process5"/>
    <dgm:cxn modelId="{E0510D60-18BA-4763-AE77-CB2069DCA5A7}" type="presParOf" srcId="{5C0D9826-CE12-40F3-B538-237FD7D67445}" destId="{10FDE12E-6976-456A-A0C5-7C07A590E46C}" srcOrd="0" destOrd="0" presId="urn:microsoft.com/office/officeart/2005/8/layout/process5"/>
    <dgm:cxn modelId="{82421837-1C71-4AFB-AE2E-D3D892EECA77}" type="presParOf" srcId="{D5B5110C-8BDF-4D6F-B090-9F5EC5BB63ED}" destId="{A7FBC6CA-3467-480E-B087-C61EF7C30FE5}" srcOrd="4" destOrd="0" presId="urn:microsoft.com/office/officeart/2005/8/layout/process5"/>
    <dgm:cxn modelId="{707AA90B-D0F9-429F-8CBD-D859A05F1FCE}" type="presParOf" srcId="{D5B5110C-8BDF-4D6F-B090-9F5EC5BB63ED}" destId="{BCE568B2-482E-4943-8D7D-2B2DBB4E1187}" srcOrd="5" destOrd="0" presId="urn:microsoft.com/office/officeart/2005/8/layout/process5"/>
    <dgm:cxn modelId="{668D2DF2-D327-4861-93EC-EECEEE2AFAC6}" type="presParOf" srcId="{BCE568B2-482E-4943-8D7D-2B2DBB4E1187}" destId="{9FE0C0FA-73AC-4649-82C1-2A8B4704B99C}" srcOrd="0" destOrd="0" presId="urn:microsoft.com/office/officeart/2005/8/layout/process5"/>
    <dgm:cxn modelId="{1C1AF021-3488-4347-9E08-CFB1FA59F905}" type="presParOf" srcId="{D5B5110C-8BDF-4D6F-B090-9F5EC5BB63ED}" destId="{26B31833-7BB3-444B-914C-21D76F756910}" srcOrd="6" destOrd="0" presId="urn:microsoft.com/office/officeart/2005/8/layout/process5"/>
    <dgm:cxn modelId="{09406650-586F-469F-96BE-B9D18495F057}" type="presParOf" srcId="{D5B5110C-8BDF-4D6F-B090-9F5EC5BB63ED}" destId="{6BB21709-A137-4468-84CD-605DDBDBCB5E}" srcOrd="7" destOrd="0" presId="urn:microsoft.com/office/officeart/2005/8/layout/process5"/>
    <dgm:cxn modelId="{FF9F7415-4053-4608-8E2A-0C21D6DEE70C}" type="presParOf" srcId="{6BB21709-A137-4468-84CD-605DDBDBCB5E}" destId="{40B669C6-1AEB-4163-9357-1F733AA21BBC}" srcOrd="0" destOrd="0" presId="urn:microsoft.com/office/officeart/2005/8/layout/process5"/>
    <dgm:cxn modelId="{D1D3BF0E-F3A5-4147-A797-FE3D3C6D4E3C}" type="presParOf" srcId="{D5B5110C-8BDF-4D6F-B090-9F5EC5BB63ED}" destId="{385FFCF6-9A0C-4EA2-B189-9264CE0CA50D}" srcOrd="8" destOrd="0" presId="urn:microsoft.com/office/officeart/2005/8/layout/process5"/>
    <dgm:cxn modelId="{FDBD4B32-AF65-4128-BEE9-FC91BD680D06}" type="presParOf" srcId="{D5B5110C-8BDF-4D6F-B090-9F5EC5BB63ED}" destId="{1524CC12-5D57-4FFE-AF8F-44FF37E39FCB}" srcOrd="9" destOrd="0" presId="urn:microsoft.com/office/officeart/2005/8/layout/process5"/>
    <dgm:cxn modelId="{BC040839-F0F1-46BC-AF7D-C9514CF1101E}" type="presParOf" srcId="{1524CC12-5D57-4FFE-AF8F-44FF37E39FCB}" destId="{5AA647C4-F3D8-4300-AECD-3C062BB91810}" srcOrd="0" destOrd="0" presId="urn:microsoft.com/office/officeart/2005/8/layout/process5"/>
    <dgm:cxn modelId="{EF3A2829-CDFA-4501-B27D-98370E5B269B}" type="presParOf" srcId="{D5B5110C-8BDF-4D6F-B090-9F5EC5BB63ED}" destId="{C713AFEF-2628-4E39-B759-FBEADE2AB69E}" srcOrd="10" destOrd="0" presId="urn:microsoft.com/office/officeart/2005/8/layout/process5"/>
    <dgm:cxn modelId="{A80ADDFA-41D8-40F1-8F4D-0549B42A09B2}" type="presParOf" srcId="{D5B5110C-8BDF-4D6F-B090-9F5EC5BB63ED}" destId="{08EF8ECA-4750-4A92-8B30-A5CDBC391233}" srcOrd="11" destOrd="0" presId="urn:microsoft.com/office/officeart/2005/8/layout/process5"/>
    <dgm:cxn modelId="{3A37137C-EA62-44FB-A3C8-ADC8CCCCD2D6}" type="presParOf" srcId="{08EF8ECA-4750-4A92-8B30-A5CDBC391233}" destId="{B26ABC87-0663-4197-B073-A34EE222B92A}" srcOrd="0" destOrd="0" presId="urn:microsoft.com/office/officeart/2005/8/layout/process5"/>
    <dgm:cxn modelId="{E87D68AD-DB12-40C3-B3CB-4C8EE4DFEE6E}" type="presParOf" srcId="{D5B5110C-8BDF-4D6F-B090-9F5EC5BB63ED}" destId="{ED26965D-B1ED-4CA0-A94C-E132AB680982}" srcOrd="12" destOrd="0" presId="urn:microsoft.com/office/officeart/2005/8/layout/process5"/>
    <dgm:cxn modelId="{66BDB51C-5753-4C86-9B4B-E52A780DE234}" type="presParOf" srcId="{D5B5110C-8BDF-4D6F-B090-9F5EC5BB63ED}" destId="{22CF3FBE-ACEA-4033-ACEA-3856CE5EE1EC}" srcOrd="13" destOrd="0" presId="urn:microsoft.com/office/officeart/2005/8/layout/process5"/>
    <dgm:cxn modelId="{B072C6E8-3778-447A-846F-A7DEEA1471C4}" type="presParOf" srcId="{22CF3FBE-ACEA-4033-ACEA-3856CE5EE1EC}" destId="{36EB2DDB-DD36-4229-A460-DA4B9623348F}" srcOrd="0" destOrd="0" presId="urn:microsoft.com/office/officeart/2005/8/layout/process5"/>
    <dgm:cxn modelId="{4D8FE396-749A-4ADA-B3A4-8E7180B94AAB}" type="presParOf" srcId="{D5B5110C-8BDF-4D6F-B090-9F5EC5BB63ED}" destId="{3D9C877B-6052-4986-864C-2F83B74F4717}" srcOrd="14" destOrd="0" presId="urn:microsoft.com/office/officeart/2005/8/layout/process5"/>
    <dgm:cxn modelId="{F7743FED-38AD-44F9-B84C-FA919D883E40}" type="presParOf" srcId="{D5B5110C-8BDF-4D6F-B090-9F5EC5BB63ED}" destId="{065D7ECB-9721-43BC-92AE-D5B4B81644AE}" srcOrd="15" destOrd="0" presId="urn:microsoft.com/office/officeart/2005/8/layout/process5"/>
    <dgm:cxn modelId="{34C0C733-5C41-4AED-A4F4-81C8F85E6BA3}" type="presParOf" srcId="{065D7ECB-9721-43BC-92AE-D5B4B81644AE}" destId="{0CDD4991-943D-4AE4-A5DF-76DF15BC28CF}" srcOrd="0" destOrd="0" presId="urn:microsoft.com/office/officeart/2005/8/layout/process5"/>
    <dgm:cxn modelId="{99F8840E-C3AA-4F62-AF22-9646424D2EBC}" type="presParOf" srcId="{D5B5110C-8BDF-4D6F-B090-9F5EC5BB63ED}" destId="{417DF59E-066C-4600-A10D-C4B75DF7930F}" srcOrd="16" destOrd="0" presId="urn:microsoft.com/office/officeart/2005/8/layout/process5"/>
    <dgm:cxn modelId="{C151E191-5D1B-4936-BE61-7DF81FA14473}" type="presParOf" srcId="{D5B5110C-8BDF-4D6F-B090-9F5EC5BB63ED}" destId="{733AB5BE-D957-4BE7-8FA8-546633587C47}" srcOrd="17" destOrd="0" presId="urn:microsoft.com/office/officeart/2005/8/layout/process5"/>
    <dgm:cxn modelId="{F844741B-BFB7-4E7C-9662-6764B44D9EFD}" type="presParOf" srcId="{733AB5BE-D957-4BE7-8FA8-546633587C47}" destId="{9410CDC5-24D9-410C-8D22-DA1093B90064}" srcOrd="0" destOrd="0" presId="urn:microsoft.com/office/officeart/2005/8/layout/process5"/>
    <dgm:cxn modelId="{E5844EF1-5B1C-4FEE-BEE5-808C066DBA3D}" type="presParOf" srcId="{D5B5110C-8BDF-4D6F-B090-9F5EC5BB63ED}" destId="{3670AC7A-8D2F-42D5-8A2A-D381445C8A1F}" srcOrd="1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E37A16-E203-4A50-8E3B-48F256EB503A}">
      <dsp:nvSpPr>
        <dsp:cNvPr id="0" name=""/>
        <dsp:cNvSpPr/>
      </dsp:nvSpPr>
      <dsp:spPr>
        <a:xfrm>
          <a:off x="0" y="1987420"/>
          <a:ext cx="6588732" cy="2649894"/>
        </a:xfrm>
        <a:prstGeom prst="notch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AD8A41-35B4-4498-A80E-682C69826F6D}">
      <dsp:nvSpPr>
        <dsp:cNvPr id="0" name=""/>
        <dsp:cNvSpPr/>
      </dsp:nvSpPr>
      <dsp:spPr>
        <a:xfrm>
          <a:off x="1707" y="0"/>
          <a:ext cx="910585" cy="2649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1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/>
            <a:t>1992</a:t>
          </a:r>
        </a:p>
        <a:p>
          <a:pPr marL="57150" lvl="1" indent="-57150" algn="ctr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050" kern="1200" dirty="0"/>
            <a:t>ECO 92 / </a:t>
          </a:r>
          <a:br>
            <a:rPr lang="pt-BR" sz="1050" kern="1200" dirty="0"/>
          </a:br>
          <a:r>
            <a:rPr lang="pt-BR" sz="1050" kern="1200" dirty="0"/>
            <a:t>Agenda 21 </a:t>
          </a:r>
        </a:p>
      </dsp:txBody>
      <dsp:txXfrm>
        <a:off x="1707" y="0"/>
        <a:ext cx="910585" cy="2649894"/>
      </dsp:txXfrm>
    </dsp:sp>
    <dsp:sp modelId="{8252280B-C265-48ED-B9FD-9829AD0FF60F}">
      <dsp:nvSpPr>
        <dsp:cNvPr id="0" name=""/>
        <dsp:cNvSpPr/>
      </dsp:nvSpPr>
      <dsp:spPr>
        <a:xfrm>
          <a:off x="139923" y="2981131"/>
          <a:ext cx="634152" cy="66247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D4C61E-E875-4D88-A37C-D347783A9ED4}">
      <dsp:nvSpPr>
        <dsp:cNvPr id="0" name=""/>
        <dsp:cNvSpPr/>
      </dsp:nvSpPr>
      <dsp:spPr>
        <a:xfrm>
          <a:off x="973252" y="3974841"/>
          <a:ext cx="773059" cy="2649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1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/>
            <a:t>1996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kern="1200" dirty="0"/>
            <a:t>COP 1</a:t>
          </a:r>
        </a:p>
      </dsp:txBody>
      <dsp:txXfrm>
        <a:off x="973252" y="3974841"/>
        <a:ext cx="773059" cy="2649894"/>
      </dsp:txXfrm>
    </dsp:sp>
    <dsp:sp modelId="{2C403CC4-4D30-4448-A611-2E07CAC59015}">
      <dsp:nvSpPr>
        <dsp:cNvPr id="0" name=""/>
        <dsp:cNvSpPr/>
      </dsp:nvSpPr>
      <dsp:spPr>
        <a:xfrm>
          <a:off x="1042706" y="2981131"/>
          <a:ext cx="634152" cy="66247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879E43-F3BB-454A-881E-D5406E222923}">
      <dsp:nvSpPr>
        <dsp:cNvPr id="0" name=""/>
        <dsp:cNvSpPr/>
      </dsp:nvSpPr>
      <dsp:spPr>
        <a:xfrm>
          <a:off x="1807272" y="0"/>
          <a:ext cx="1001914" cy="2649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1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/>
            <a:t>1997</a:t>
          </a:r>
        </a:p>
        <a:p>
          <a:pPr marL="57150" lvl="1" indent="-57150" algn="ctr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000" kern="1200" dirty="0"/>
            <a:t>Protocolo de Kyoto</a:t>
          </a:r>
          <a:r>
            <a:rPr lang="pt-BR" sz="900" kern="1200" dirty="0"/>
            <a:t>	</a:t>
          </a:r>
        </a:p>
      </dsp:txBody>
      <dsp:txXfrm>
        <a:off x="1807272" y="0"/>
        <a:ext cx="1001914" cy="2649894"/>
      </dsp:txXfrm>
    </dsp:sp>
    <dsp:sp modelId="{C8AA147D-A340-47EB-9F01-1F6A37EF33FF}">
      <dsp:nvSpPr>
        <dsp:cNvPr id="0" name=""/>
        <dsp:cNvSpPr/>
      </dsp:nvSpPr>
      <dsp:spPr>
        <a:xfrm>
          <a:off x="1991153" y="2981131"/>
          <a:ext cx="634152" cy="662473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44E042-95CE-48B9-B94D-01E8F46158FB}">
      <dsp:nvSpPr>
        <dsp:cNvPr id="0" name=""/>
        <dsp:cNvSpPr/>
      </dsp:nvSpPr>
      <dsp:spPr>
        <a:xfrm>
          <a:off x="2849867" y="3974841"/>
          <a:ext cx="872971" cy="2649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1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>
              <a:solidFill>
                <a:srgbClr val="FF0000"/>
              </a:solidFill>
            </a:rPr>
            <a:t>2000</a:t>
          </a:r>
          <a:endParaRPr lang="pt-BR" sz="1400" kern="1200" dirty="0">
            <a:solidFill>
              <a:srgbClr val="FF0000"/>
            </a:solidFill>
          </a:endParaRPr>
        </a:p>
        <a:p>
          <a:pPr marL="114300" lvl="1" indent="-114300" algn="ctr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200" b="1" kern="1200" dirty="0"/>
            <a:t> Inicio dos ODM</a:t>
          </a:r>
        </a:p>
      </dsp:txBody>
      <dsp:txXfrm>
        <a:off x="2849867" y="3974841"/>
        <a:ext cx="872971" cy="2649894"/>
      </dsp:txXfrm>
    </dsp:sp>
    <dsp:sp modelId="{0F72C1DC-44E4-4C9B-8634-0F987B0B1FA7}">
      <dsp:nvSpPr>
        <dsp:cNvPr id="0" name=""/>
        <dsp:cNvSpPr/>
      </dsp:nvSpPr>
      <dsp:spPr>
        <a:xfrm>
          <a:off x="2969276" y="2981131"/>
          <a:ext cx="634152" cy="662473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BE048D-066F-4B23-9A31-2F1388C57BD6}">
      <dsp:nvSpPr>
        <dsp:cNvPr id="0" name=""/>
        <dsp:cNvSpPr/>
      </dsp:nvSpPr>
      <dsp:spPr>
        <a:xfrm>
          <a:off x="3805128" y="0"/>
          <a:ext cx="730401" cy="2649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b" anchorCtr="1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>
              <a:solidFill>
                <a:srgbClr val="FF0000"/>
              </a:solidFill>
            </a:rPr>
            <a:t>2012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/>
            <a:t>RIO +20</a:t>
          </a:r>
        </a:p>
      </dsp:txBody>
      <dsp:txXfrm>
        <a:off x="3805128" y="0"/>
        <a:ext cx="730401" cy="2649894"/>
      </dsp:txXfrm>
    </dsp:sp>
    <dsp:sp modelId="{8807463B-22BD-44A9-A7C4-8E93E0A7A9FA}">
      <dsp:nvSpPr>
        <dsp:cNvPr id="0" name=""/>
        <dsp:cNvSpPr/>
      </dsp:nvSpPr>
      <dsp:spPr>
        <a:xfrm>
          <a:off x="3853252" y="2981131"/>
          <a:ext cx="634152" cy="662473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3A859C-21A5-4896-8551-8B192E9D147D}">
      <dsp:nvSpPr>
        <dsp:cNvPr id="0" name=""/>
        <dsp:cNvSpPr/>
      </dsp:nvSpPr>
      <dsp:spPr>
        <a:xfrm>
          <a:off x="4666066" y="3974841"/>
          <a:ext cx="1310332" cy="26498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t" anchorCtr="1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>
              <a:solidFill>
                <a:srgbClr val="FF0000"/>
              </a:solidFill>
            </a:rPr>
            <a:t>2015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/>
            <a:t>Lançamento Agenda 2030 e os  ODS</a:t>
          </a:r>
        </a:p>
        <a:p>
          <a:pPr marL="114300" lvl="1" indent="-114300" algn="ctr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/>
            <a:t>ODS; 2016-2030 </a:t>
          </a:r>
        </a:p>
      </dsp:txBody>
      <dsp:txXfrm>
        <a:off x="4666066" y="3974841"/>
        <a:ext cx="1310332" cy="2649894"/>
      </dsp:txXfrm>
    </dsp:sp>
    <dsp:sp modelId="{88591CDB-0C47-4DBE-B7F5-A294D847A5AF}">
      <dsp:nvSpPr>
        <dsp:cNvPr id="0" name=""/>
        <dsp:cNvSpPr/>
      </dsp:nvSpPr>
      <dsp:spPr>
        <a:xfrm>
          <a:off x="4955909" y="2981131"/>
          <a:ext cx="634152" cy="66247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D55427-A83A-4246-870E-AAA7DA6EC38A}">
      <dsp:nvSpPr>
        <dsp:cNvPr id="0" name=""/>
        <dsp:cNvSpPr/>
      </dsp:nvSpPr>
      <dsp:spPr>
        <a:xfrm>
          <a:off x="3286" y="662615"/>
          <a:ext cx="1178225" cy="96606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/>
            <a:t>2000</a:t>
          </a:r>
          <a:endParaRPr lang="pt-BR" sz="1600" b="1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600" b="1" kern="1200" dirty="0">
              <a:effectLst/>
            </a:rPr>
            <a:t>Cúpula do Milênio</a:t>
          </a:r>
          <a:endParaRPr lang="pt-BR" sz="1600" kern="1200" dirty="0"/>
        </a:p>
      </dsp:txBody>
      <dsp:txXfrm>
        <a:off x="31581" y="690910"/>
        <a:ext cx="1121635" cy="909479"/>
      </dsp:txXfrm>
    </dsp:sp>
    <dsp:sp modelId="{AB33BB79-9378-4420-8075-0988C54E272B}">
      <dsp:nvSpPr>
        <dsp:cNvPr id="0" name=""/>
        <dsp:cNvSpPr/>
      </dsp:nvSpPr>
      <dsp:spPr>
        <a:xfrm>
          <a:off x="1285196" y="999550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>
        <a:off x="1285196" y="1057990"/>
        <a:ext cx="174848" cy="175320"/>
      </dsp:txXfrm>
    </dsp:sp>
    <dsp:sp modelId="{180A0BAE-F0B3-48C3-A362-B6FD8D7BDE16}">
      <dsp:nvSpPr>
        <dsp:cNvPr id="0" name=""/>
        <dsp:cNvSpPr/>
      </dsp:nvSpPr>
      <dsp:spPr>
        <a:xfrm>
          <a:off x="1652802" y="294786"/>
          <a:ext cx="1178225" cy="1701728"/>
        </a:xfrm>
        <a:prstGeom prst="roundRect">
          <a:avLst>
            <a:gd name="adj" fmla="val 10000"/>
          </a:avLst>
        </a:prstGeom>
        <a:solidFill>
          <a:schemeClr val="accent5">
            <a:hueOff val="-1103764"/>
            <a:satOff val="4423"/>
            <a:lumOff val="9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/>
            <a:t>2004</a:t>
          </a:r>
          <a:endParaRPr lang="pt-BR" sz="16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effectLst/>
            </a:rPr>
            <a:t>Movimento Nacional  /    Campanha Publicitária  /  1ª Edição do Prêmio ODM</a:t>
          </a:r>
          <a:endParaRPr lang="pt-BR" sz="1400" kern="1200" dirty="0"/>
        </a:p>
      </dsp:txBody>
      <dsp:txXfrm>
        <a:off x="1687311" y="329295"/>
        <a:ext cx="1109207" cy="1632710"/>
      </dsp:txXfrm>
    </dsp:sp>
    <dsp:sp modelId="{5C0D9826-CE12-40F3-B538-237FD7D67445}">
      <dsp:nvSpPr>
        <dsp:cNvPr id="0" name=""/>
        <dsp:cNvSpPr/>
      </dsp:nvSpPr>
      <dsp:spPr>
        <a:xfrm>
          <a:off x="2934712" y="999550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241735"/>
            <a:satOff val="4976"/>
            <a:lumOff val="10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>
        <a:off x="2934712" y="1057990"/>
        <a:ext cx="174848" cy="175320"/>
      </dsp:txXfrm>
    </dsp:sp>
    <dsp:sp modelId="{A7FBC6CA-3467-480E-B087-C61EF7C30FE5}">
      <dsp:nvSpPr>
        <dsp:cNvPr id="0" name=""/>
        <dsp:cNvSpPr/>
      </dsp:nvSpPr>
      <dsp:spPr>
        <a:xfrm>
          <a:off x="3302318" y="608270"/>
          <a:ext cx="1178225" cy="1074761"/>
        </a:xfrm>
        <a:prstGeom prst="roundRect">
          <a:avLst>
            <a:gd name="adj" fmla="val 10000"/>
          </a:avLst>
        </a:prstGeom>
        <a:solidFill>
          <a:schemeClr val="accent5">
            <a:hueOff val="-2207528"/>
            <a:satOff val="8847"/>
            <a:lumOff val="191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effectLst/>
            </a:rPr>
            <a:t>2006</a:t>
          </a:r>
          <a:r>
            <a:rPr lang="pt-BR" sz="1600" b="1" kern="1200" dirty="0">
              <a:effectLst/>
            </a:rPr>
            <a:t> </a:t>
          </a:r>
          <a:endParaRPr lang="pt-BR" sz="16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effectLst/>
            </a:rPr>
            <a:t> Nós Podemos Estaduais </a:t>
          </a:r>
        </a:p>
      </dsp:txBody>
      <dsp:txXfrm>
        <a:off x="3333797" y="639749"/>
        <a:ext cx="1115267" cy="1011803"/>
      </dsp:txXfrm>
    </dsp:sp>
    <dsp:sp modelId="{BCE568B2-482E-4943-8D7D-2B2DBB4E1187}">
      <dsp:nvSpPr>
        <dsp:cNvPr id="0" name=""/>
        <dsp:cNvSpPr/>
      </dsp:nvSpPr>
      <dsp:spPr>
        <a:xfrm>
          <a:off x="4584228" y="999550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>
        <a:off x="4584228" y="1057990"/>
        <a:ext cx="174848" cy="175320"/>
      </dsp:txXfrm>
    </dsp:sp>
    <dsp:sp modelId="{26B31833-7BB3-444B-914C-21D76F756910}">
      <dsp:nvSpPr>
        <dsp:cNvPr id="0" name=""/>
        <dsp:cNvSpPr/>
      </dsp:nvSpPr>
      <dsp:spPr>
        <a:xfrm>
          <a:off x="4951835" y="520387"/>
          <a:ext cx="1178225" cy="1250526"/>
        </a:xfrm>
        <a:prstGeom prst="roundRect">
          <a:avLst>
            <a:gd name="adj" fmla="val 10000"/>
          </a:avLst>
        </a:prstGeom>
        <a:solidFill>
          <a:schemeClr val="accent5">
            <a:hueOff val="-3311292"/>
            <a:satOff val="13270"/>
            <a:lumOff val="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effectLst/>
            </a:rPr>
            <a:t>2009 </a:t>
          </a:r>
          <a:r>
            <a:rPr lang="pt-BR" sz="1600" b="1" kern="1200" dirty="0">
              <a:effectLst/>
            </a:rPr>
            <a:t> </a:t>
          </a:r>
          <a:endParaRPr lang="pt-BR" sz="16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effectLst/>
            </a:rPr>
            <a:t>Lançamento do Portal ODM</a:t>
          </a:r>
          <a:endParaRPr lang="pt-BR" sz="1400" kern="1200" dirty="0"/>
        </a:p>
      </dsp:txBody>
      <dsp:txXfrm>
        <a:off x="4986344" y="554896"/>
        <a:ext cx="1109207" cy="1181508"/>
      </dsp:txXfrm>
    </dsp:sp>
    <dsp:sp modelId="{6BB21709-A137-4468-84CD-605DDBDBCB5E}">
      <dsp:nvSpPr>
        <dsp:cNvPr id="0" name=""/>
        <dsp:cNvSpPr/>
      </dsp:nvSpPr>
      <dsp:spPr>
        <a:xfrm>
          <a:off x="6233744" y="999550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3725204"/>
            <a:satOff val="14929"/>
            <a:lumOff val="323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>
        <a:off x="6233744" y="1057990"/>
        <a:ext cx="174848" cy="175320"/>
      </dsp:txXfrm>
    </dsp:sp>
    <dsp:sp modelId="{385FFCF6-9A0C-4EA2-B189-9264CE0CA50D}">
      <dsp:nvSpPr>
        <dsp:cNvPr id="0" name=""/>
        <dsp:cNvSpPr/>
      </dsp:nvSpPr>
      <dsp:spPr>
        <a:xfrm>
          <a:off x="6601351" y="420826"/>
          <a:ext cx="1547411" cy="1449649"/>
        </a:xfrm>
        <a:prstGeom prst="roundRect">
          <a:avLst>
            <a:gd name="adj" fmla="val 10000"/>
          </a:avLst>
        </a:prstGeom>
        <a:solidFill>
          <a:schemeClr val="accent5">
            <a:hueOff val="-4415056"/>
            <a:satOff val="17694"/>
            <a:lumOff val="383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effectLst/>
            </a:rPr>
            <a:t>2010</a:t>
          </a:r>
          <a:endParaRPr lang="pt-BR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effectLst/>
            </a:rPr>
            <a:t>Cúpula Mundial da ONU :   ODM + 10  /   Municipalização </a:t>
          </a:r>
          <a:endParaRPr lang="pt-BR" sz="1400" kern="1200" dirty="0"/>
        </a:p>
      </dsp:txBody>
      <dsp:txXfrm>
        <a:off x="6643810" y="463285"/>
        <a:ext cx="1462493" cy="1364731"/>
      </dsp:txXfrm>
    </dsp:sp>
    <dsp:sp modelId="{1524CC12-5D57-4FFE-AF8F-44FF37E39FCB}">
      <dsp:nvSpPr>
        <dsp:cNvPr id="0" name=""/>
        <dsp:cNvSpPr/>
      </dsp:nvSpPr>
      <dsp:spPr>
        <a:xfrm rot="5136758">
          <a:off x="7242061" y="2124581"/>
          <a:ext cx="438624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2500" kern="1200"/>
        </a:p>
      </dsp:txBody>
      <dsp:txXfrm rot="-5400000">
        <a:off x="7370360" y="2051497"/>
        <a:ext cx="175320" cy="350964"/>
      </dsp:txXfrm>
    </dsp:sp>
    <dsp:sp modelId="{C713AFEF-2628-4E39-B759-FBEADE2AB69E}">
      <dsp:nvSpPr>
        <dsp:cNvPr id="0" name=""/>
        <dsp:cNvSpPr/>
      </dsp:nvSpPr>
      <dsp:spPr>
        <a:xfrm>
          <a:off x="6970536" y="2695643"/>
          <a:ext cx="1178225" cy="1711879"/>
        </a:xfrm>
        <a:prstGeom prst="roundRect">
          <a:avLst>
            <a:gd name="adj" fmla="val 10000"/>
          </a:avLst>
        </a:prstGeom>
        <a:solidFill>
          <a:schemeClr val="accent5">
            <a:hueOff val="-5518820"/>
            <a:satOff val="22117"/>
            <a:lumOff val="479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>
              <a:effectLst/>
            </a:rPr>
            <a:t>2011</a:t>
          </a:r>
          <a:endParaRPr lang="pt-BR" sz="1400" b="1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0" u="none" kern="1200" dirty="0">
              <a:effectLst/>
            </a:rPr>
            <a:t> </a:t>
          </a:r>
          <a:r>
            <a:rPr lang="pt-BR" sz="1400" b="1" kern="1200" dirty="0">
              <a:effectLst/>
            </a:rPr>
            <a:t>Forte presença nas regiões e todos Estados   / Municipalização </a:t>
          </a:r>
          <a:endParaRPr lang="pt-BR" sz="1400" kern="1200" dirty="0"/>
        </a:p>
      </dsp:txBody>
      <dsp:txXfrm>
        <a:off x="7005045" y="2730152"/>
        <a:ext cx="1109207" cy="1642861"/>
      </dsp:txXfrm>
    </dsp:sp>
    <dsp:sp modelId="{08EF8ECA-4750-4A92-8B30-A5CDBC391233}">
      <dsp:nvSpPr>
        <dsp:cNvPr id="0" name=""/>
        <dsp:cNvSpPr/>
      </dsp:nvSpPr>
      <dsp:spPr>
        <a:xfrm rot="10800000">
          <a:off x="6617068" y="3405483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6208672"/>
            <a:satOff val="24882"/>
            <a:lumOff val="5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 rot="10800000">
        <a:off x="6692003" y="3463923"/>
        <a:ext cx="174848" cy="175320"/>
      </dsp:txXfrm>
    </dsp:sp>
    <dsp:sp modelId="{ED26965D-B1ED-4CA0-A94C-E132AB680982}">
      <dsp:nvSpPr>
        <dsp:cNvPr id="0" name=""/>
        <dsp:cNvSpPr/>
      </dsp:nvSpPr>
      <dsp:spPr>
        <a:xfrm>
          <a:off x="5321020" y="2745425"/>
          <a:ext cx="1178225" cy="1612314"/>
        </a:xfrm>
        <a:prstGeom prst="roundRect">
          <a:avLst>
            <a:gd name="adj" fmla="val 10000"/>
          </a:avLst>
        </a:prstGeom>
        <a:solidFill>
          <a:schemeClr val="accent5">
            <a:hueOff val="-6622584"/>
            <a:satOff val="26541"/>
            <a:lumOff val="575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/>
            <a:t>2012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/>
            <a:t>RIO+20 Conferencia da ONU para o Desenvolvimento</a:t>
          </a:r>
        </a:p>
      </dsp:txBody>
      <dsp:txXfrm>
        <a:off x="5355529" y="2779934"/>
        <a:ext cx="1109207" cy="1543296"/>
      </dsp:txXfrm>
    </dsp:sp>
    <dsp:sp modelId="{22CF3FBE-ACEA-4033-ACEA-3856CE5EE1EC}">
      <dsp:nvSpPr>
        <dsp:cNvPr id="0" name=""/>
        <dsp:cNvSpPr/>
      </dsp:nvSpPr>
      <dsp:spPr>
        <a:xfrm rot="10800000">
          <a:off x="4967552" y="3405483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 rot="10800000">
        <a:off x="5042487" y="3463923"/>
        <a:ext cx="174848" cy="175320"/>
      </dsp:txXfrm>
    </dsp:sp>
    <dsp:sp modelId="{3D9C877B-6052-4986-864C-2F83B74F4717}">
      <dsp:nvSpPr>
        <dsp:cNvPr id="0" name=""/>
        <dsp:cNvSpPr/>
      </dsp:nvSpPr>
      <dsp:spPr>
        <a:xfrm>
          <a:off x="3409843" y="2467805"/>
          <a:ext cx="1439886" cy="2167556"/>
        </a:xfrm>
        <a:prstGeom prst="roundRect">
          <a:avLst>
            <a:gd name="adj" fmla="val 10000"/>
          </a:avLst>
        </a:prstGeom>
        <a:solidFill>
          <a:schemeClr val="accent5">
            <a:hueOff val="-7726349"/>
            <a:satOff val="30964"/>
            <a:lumOff val="671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/>
            <a:t>2013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>
              <a:solidFill>
                <a:schemeClr val="bg1"/>
              </a:solidFill>
            </a:rPr>
            <a:t>Criação do Centro Mundial para o Desenvolvimento Sustentável (Centro Rio+) da ONU  </a:t>
          </a:r>
        </a:p>
      </dsp:txBody>
      <dsp:txXfrm>
        <a:off x="3452016" y="2509978"/>
        <a:ext cx="1355540" cy="2083210"/>
      </dsp:txXfrm>
    </dsp:sp>
    <dsp:sp modelId="{065D7ECB-9721-43BC-92AE-D5B4B81644AE}">
      <dsp:nvSpPr>
        <dsp:cNvPr id="0" name=""/>
        <dsp:cNvSpPr/>
      </dsp:nvSpPr>
      <dsp:spPr>
        <a:xfrm rot="10800000">
          <a:off x="3056376" y="3405483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8692142"/>
            <a:satOff val="34835"/>
            <a:lumOff val="754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 rot="10800000">
        <a:off x="3131311" y="3463923"/>
        <a:ext cx="174848" cy="175320"/>
      </dsp:txXfrm>
    </dsp:sp>
    <dsp:sp modelId="{417DF59E-066C-4600-A10D-C4B75DF7930F}">
      <dsp:nvSpPr>
        <dsp:cNvPr id="0" name=""/>
        <dsp:cNvSpPr/>
      </dsp:nvSpPr>
      <dsp:spPr>
        <a:xfrm>
          <a:off x="1760327" y="2467805"/>
          <a:ext cx="1178225" cy="2167556"/>
        </a:xfrm>
        <a:prstGeom prst="roundRect">
          <a:avLst>
            <a:gd name="adj" fmla="val 10000"/>
          </a:avLst>
        </a:prstGeom>
        <a:solidFill>
          <a:schemeClr val="accent5">
            <a:hueOff val="-8830112"/>
            <a:satOff val="35388"/>
            <a:lumOff val="766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/>
            <a:t>2014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i="0" kern="1200" dirty="0"/>
            <a:t>Dez-2014, ONU  lança Relatório Síntese, agenda de desenvolvimento sustentável pós-2015.</a:t>
          </a:r>
          <a:endParaRPr lang="pt-BR" sz="1400" b="1" kern="1200" dirty="0"/>
        </a:p>
      </dsp:txBody>
      <dsp:txXfrm>
        <a:off x="1794836" y="2502314"/>
        <a:ext cx="1109207" cy="2098538"/>
      </dsp:txXfrm>
    </dsp:sp>
    <dsp:sp modelId="{733AB5BE-D957-4BE7-8FA8-546633587C47}">
      <dsp:nvSpPr>
        <dsp:cNvPr id="0" name=""/>
        <dsp:cNvSpPr/>
      </dsp:nvSpPr>
      <dsp:spPr>
        <a:xfrm rot="10800000">
          <a:off x="1406859" y="3405483"/>
          <a:ext cx="249783" cy="292200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1200" kern="1200"/>
        </a:p>
      </dsp:txBody>
      <dsp:txXfrm rot="10800000">
        <a:off x="1481794" y="3463923"/>
        <a:ext cx="174848" cy="175320"/>
      </dsp:txXfrm>
    </dsp:sp>
    <dsp:sp modelId="{3670AC7A-8D2F-42D5-8A2A-D381445C8A1F}">
      <dsp:nvSpPr>
        <dsp:cNvPr id="0" name=""/>
        <dsp:cNvSpPr/>
      </dsp:nvSpPr>
      <dsp:spPr>
        <a:xfrm>
          <a:off x="110811" y="2679712"/>
          <a:ext cx="1178225" cy="1743741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400" b="1" kern="1200" dirty="0"/>
            <a:t>2015</a:t>
          </a: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1400" b="1" kern="1200" dirty="0"/>
            <a:t>Encerramento dos ODM (2000-2015)  / Agenda Pós 2015 agora chamada de Agenda 2030 - ODS</a:t>
          </a:r>
        </a:p>
      </dsp:txBody>
      <dsp:txXfrm>
        <a:off x="145320" y="2714221"/>
        <a:ext cx="1109207" cy="16747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881" tIns="48440" rIns="96881" bIns="48440" numCol="1" anchor="t" anchorCtr="0" compatLnSpc="1">
            <a:prstTxWarp prst="textNoShape">
              <a:avLst/>
            </a:prstTxWarp>
          </a:bodyPr>
          <a:lstStyle>
            <a:lvl1pPr defTabSz="968375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 bwMode="auto">
          <a:xfrm>
            <a:off x="4135438" y="0"/>
            <a:ext cx="316388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881" tIns="48440" rIns="96881" bIns="48440" numCol="1" anchor="t" anchorCtr="0" compatLnSpc="1">
            <a:prstTxWarp prst="textNoShape">
              <a:avLst/>
            </a:prstTxWarp>
          </a:bodyPr>
          <a:lstStyle>
            <a:lvl1pPr algn="r" defTabSz="968375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D6830661-0F2C-46D6-90DA-650CA8F5500B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 bwMode="auto">
          <a:xfrm>
            <a:off x="0" y="9105900"/>
            <a:ext cx="3163888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881" tIns="48440" rIns="96881" bIns="48440" numCol="1" anchor="b" anchorCtr="0" compatLnSpc="1">
            <a:prstTxWarp prst="textNoShape">
              <a:avLst/>
            </a:prstTxWarp>
          </a:bodyPr>
          <a:lstStyle>
            <a:lvl1pPr defTabSz="968375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 bwMode="auto">
          <a:xfrm>
            <a:off x="4135438" y="9105900"/>
            <a:ext cx="3163887" cy="47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6881" tIns="48440" rIns="96881" bIns="48440" numCol="1" anchor="b" anchorCtr="0" compatLnSpc="1">
            <a:prstTxWarp prst="textNoShape">
              <a:avLst/>
            </a:prstTxWarp>
          </a:bodyPr>
          <a:lstStyle>
            <a:lvl1pPr algn="r" defTabSz="968375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ACD9ECBF-67A5-420F-A022-FA5B25F5684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2698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3888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4135438" y="0"/>
            <a:ext cx="3163887" cy="4794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C8F589-4A1D-4AD1-9F5D-D5E99CF583BF}" type="datetimeFigureOut">
              <a:rPr lang="pt-BR" smtClean="0"/>
              <a:t>03/06/2019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254125" y="719138"/>
            <a:ext cx="4794250" cy="3595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30250" y="4554538"/>
            <a:ext cx="5840413" cy="43132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105900"/>
            <a:ext cx="3163888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135438" y="9105900"/>
            <a:ext cx="3163887" cy="4794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5B15B-2893-41C2-9EC4-DB1BB1F69E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10740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Imagem de Slide 1">
            <a:extLst>
              <a:ext uri="{FF2B5EF4-FFF2-40B4-BE49-F238E27FC236}">
                <a16:creationId xmlns:a16="http://schemas.microsoft.com/office/drawing/2014/main" xmlns="" id="{C06F4712-D7C2-460D-B8C1-F006067AC3B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254125" y="719138"/>
            <a:ext cx="4794250" cy="3595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Anotações 2">
            <a:extLst>
              <a:ext uri="{FF2B5EF4-FFF2-40B4-BE49-F238E27FC236}">
                <a16:creationId xmlns:a16="http://schemas.microsoft.com/office/drawing/2014/main" xmlns="" id="{83EAEAAD-C22F-4CBA-A7F6-D2038975C5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altLang="pt-BR"/>
              <a:t>1948-</a:t>
            </a:r>
          </a:p>
          <a:p>
            <a:r>
              <a:rPr lang="pt-BR" altLang="pt-BR"/>
              <a:t>1952- Grande Nevoeiro (Big Smoke), período de severa poluição, encobriu a cidade de Londres, uma frente fria fez com que as pessoas queimassem mais carvão que o usual no inverno. A poluição do ar foi agravada por uma inversão térmica, causada pela densa massa fria. O acumulo de poluentes foi crescente, de fumaça e particulas de carvão queimado, e o carvão no pós guerra era de baixa qualidade, rico em enxofre o que agravou o problema.  matou mais de 10 mil pessoas por bronco peneumonia </a:t>
            </a:r>
          </a:p>
          <a:p>
            <a:r>
              <a:rPr lang="pt-BR" altLang="pt-BR"/>
              <a:t>1962 - </a:t>
            </a:r>
          </a:p>
          <a:p>
            <a:r>
              <a:rPr lang="pt-BR" altLang="pt-BR"/>
              <a:t>1972 – Conf. de Estocolmo – primeiro evento organizado pela ONU para discutir de maneira global o meio ambiente. Abordou políticas de desenvolvimento humano e buscou a visão comum de preservação aos recursos naturais / |Discutir mudanças climáticas e qualidade da água; debater soluções pr enfrentar o aumento dos desastres naturais, chuvas ácidas, poluição dos mares, redução dos territorios selvagens; suporte pr o crescimento economico sem a pressão obre o ma; limitar a utilização de pesticidas na agricultura; reduzir a quantidade de metais pesados na natureza;...</a:t>
            </a:r>
          </a:p>
          <a:p>
            <a:r>
              <a:rPr lang="pt-BR" altLang="pt-BR"/>
              <a:t>80 e 90 – Décadas das Grandes Conferências da ONU, o Desenvolvimento e a Governança Global </a:t>
            </a:r>
          </a:p>
          <a:p>
            <a:r>
              <a:rPr lang="pt-BR" altLang="pt-BR"/>
              <a:t>1980 – </a:t>
            </a:r>
          </a:p>
          <a:p>
            <a:r>
              <a:rPr lang="pt-BR" altLang="pt-BR"/>
              <a:t>1985  - </a:t>
            </a:r>
          </a:p>
          <a:p>
            <a:endParaRPr lang="pt-BR" altLang="pt-BR"/>
          </a:p>
        </p:txBody>
      </p:sp>
      <p:sp>
        <p:nvSpPr>
          <p:cNvPr id="9220" name="Espaço Reservado para Número de Slide 3">
            <a:extLst>
              <a:ext uri="{FF2B5EF4-FFF2-40B4-BE49-F238E27FC236}">
                <a16:creationId xmlns:a16="http://schemas.microsoft.com/office/drawing/2014/main" xmlns="" id="{443D28F1-197F-4274-A195-9518CF92823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84035" indent="-301552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206208" indent="-241242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88691" indent="-241242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171174" indent="-241242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653657" indent="-2412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136141" indent="-2412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618624" indent="-2412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4101107" indent="-241242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EAD1D5C6-211A-450A-B91C-5A8143CC2089}" type="slidenum">
              <a:rPr lang="pt-BR" altLang="pt-BR"/>
              <a:pPr/>
              <a:t>8</a:t>
            </a:fld>
            <a:endParaRPr lang="pt-BR" alt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E816B-E6A2-40C6-B2B5-696B22B8B0B1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51CEA-2058-48C6-BDB7-4ACF7551900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4979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1E556A-5D70-45D8-8D61-5734763BF155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FCADA3-0D77-4E8B-9DC7-2AACCA7384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8734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728B0-50B4-4D6B-AE29-1E270C85BDC9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2B45B-790B-4BC0-BC4F-8F40F3D996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943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26A52-5D07-4E42-BBCB-F92EB5045EE8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5FA8C-DCB3-45E0-A2F1-D77B21CC598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9739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FD749-B033-4EF7-B8B4-90ECC4164535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D3CDD-9252-4D36-981A-BEC6000C41D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598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9F96DB-0316-4271-B679-198B9EDE3412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FF839-46FD-4D7F-833F-346C9B46DC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72525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466C9-2D50-4009-82D5-009C0558B864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108C0D-8F1D-4AEF-B1F4-FF87F9C979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0857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0257A-5CA8-4633-8E9C-EFC75B2D66E2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47AF0F-BEBC-4757-9E8D-75FDA74175F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2309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39D097-5F86-4D15-A830-311D9959FC0C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0DA30-6092-4D51-8DDA-8A6A1E0CC5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1120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A419E-1DD3-458C-93F5-47221FA388C6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873AE-98EB-439D-A181-2F1533A9C8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187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4130CC-BCDD-4AD0-AB93-89E7B6989B7E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C4C23-F49A-41B9-AD10-52D5F26FB2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89475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44E0249-6F03-4F07-93F3-C00759DC758B}" type="datetimeFigureOut">
              <a:rPr lang="pt-BR"/>
              <a:pPr>
                <a:defRPr/>
              </a:pPr>
              <a:t>03/06/2019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7E68FD8-C390-4CDD-8CB9-5AB465F346F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hyperlink" Target="http://www.cienciapoliticaufmg.com.br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pnud.org.br/Docs/declaracao_do_milenio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5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://www.agenda2030.com.br/aagenda2030.php" TargetMode="External"/><Relationship Id="rId5" Type="http://schemas.openxmlformats.org/officeDocument/2006/relationships/image" Target="../media/image26.jpe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jpeg"/><Relationship Id="rId7" Type="http://schemas.openxmlformats.org/officeDocument/2006/relationships/image" Target="../media/image3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11" Type="http://schemas.openxmlformats.org/officeDocument/2006/relationships/image" Target="../media/image5.jpeg"/><Relationship Id="rId5" Type="http://schemas.openxmlformats.org/officeDocument/2006/relationships/image" Target="../media/image34.jpeg"/><Relationship Id="rId10" Type="http://schemas.openxmlformats.org/officeDocument/2006/relationships/image" Target="../media/image39.png"/><Relationship Id="rId4" Type="http://schemas.openxmlformats.org/officeDocument/2006/relationships/image" Target="../media/image33.jpeg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observatoriodomilenio.pbh.gov.br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tamaraty.gov.br/images/ed_desenvsust/ODS-port.pdf" TargetMode="External"/><Relationship Id="rId13" Type="http://schemas.openxmlformats.org/officeDocument/2006/relationships/hyperlink" Target="http://www.unitar.org/" TargetMode="External"/><Relationship Id="rId3" Type="http://schemas.openxmlformats.org/officeDocument/2006/relationships/image" Target="../media/image21.png"/><Relationship Id="rId7" Type="http://schemas.openxmlformats.org/officeDocument/2006/relationships/hyperlink" Target="http://www.pnud.org.br/" TargetMode="External"/><Relationship Id="rId12" Type="http://schemas.openxmlformats.org/officeDocument/2006/relationships/hyperlink" Target="http://www.portalodm.org.br/" TargetMode="External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8.jpeg"/><Relationship Id="rId1" Type="http://schemas.openxmlformats.org/officeDocument/2006/relationships/vmlDrawing" Target="../drawings/vmlDrawing1.vml"/><Relationship Id="rId6" Type="http://schemas.openxmlformats.org/officeDocument/2006/relationships/hyperlink" Target="https://nacoesunidas.org/pos2015/agenda2030/" TargetMode="External"/><Relationship Id="rId11" Type="http://schemas.openxmlformats.org/officeDocument/2006/relationships/hyperlink" Target="http://www.undp.org/content/brazil/pt/home/" TargetMode="External"/><Relationship Id="rId5" Type="http://schemas.openxmlformats.org/officeDocument/2006/relationships/image" Target="../media/image47.emf"/><Relationship Id="rId15" Type="http://schemas.openxmlformats.org/officeDocument/2006/relationships/hyperlink" Target="http://www.agenda2030.com.br/" TargetMode="External"/><Relationship Id="rId10" Type="http://schemas.openxmlformats.org/officeDocument/2006/relationships/hyperlink" Target="http://nacoesunidas.org/pos2015/" TargetMode="External"/><Relationship Id="rId4" Type="http://schemas.openxmlformats.org/officeDocument/2006/relationships/oleObject" Target="../embeddings/oleObject1.bin"/><Relationship Id="rId9" Type="http://schemas.openxmlformats.org/officeDocument/2006/relationships/hyperlink" Target="https://sustainabledevelopment.un.org/topics/sustainabledevelopmentgoals" TargetMode="External"/><Relationship Id="rId14" Type="http://schemas.openxmlformats.org/officeDocument/2006/relationships/hyperlink" Target="http://www.odsnospodemos.org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www.cienciapoliticaufmg.com.br/" TargetMode="Externa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17588" y="1340768"/>
            <a:ext cx="6858000" cy="53340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48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A PBH e os ODS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48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Por onde anda o monitoramento do ODS 5?</a:t>
            </a:r>
            <a:endParaRPr lang="pt-BR" sz="1800" b="1" dirty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1800" b="1" dirty="0" smtClean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18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Centro do Interesse Feminista e de Gênero - CIFG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18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Núcleo de Estudos e Pesquisas sobre a Mulher – NEPEM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1600" b="1" dirty="0" smtClean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16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Profa. Dra. MARLISE MATOS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16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UNIVERSIDADE FEDERAL DE MINAS GERAIS </a:t>
            </a:r>
          </a:p>
        </p:txBody>
      </p:sp>
      <p:pic>
        <p:nvPicPr>
          <p:cNvPr id="2052" name="Picture 2" descr="F:\cifgrox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88640"/>
            <a:ext cx="2583206" cy="10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124049"/>
            <a:ext cx="8651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" descr="https://ci5.googleusercontent.com/proxy/kdVh9t7-kU85MlCO7gUJyH_weL4x6S3d_eGNdmGoxKJHhTbHrYiiw2tGf6aFpG6OYJcYnovDSnwVzX4CV6zHKEHpa5_mUIC0PAXmZCjX8EWIQYPXKOk=s0-d-e1-ft#http://www.amicd.com.br/site/wp-content/uploads/2016/03/selo.pn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854919"/>
            <a:ext cx="3702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34" y="366196"/>
            <a:ext cx="2808312" cy="44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Título 1">
            <a:extLst>
              <a:ext uri="{FF2B5EF4-FFF2-40B4-BE49-F238E27FC236}">
                <a16:creationId xmlns:a16="http://schemas.microsoft.com/office/drawing/2014/main" xmlns="" id="{ED99C9F7-66E3-4370-BD55-9E0B1744344B}"/>
              </a:ext>
            </a:extLst>
          </p:cNvPr>
          <p:cNvSpPr txBox="1">
            <a:spLocks/>
          </p:cNvSpPr>
          <p:nvPr/>
        </p:nvSpPr>
        <p:spPr bwMode="auto">
          <a:xfrm>
            <a:off x="685800" y="404664"/>
            <a:ext cx="7772400" cy="901544"/>
          </a:xfrm>
          <a:prstGeom prst="rect">
            <a:avLst/>
          </a:prstGeom>
          <a:solidFill>
            <a:srgbClr val="66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 fontScale="92500"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pt-BR" altLang="pt-BR" sz="2800" b="1" dirty="0" smtClean="0"/>
              <a:t>Transformando Nosso Mundo: </a:t>
            </a:r>
            <a:br>
              <a:rPr lang="pt-BR" altLang="pt-BR" sz="2800" b="1" dirty="0" smtClean="0"/>
            </a:br>
            <a:r>
              <a:rPr lang="pt-BR" altLang="pt-BR" sz="2800" b="1" dirty="0" smtClean="0"/>
              <a:t>A Agenda 2030 para o Desenvolvimento Sustentável</a:t>
            </a:r>
            <a:endParaRPr lang="pt-BR" altLang="pt-BR" sz="1900" dirty="0"/>
          </a:p>
        </p:txBody>
      </p:sp>
      <p:pic>
        <p:nvPicPr>
          <p:cNvPr id="9" name="Picture 6" descr="C:\Users\Sustentabilidade\Desktop\GRID_ODS._Vazado.jpg">
            <a:extLst>
              <a:ext uri="{FF2B5EF4-FFF2-40B4-BE49-F238E27FC236}">
                <a16:creationId xmlns:a16="http://schemas.microsoft.com/office/drawing/2014/main" xmlns="" id="{B77DEE34-7E38-42CB-AA98-EAD1ED9B8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6211" y="1628800"/>
            <a:ext cx="6814181" cy="381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32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Exibindo IMG-20150909-WA0004.jpg">
            <a:extLst>
              <a:ext uri="{FF2B5EF4-FFF2-40B4-BE49-F238E27FC236}">
                <a16:creationId xmlns:a16="http://schemas.microsoft.com/office/drawing/2014/main" xmlns="" id="{5A6AEF17-CB8D-4C3E-9628-E35577CEE3B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259681" y="-144463"/>
            <a:ext cx="2286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5123" name="Imagem 5">
            <a:extLst>
              <a:ext uri="{FF2B5EF4-FFF2-40B4-BE49-F238E27FC236}">
                <a16:creationId xmlns:a16="http://schemas.microsoft.com/office/drawing/2014/main" xmlns="" id="{3E00160F-17D2-413A-A9A1-C4913B522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000" y="2204864"/>
            <a:ext cx="2907516" cy="21605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>
            <a:extLst>
              <a:ext uri="{FF2B5EF4-FFF2-40B4-BE49-F238E27FC236}">
                <a16:creationId xmlns:a16="http://schemas.microsoft.com/office/drawing/2014/main" xmlns="" id="{2B9CAC63-9FAE-4E6D-B55C-3FE5AA4A6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2838" y="267817"/>
            <a:ext cx="1835944" cy="496887"/>
          </a:xfrm>
          <a:prstGeom prst="rect">
            <a:avLst/>
          </a:prstGeom>
          <a:solidFill>
            <a:srgbClr val="FFFF00"/>
          </a:solidFill>
          <a:ln w="952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1" name="Picture 3" descr="cartaz">
            <a:extLst>
              <a:ext uri="{FF2B5EF4-FFF2-40B4-BE49-F238E27FC236}">
                <a16:creationId xmlns:a16="http://schemas.microsoft.com/office/drawing/2014/main" xmlns="" id="{B3A99A46-E596-4D83-9804-B89EAEDCC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94393" y="2204864"/>
            <a:ext cx="2033609" cy="2375272"/>
          </a:xfrm>
          <a:prstGeom prst="rect">
            <a:avLst/>
          </a:prstGeom>
          <a:noFill/>
          <a:ln w="9525">
            <a:solidFill>
              <a:schemeClr val="accent4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10" name="Seta em curva para cima 9">
            <a:extLst>
              <a:ext uri="{FF2B5EF4-FFF2-40B4-BE49-F238E27FC236}">
                <a16:creationId xmlns:a16="http://schemas.microsoft.com/office/drawing/2014/main" xmlns="" id="{670DD92C-995B-4063-BD94-5E2059B6E70D}"/>
              </a:ext>
            </a:extLst>
          </p:cNvPr>
          <p:cNvSpPr/>
          <p:nvPr/>
        </p:nvSpPr>
        <p:spPr>
          <a:xfrm>
            <a:off x="3779912" y="5048007"/>
            <a:ext cx="1348978" cy="287338"/>
          </a:xfrm>
          <a:prstGeom prst="curvedUpArrow">
            <a:avLst/>
          </a:prstGeom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xmlns="" id="{CDCEBAF5-8F4F-48A1-B6E3-55F84DEB073E}"/>
              </a:ext>
            </a:extLst>
          </p:cNvPr>
          <p:cNvSpPr txBox="1"/>
          <p:nvPr/>
        </p:nvSpPr>
        <p:spPr>
          <a:xfrm>
            <a:off x="5488782" y="4580135"/>
            <a:ext cx="1808559" cy="15081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pt-BR" dirty="0">
                <a:solidFill>
                  <a:srgbClr val="008000"/>
                </a:solidFill>
                <a:latin typeface="Comic Sans MS" pitchFamily="66" charset="0"/>
                <a:ea typeface="+mj-ea"/>
                <a:cs typeface="+mj-cs"/>
              </a:rPr>
              <a:t>Aos Objetivos de Desenvolvimento Sustentável</a:t>
            </a:r>
          </a:p>
          <a:p>
            <a:pPr algn="ctr" eaLnBrk="1" hangingPunct="1">
              <a:defRPr/>
            </a:pPr>
            <a:r>
              <a:rPr lang="pt-BR" altLang="pt-BR" sz="2000" b="1" dirty="0">
                <a:solidFill>
                  <a:srgbClr val="008000"/>
                </a:solidFill>
                <a:latin typeface="Comic Sans MS" pitchFamily="66" charset="0"/>
                <a:ea typeface="+mj-ea"/>
                <a:cs typeface="+mj-cs"/>
              </a:rPr>
              <a:t>ODS 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xmlns="" id="{1EF93A70-629A-4459-80D3-CEAD78457D6F}"/>
              </a:ext>
            </a:extLst>
          </p:cNvPr>
          <p:cNvSpPr txBox="1"/>
          <p:nvPr/>
        </p:nvSpPr>
        <p:spPr>
          <a:xfrm>
            <a:off x="1763688" y="4580136"/>
            <a:ext cx="1781175" cy="150810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pt-BR" altLang="pt-BR" dirty="0">
                <a:solidFill>
                  <a:srgbClr val="FF0000"/>
                </a:solidFill>
                <a:latin typeface="Comic Sans MS" pitchFamily="66" charset="0"/>
                <a:ea typeface="+mj-ea"/>
                <a:cs typeface="+mj-cs"/>
              </a:rPr>
              <a:t>Dos Objetivos de Desenvolvimento do Milênio</a:t>
            </a:r>
          </a:p>
          <a:p>
            <a:pPr algn="ctr" eaLnBrk="1" hangingPunct="1">
              <a:defRPr/>
            </a:pPr>
            <a:r>
              <a:rPr lang="pt-BR" altLang="pt-BR" sz="2000" b="1" dirty="0">
                <a:solidFill>
                  <a:srgbClr val="FF0000"/>
                </a:solidFill>
                <a:latin typeface="Comic Sans MS" pitchFamily="66" charset="0"/>
                <a:ea typeface="+mj-ea"/>
                <a:cs typeface="+mj-cs"/>
              </a:rPr>
              <a:t>ODM</a:t>
            </a: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xmlns="" id="{4E8AA496-B33F-4196-B37B-05D6C9100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688" y="404664"/>
            <a:ext cx="57245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lIns="109414" tIns="54707" rIns="109414" bIns="54707" anchor="ctr"/>
          <a:lstStyle/>
          <a:p>
            <a:pPr algn="ctr">
              <a:defRPr/>
            </a:pPr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</a:rPr>
              <a:t>Objetivos de Desenvolvimento do Milênio ODM e Objetivos de Desenvolvimento Sustentável  ODS </a:t>
            </a:r>
            <a:b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</a:rPr>
            </a:br>
            <a:endParaRPr lang="pt-BR" sz="2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</a:endParaRPr>
          </a:p>
        </p:txBody>
      </p:sp>
      <p:sp>
        <p:nvSpPr>
          <p:cNvPr id="13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6597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xmlns="" id="{C436F261-5A42-4660-A3B4-40819BF9BC0F}"/>
              </a:ext>
            </a:extLst>
          </p:cNvPr>
          <p:cNvSpPr/>
          <p:nvPr/>
        </p:nvSpPr>
        <p:spPr>
          <a:xfrm>
            <a:off x="611560" y="260350"/>
            <a:ext cx="709297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Objetivos de Desenvolvimento do Milênio ODM</a:t>
            </a:r>
          </a:p>
          <a:p>
            <a:pPr algn="ctr" eaLnBrk="1" hangingPunct="1">
              <a:defRPr/>
            </a:pPr>
            <a:r>
              <a:rPr lang="pt-BR" sz="2000" b="1" dirty="0">
                <a:solidFill>
                  <a:schemeClr val="accent1">
                    <a:lumMod val="75000"/>
                  </a:schemeClr>
                </a:solidFill>
                <a:latin typeface="Arial" charset="0"/>
              </a:rPr>
              <a:t>ligado ao  </a:t>
            </a:r>
          </a:p>
          <a:p>
            <a:pPr algn="ctr" eaLnBrk="1" hangingPunct="1">
              <a:defRPr/>
            </a:pPr>
            <a:r>
              <a:rPr lang="pt-BR" altLang="pt-BR" sz="3600" b="1" dirty="0">
                <a:solidFill>
                  <a:schemeClr val="tx2"/>
                </a:solidFill>
                <a:latin typeface="+mj-lt"/>
                <a:cs typeface="Arial" charset="0"/>
              </a:rPr>
              <a:t>Programa das Nações Unidas Para o Desenvolvimento - PNUD</a:t>
            </a:r>
          </a:p>
        </p:txBody>
      </p:sp>
      <p:pic>
        <p:nvPicPr>
          <p:cNvPr id="3" name="Picture 2" descr="F:\odm\LOGOS\SEMINÁRIO 23OUT13\logo PNUD tagline.jpg">
            <a:extLst>
              <a:ext uri="{FF2B5EF4-FFF2-40B4-BE49-F238E27FC236}">
                <a16:creationId xmlns:a16="http://schemas.microsoft.com/office/drawing/2014/main" xmlns="" id="{C42312BB-84D5-448C-A7F0-14D49A6046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277" y="2204864"/>
            <a:ext cx="1520428" cy="398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xmlns="" id="{82B31250-E0B8-4E30-A3A6-02E61910187F}"/>
              </a:ext>
            </a:extLst>
          </p:cNvPr>
          <p:cNvSpPr/>
          <p:nvPr/>
        </p:nvSpPr>
        <p:spPr>
          <a:xfrm>
            <a:off x="2627711" y="3287713"/>
            <a:ext cx="177484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altLang="pt-BR" sz="3600" b="1" dirty="0">
                <a:solidFill>
                  <a:schemeClr val="tx2"/>
                </a:solidFill>
                <a:cs typeface="Arial" charset="0"/>
              </a:rPr>
              <a:t>DESDE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xmlns="" id="{7467EF97-CFBA-48FC-AAC0-686F08B9BD99}"/>
              </a:ext>
            </a:extLst>
          </p:cNvPr>
          <p:cNvSpPr/>
          <p:nvPr/>
        </p:nvSpPr>
        <p:spPr>
          <a:xfrm>
            <a:off x="6375799" y="3287713"/>
            <a:ext cx="12105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1" hangingPunct="1">
              <a:defRPr/>
            </a:pPr>
            <a:r>
              <a:rPr lang="pt-BR" altLang="pt-BR" sz="3600" b="1" dirty="0">
                <a:solidFill>
                  <a:schemeClr val="tx2"/>
                </a:solidFill>
                <a:cs typeface="Arial" charset="0"/>
              </a:rPr>
              <a:t>2000</a:t>
            </a:r>
          </a:p>
        </p:txBody>
      </p:sp>
      <p:pic>
        <p:nvPicPr>
          <p:cNvPr id="6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195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6">
            <a:extLst>
              <a:ext uri="{FF2B5EF4-FFF2-40B4-BE49-F238E27FC236}">
                <a16:creationId xmlns:a16="http://schemas.microsoft.com/office/drawing/2014/main" xmlns="" id="{DC4C4A77-4721-41F0-A624-547F70225D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6330" y="1628775"/>
            <a:ext cx="4536281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/>
          </a:p>
        </p:txBody>
      </p:sp>
      <p:sp>
        <p:nvSpPr>
          <p:cNvPr id="7171" name="Rectangle 6">
            <a:extLst>
              <a:ext uri="{FF2B5EF4-FFF2-40B4-BE49-F238E27FC236}">
                <a16:creationId xmlns:a16="http://schemas.microsoft.com/office/drawing/2014/main" xmlns="" id="{CA79A2C2-1A5C-4914-BFF9-FD1AC09392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0897" y="3388531"/>
            <a:ext cx="5022056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7325" indent="-1873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solidFill>
                  <a:schemeClr val="tx2"/>
                </a:solidFill>
              </a:rPr>
              <a:t>   “Os homens e as mulheres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solidFill>
                  <a:schemeClr val="tx2"/>
                </a:solidFill>
              </a:rPr>
              <a:t>têm o direito de viver a sua vida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solidFill>
                  <a:schemeClr val="tx2"/>
                </a:solidFill>
              </a:rPr>
              <a:t>e de criar os seus filhos com dignidade,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solidFill>
                  <a:schemeClr val="tx2"/>
                </a:solidFill>
              </a:rPr>
              <a:t> sem fome e sem medo da violência,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solidFill>
                  <a:schemeClr val="tx2"/>
                </a:solidFill>
              </a:rPr>
              <a:t>da opressão e da injustiça,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400" dirty="0">
                <a:solidFill>
                  <a:schemeClr val="tx2"/>
                </a:solidFill>
              </a:rPr>
              <a:t>por meio de governos participativos, baseados na vontade popular”.</a:t>
            </a:r>
          </a:p>
        </p:txBody>
      </p:sp>
      <p:sp>
        <p:nvSpPr>
          <p:cNvPr id="7172" name="Rectangle 3">
            <a:extLst>
              <a:ext uri="{FF2B5EF4-FFF2-40B4-BE49-F238E27FC236}">
                <a16:creationId xmlns:a16="http://schemas.microsoft.com/office/drawing/2014/main" xmlns="" id="{B8110F6F-95A8-481A-8B53-C4E864B3E9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7476" y="333376"/>
            <a:ext cx="4907756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7325" indent="-187325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b="1" dirty="0">
                <a:solidFill>
                  <a:schemeClr val="tx2"/>
                </a:solidFill>
              </a:rPr>
              <a:t>Declaração do Milênio</a:t>
            </a:r>
          </a:p>
        </p:txBody>
      </p:sp>
      <p:pic>
        <p:nvPicPr>
          <p:cNvPr id="7173" name="Picture 4" descr="8meios">
            <a:extLst>
              <a:ext uri="{FF2B5EF4-FFF2-40B4-BE49-F238E27FC236}">
                <a16:creationId xmlns:a16="http://schemas.microsoft.com/office/drawing/2014/main" xmlns="" id="{701DF7D1-5860-49E1-AA1E-69DB48CF0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3869" y="917576"/>
            <a:ext cx="2554970" cy="2439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87629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7877C1AE-CC59-4058-B7BB-D4FC3392AB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720" y="620688"/>
            <a:ext cx="5345906" cy="62297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pt-BR" sz="3200" b="1" dirty="0">
                <a:sym typeface="Wingdings" pitchFamily="2" charset="2"/>
              </a:rPr>
              <a:t>Cúpula do Milênio: Desafio Mundial</a:t>
            </a:r>
            <a:r>
              <a:rPr lang="en-US" dirty="0">
                <a:sym typeface="Wingdings" pitchFamily="2" charset="2"/>
              </a:rPr>
              <a:t/>
            </a:r>
            <a:br>
              <a:rPr lang="en-US" dirty="0">
                <a:sym typeface="Wingdings" pitchFamily="2" charset="2"/>
              </a:rPr>
            </a:b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xmlns="" id="{3F97B4E4-8441-4625-906A-8412DCD5F7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1544" y="1268760"/>
            <a:ext cx="5940512" cy="2109788"/>
          </a:xfrm>
        </p:spPr>
        <p:txBody>
          <a:bodyPr>
            <a:normAutofit fontScale="70000" lnSpcReduction="20000"/>
          </a:bodyPr>
          <a:lstStyle/>
          <a:p>
            <a:pPr algn="ctr">
              <a:lnSpc>
                <a:spcPct val="80000"/>
              </a:lnSpc>
              <a:spcBef>
                <a:spcPct val="0"/>
              </a:spcBef>
              <a:buNone/>
              <a:defRPr/>
            </a:pPr>
            <a:r>
              <a:rPr lang="pt-BR" sz="4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stral" pitchFamily="66" charset="0"/>
                <a:sym typeface="Wingdings" pitchFamily="2" charset="2"/>
              </a:rPr>
              <a:t>“</a:t>
            </a:r>
            <a:r>
              <a:rPr lang="pt-BR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istral" pitchFamily="66" charset="0"/>
                <a:sym typeface="Wingdings" pitchFamily="2" charset="2"/>
              </a:rPr>
              <a:t>Eliminar a fome e a extrema pobreza no planeta até 2015”.</a:t>
            </a:r>
          </a:p>
          <a:p>
            <a:pPr>
              <a:buNone/>
              <a:defRPr/>
            </a:pPr>
            <a:endParaRPr lang="pt-BR" sz="400" dirty="0">
              <a:solidFill>
                <a:schemeClr val="tx2">
                  <a:lumMod val="75000"/>
                </a:schemeClr>
              </a:solidFill>
              <a:sym typeface="Wingdings" pitchFamily="2" charset="2"/>
            </a:endParaRPr>
          </a:p>
          <a:p>
            <a:pPr lvl="1">
              <a:buNone/>
              <a:defRPr/>
            </a:pPr>
            <a:endParaRPr lang="pt-BR" sz="1000" b="1" dirty="0">
              <a:solidFill>
                <a:schemeClr val="tx2">
                  <a:lumMod val="75000"/>
                </a:schemeClr>
              </a:solidFill>
              <a:sym typeface="Wingdings" pitchFamily="2" charset="2"/>
            </a:endParaRPr>
          </a:p>
          <a:p>
            <a:pPr lvl="1">
              <a:buNone/>
              <a:defRPr/>
            </a:pPr>
            <a:endParaRPr lang="pt-BR" sz="1000" b="1" dirty="0">
              <a:solidFill>
                <a:schemeClr val="tx2">
                  <a:lumMod val="75000"/>
                </a:schemeClr>
              </a:solidFill>
              <a:sym typeface="Wingdings" pitchFamily="2" charset="2"/>
            </a:endParaRPr>
          </a:p>
          <a:p>
            <a:pPr marL="358775" lvl="1" indent="-87313" algn="just">
              <a:buNone/>
              <a:defRPr/>
            </a:pPr>
            <a:r>
              <a:rPr lang="pt-BR" sz="2900" b="1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>	Principal desafio assumido no ano de 2000, durante a Cúpula do  Milênio, em Nova Iorque, por líderes de 193 países, </a:t>
            </a:r>
            <a:r>
              <a:rPr lang="pt-BR" sz="2900" b="1" dirty="0">
                <a:solidFill>
                  <a:srgbClr val="008000"/>
                </a:solidFill>
                <a:sym typeface="Wingdings" pitchFamily="2" charset="2"/>
              </a:rPr>
              <a:t>inclusive o Brasil.</a:t>
            </a:r>
          </a:p>
          <a:p>
            <a:pPr marL="358775" lvl="1" indent="-87313" algn="r">
              <a:buNone/>
              <a:defRPr/>
            </a:pPr>
            <a:r>
              <a:rPr lang="pt-BR" sz="19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  <a:hlinkClick r:id="rId2"/>
              </a:rPr>
              <a:t/>
            </a:r>
            <a:br>
              <a:rPr lang="pt-BR" sz="19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  <a:hlinkClick r:id="rId2"/>
              </a:rPr>
            </a:br>
            <a:r>
              <a:rPr lang="pt-BR" sz="18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  <a:hlinkClick r:id="rId2"/>
              </a:rPr>
              <a:t>www.pnud.org.br/Docs/declaracao_do_milenio.pdf</a:t>
            </a:r>
            <a:endParaRPr lang="pt-BR" sz="1800" dirty="0">
              <a:solidFill>
                <a:schemeClr val="tx2">
                  <a:lumMod val="75000"/>
                </a:schemeClr>
              </a:solidFill>
              <a:sym typeface="Wingdings" pitchFamily="2" charset="2"/>
            </a:endParaRPr>
          </a:p>
          <a:p>
            <a:pPr marL="358775" lvl="1" indent="-87313" algn="just">
              <a:buNone/>
              <a:defRPr/>
            </a:pPr>
            <a:endParaRPr lang="pt-BR" sz="2900" b="1" dirty="0">
              <a:solidFill>
                <a:schemeClr val="tx2">
                  <a:lumMod val="75000"/>
                </a:schemeClr>
              </a:solidFill>
              <a:sym typeface="Wingdings" pitchFamily="2" charset="2"/>
            </a:endParaRPr>
          </a:p>
          <a:p>
            <a:pPr algn="r">
              <a:buFont typeface="Arial" charset="0"/>
              <a:buChar char="•"/>
              <a:defRPr/>
            </a:pPr>
            <a:endParaRPr lang="en-US" b="1" dirty="0">
              <a:solidFill>
                <a:schemeClr val="tx2">
                  <a:lumMod val="75000"/>
                </a:schemeClr>
              </a:solidFill>
              <a:sym typeface="Wingdings" pitchFamily="2" charset="2"/>
            </a:endParaRPr>
          </a:p>
        </p:txBody>
      </p:sp>
      <p:pic>
        <p:nvPicPr>
          <p:cNvPr id="8196" name="Picture 3" descr="adesivo carro">
            <a:extLst>
              <a:ext uri="{FF2B5EF4-FFF2-40B4-BE49-F238E27FC236}">
                <a16:creationId xmlns:a16="http://schemas.microsoft.com/office/drawing/2014/main" xmlns="" id="{EF9D8D1F-9D6A-4E81-B077-D945F07D2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1649" y="3356992"/>
            <a:ext cx="3960019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>
            <a:extLst>
              <a:ext uri="{FF2B5EF4-FFF2-40B4-BE49-F238E27FC236}">
                <a16:creationId xmlns:a16="http://schemas.microsoft.com/office/drawing/2014/main" xmlns="" id="{24FC86C7-386E-4B95-B631-3E8500EC399F}"/>
              </a:ext>
            </a:extLst>
          </p:cNvPr>
          <p:cNvSpPr txBox="1">
            <a:spLocks noChangeArrowheads="1"/>
          </p:cNvSpPr>
          <p:nvPr/>
        </p:nvSpPr>
        <p:spPr>
          <a:xfrm>
            <a:off x="1842533" y="5171628"/>
            <a:ext cx="5345906" cy="64770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>
            <a:normAutofit fontScale="25000" lnSpcReduction="20000"/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32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29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29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40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40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128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>8 Objetivos, 18 Metas, 48 Indicadores</a:t>
            </a:r>
            <a:r>
              <a:rPr lang="pt-BR" sz="36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36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36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36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36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36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40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40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40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  <a:t/>
            </a:r>
            <a:br>
              <a:rPr lang="pt-BR" sz="4000" dirty="0">
                <a:solidFill>
                  <a:schemeClr val="tx2">
                    <a:lumMod val="75000"/>
                  </a:schemeClr>
                </a:solidFill>
                <a:sym typeface="Wingdings" pitchFamily="2" charset="2"/>
              </a:rPr>
            </a:br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  <a:t/>
            </a:r>
            <a:br>
              <a:rPr lang="pt-BR" sz="3600" dirty="0">
                <a:solidFill>
                  <a:schemeClr val="tx1">
                    <a:lumMod val="65000"/>
                    <a:lumOff val="35000"/>
                  </a:schemeClr>
                </a:solidFill>
                <a:sym typeface="Wingdings" pitchFamily="2" charset="2"/>
              </a:rPr>
            </a:br>
            <a:endParaRPr lang="pt-BR" sz="33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6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32396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xmlns="" id="{4E8AA496-B33F-4196-B37B-05D6C91007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16855"/>
            <a:ext cx="7632700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/>
        </p:spPr>
        <p:txBody>
          <a:bodyPr lIns="109414" tIns="54707" rIns="109414" bIns="54707" anchor="ctr"/>
          <a:lstStyle/>
          <a:p>
            <a:pPr algn="ctr">
              <a:defRPr/>
            </a:pPr>
            <a:r>
              <a:rPr lang="pt-BR" sz="2800" b="1" dirty="0" smtClean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</a:rPr>
              <a:t>Objetivos </a:t>
            </a:r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</a:rPr>
              <a:t>de Desenvolvimento Sustentável  ODS </a:t>
            </a:r>
            <a:b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</a:rPr>
            </a:br>
            <a:endParaRPr lang="pt-BR" sz="2000" b="1" dirty="0">
              <a:solidFill>
                <a:schemeClr val="accent1">
                  <a:lumMod val="75000"/>
                </a:schemeClr>
              </a:solidFill>
              <a:latin typeface="+mj-lt"/>
              <a:ea typeface="+mj-ea"/>
            </a:endParaRPr>
          </a:p>
        </p:txBody>
      </p:sp>
      <p:sp>
        <p:nvSpPr>
          <p:cNvPr id="11" name="Título 5"/>
          <p:cNvSpPr txBox="1">
            <a:spLocks/>
          </p:cNvSpPr>
          <p:nvPr/>
        </p:nvSpPr>
        <p:spPr>
          <a:xfrm>
            <a:off x="1084898" y="1298848"/>
            <a:ext cx="6974203" cy="762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4278" tIns="52139" rIns="104278" bIns="52139"/>
          <a:lstStyle/>
          <a:p>
            <a:pPr algn="ctr">
              <a:defRPr/>
            </a:pPr>
            <a:r>
              <a:rPr lang="pt-BR" sz="2400" u="sng" dirty="0">
                <a:solidFill>
                  <a:srgbClr val="000000"/>
                </a:solidFill>
                <a:latin typeface="Tahoma" pitchFamily="34" charset="0"/>
                <a:cs typeface="Tahoma" pitchFamily="34" charset="0"/>
              </a:rPr>
              <a:t>Cúpula das Nações Unidas sobre o  Desenvolvimento Sustentável </a:t>
            </a:r>
            <a:endParaRPr lang="pt-BR" sz="2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defRPr/>
            </a:pPr>
            <a:r>
              <a:rPr lang="pt-BR" altLang="pt-BR" sz="23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Setembro/2015 </a:t>
            </a:r>
          </a:p>
        </p:txBody>
      </p:sp>
      <p:sp>
        <p:nvSpPr>
          <p:cNvPr id="12" name="Retângulo 3"/>
          <p:cNvSpPr>
            <a:spLocks noChangeArrowheads="1"/>
          </p:cNvSpPr>
          <p:nvPr/>
        </p:nvSpPr>
        <p:spPr bwMode="auto">
          <a:xfrm>
            <a:off x="948412" y="2429304"/>
            <a:ext cx="7555706" cy="1649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914400" indent="-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indent="0" algn="just">
              <a:lnSpc>
                <a:spcPct val="114000"/>
              </a:lnSpc>
              <a:spcAft>
                <a:spcPts val="600"/>
              </a:spcAft>
            </a:pPr>
            <a:r>
              <a:rPr lang="pt-BR" altLang="pt-BR" sz="2000" b="1" dirty="0">
                <a:solidFill>
                  <a:srgbClr val="000000"/>
                </a:solidFill>
                <a:cs typeface="Tahoma" panose="020B0604030504040204" pitchFamily="34" charset="0"/>
              </a:rPr>
              <a:t>      Lança a AGENDA 2030</a:t>
            </a:r>
          </a:p>
          <a:p>
            <a:pPr lvl="1" algn="just">
              <a:lnSpc>
                <a:spcPct val="114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cs typeface="Tahoma" panose="020B0604030504040204" pitchFamily="34" charset="0"/>
              </a:rPr>
              <a:t>um plano de ação para as pessoas, para o planeta e para a prosperidade </a:t>
            </a:r>
          </a:p>
          <a:p>
            <a:pPr lvl="1" algn="just">
              <a:lnSpc>
                <a:spcPct val="114000"/>
              </a:lnSpc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pt-BR" altLang="pt-BR" sz="2000" b="1" dirty="0">
                <a:solidFill>
                  <a:srgbClr val="000000"/>
                </a:solidFill>
                <a:cs typeface="Tahoma" panose="020B0604030504040204" pitchFamily="34" charset="0"/>
              </a:rPr>
              <a:t>Período de atuação: 2016 - 2030</a:t>
            </a: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072701"/>
            <a:ext cx="4104456" cy="2468721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13984"/>
            <a:ext cx="2390081" cy="725975"/>
          </a:xfrm>
          <a:prstGeom prst="rect">
            <a:avLst/>
          </a:prstGeom>
        </p:spPr>
      </p:pic>
      <p:pic>
        <p:nvPicPr>
          <p:cNvPr id="15" name="Picture 6" descr="https://sustainabledevelopment.un.org/content/images/image13_106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4221" y="4005064"/>
            <a:ext cx="175141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4" descr="Resultado de imagem para agenda 2030 da on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805" y="3836789"/>
            <a:ext cx="1296591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tângulo 16"/>
          <p:cNvSpPr/>
          <p:nvPr/>
        </p:nvSpPr>
        <p:spPr>
          <a:xfrm>
            <a:off x="4726265" y="4971762"/>
            <a:ext cx="39277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2400" b="1" dirty="0">
                <a:solidFill>
                  <a:srgbClr val="444444"/>
                </a:solidFill>
                <a:latin typeface="+mj-lt"/>
              </a:rPr>
              <a:t>Incorporou os ODM e tem como missão: </a:t>
            </a:r>
          </a:p>
          <a:p>
            <a:pPr>
              <a:defRPr/>
            </a:pPr>
            <a:r>
              <a:rPr lang="pt-BR" sz="2400" b="1" dirty="0">
                <a:solidFill>
                  <a:srgbClr val="444444"/>
                </a:solidFill>
                <a:latin typeface="+mj-lt"/>
              </a:rPr>
              <a:t>”Não deixar ninguém para trás”. </a:t>
            </a:r>
            <a:endParaRPr lang="pt-BR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75371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ta entalhada para a direita 2">
            <a:extLst>
              <a:ext uri="{FF2B5EF4-FFF2-40B4-BE49-F238E27FC236}">
                <a16:creationId xmlns:a16="http://schemas.microsoft.com/office/drawing/2014/main" xmlns="" id="{50F5202D-8BAB-41D2-AD12-9182B56BF1A2}"/>
              </a:ext>
            </a:extLst>
          </p:cNvPr>
          <p:cNvSpPr/>
          <p:nvPr/>
        </p:nvSpPr>
        <p:spPr>
          <a:xfrm>
            <a:off x="1277541" y="2133600"/>
            <a:ext cx="6481763" cy="2533650"/>
          </a:xfrm>
          <a:prstGeom prst="notchedRightArrow">
            <a:avLst/>
          </a:prstGeom>
        </p:spPr>
        <p:style>
          <a:lnRef idx="0">
            <a:schemeClr val="dk1">
              <a:hueOff val="0"/>
              <a:satOff val="0"/>
              <a:lumOff val="0"/>
              <a:alphaOff val="0"/>
            </a:schemeClr>
          </a:lnRef>
          <a:fillRef idx="1">
            <a:schemeClr val="accent2"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2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8195" name="Grupo 3">
            <a:extLst>
              <a:ext uri="{FF2B5EF4-FFF2-40B4-BE49-F238E27FC236}">
                <a16:creationId xmlns:a16="http://schemas.microsoft.com/office/drawing/2014/main" xmlns="" id="{A9ADE395-97FA-463A-9885-1497446812FA}"/>
              </a:ext>
            </a:extLst>
          </p:cNvPr>
          <p:cNvGrpSpPr>
            <a:grpSpLocks/>
          </p:cNvGrpSpPr>
          <p:nvPr/>
        </p:nvGrpSpPr>
        <p:grpSpPr bwMode="auto">
          <a:xfrm>
            <a:off x="1334691" y="260350"/>
            <a:ext cx="1670447" cy="3130550"/>
            <a:chOff x="3417" y="0"/>
            <a:chExt cx="2228537" cy="3129341"/>
          </a:xfrm>
        </p:grpSpPr>
        <p:sp>
          <p:nvSpPr>
            <p:cNvPr id="22" name="Retângulo 21">
              <a:extLst>
                <a:ext uri="{FF2B5EF4-FFF2-40B4-BE49-F238E27FC236}">
                  <a16:creationId xmlns:a16="http://schemas.microsoft.com/office/drawing/2014/main" xmlns="" id="{E46D60C8-36F4-4CA4-83AA-18DEF6687714}"/>
                </a:ext>
              </a:extLst>
            </p:cNvPr>
            <p:cNvSpPr/>
            <p:nvPr/>
          </p:nvSpPr>
          <p:spPr>
            <a:xfrm>
              <a:off x="3417" y="0"/>
              <a:ext cx="1494692" cy="253425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Retângulo 22">
              <a:extLst>
                <a:ext uri="{FF2B5EF4-FFF2-40B4-BE49-F238E27FC236}">
                  <a16:creationId xmlns:a16="http://schemas.microsoft.com/office/drawing/2014/main" xmlns="" id="{B0B8EA47-CB3F-4C96-9A6B-EDDEBED30096}"/>
                </a:ext>
              </a:extLst>
            </p:cNvPr>
            <p:cNvSpPr/>
            <p:nvPr/>
          </p:nvSpPr>
          <p:spPr>
            <a:xfrm rot="1928879">
              <a:off x="737718" y="594660"/>
              <a:ext cx="1494236" cy="25346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vert="vert270" lIns="71120" tIns="71120" rIns="71120" bIns="71120" anchor="b" anchorCtr="1"/>
            <a:lstStyle>
              <a:lvl1pPr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57150" indent="-5715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defRPr/>
              </a:pPr>
              <a:r>
                <a:rPr lang="pt-BR" altLang="pt-BR" sz="3600" u="sng" dirty="0">
                  <a:solidFill>
                    <a:srgbClr val="000000"/>
                  </a:solidFill>
                  <a:latin typeface="Calibri" pitchFamily="34" charset="0"/>
                </a:rPr>
                <a:t>1948 </a:t>
              </a:r>
            </a:p>
            <a:p>
              <a:pPr>
                <a:defRPr/>
              </a:pP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- Pós Guerra </a:t>
              </a:r>
            </a:p>
            <a:p>
              <a:pPr>
                <a:defRPr/>
              </a:pP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- Declaração Universal de Direitos Humanos</a:t>
              </a:r>
            </a:p>
          </p:txBody>
        </p:sp>
      </p:grpSp>
      <p:sp>
        <p:nvSpPr>
          <p:cNvPr id="5" name="Elipse 4">
            <a:extLst>
              <a:ext uri="{FF2B5EF4-FFF2-40B4-BE49-F238E27FC236}">
                <a16:creationId xmlns:a16="http://schemas.microsoft.com/office/drawing/2014/main" xmlns="" id="{C0C74277-154A-46D3-AF11-4DCA4700A6A5}"/>
              </a:ext>
            </a:extLst>
          </p:cNvPr>
          <p:cNvSpPr/>
          <p:nvPr/>
        </p:nvSpPr>
        <p:spPr>
          <a:xfrm>
            <a:off x="1770460" y="3071813"/>
            <a:ext cx="475059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8197" name="Grupo 5">
            <a:extLst>
              <a:ext uri="{FF2B5EF4-FFF2-40B4-BE49-F238E27FC236}">
                <a16:creationId xmlns:a16="http://schemas.microsoft.com/office/drawing/2014/main" xmlns="" id="{AC031814-BB38-4C34-9F82-B6ACC10868D6}"/>
              </a:ext>
            </a:extLst>
          </p:cNvPr>
          <p:cNvGrpSpPr>
            <a:grpSpLocks/>
          </p:cNvGrpSpPr>
          <p:nvPr/>
        </p:nvGrpSpPr>
        <p:grpSpPr bwMode="auto">
          <a:xfrm rot="704149">
            <a:off x="1905001" y="3756025"/>
            <a:ext cx="1574006" cy="2635250"/>
            <a:chOff x="887764" y="3773547"/>
            <a:chExt cx="2099677" cy="2636011"/>
          </a:xfrm>
        </p:grpSpPr>
        <p:sp>
          <p:nvSpPr>
            <p:cNvPr id="20" name="Retângulo 19">
              <a:extLst>
                <a:ext uri="{FF2B5EF4-FFF2-40B4-BE49-F238E27FC236}">
                  <a16:creationId xmlns:a16="http://schemas.microsoft.com/office/drawing/2014/main" xmlns="" id="{2849A922-CBCB-4D6E-A6BB-0499707674C0}"/>
                </a:ext>
              </a:extLst>
            </p:cNvPr>
            <p:cNvSpPr/>
            <p:nvPr/>
          </p:nvSpPr>
          <p:spPr>
            <a:xfrm>
              <a:off x="1492824" y="3808567"/>
              <a:ext cx="1494550" cy="2534382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Retângulo 20">
              <a:extLst>
                <a:ext uri="{FF2B5EF4-FFF2-40B4-BE49-F238E27FC236}">
                  <a16:creationId xmlns:a16="http://schemas.microsoft.com/office/drawing/2014/main" xmlns="" id="{2E2F2528-79AA-4407-899E-55DC6EFA5D53}"/>
                </a:ext>
              </a:extLst>
            </p:cNvPr>
            <p:cNvSpPr/>
            <p:nvPr/>
          </p:nvSpPr>
          <p:spPr>
            <a:xfrm rot="1239619">
              <a:off x="887764" y="3773547"/>
              <a:ext cx="1453362" cy="26360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vert="vert270" lIns="71120" tIns="71120" rIns="71120" bIns="71120" anchorCtr="1"/>
            <a:lstStyle>
              <a:lvl1pPr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57150" indent="-5715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>
                <a:defRPr/>
              </a:pPr>
              <a:r>
                <a:rPr lang="pt-BR" altLang="pt-BR" sz="3600" u="sng" dirty="0">
                  <a:solidFill>
                    <a:srgbClr val="000000"/>
                  </a:solidFill>
                  <a:latin typeface="Calibri" pitchFamily="34" charset="0"/>
                </a:rPr>
                <a:t>1952</a:t>
              </a:r>
              <a:endParaRPr lang="pt-BR" altLang="pt-BR" sz="1600" u="sng" dirty="0">
                <a:solidFill>
                  <a:srgbClr val="000000"/>
                </a:solidFill>
                <a:latin typeface="Calibri" pitchFamily="34" charset="0"/>
              </a:endParaRPr>
            </a:p>
            <a:p>
              <a:pPr algn="r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12 mil pessoas morreram em Londres  por efeito de poluição  do ar</a:t>
              </a:r>
            </a:p>
          </p:txBody>
        </p:sp>
      </p:grpSp>
      <p:sp>
        <p:nvSpPr>
          <p:cNvPr id="7" name="Elipse 6">
            <a:extLst>
              <a:ext uri="{FF2B5EF4-FFF2-40B4-BE49-F238E27FC236}">
                <a16:creationId xmlns:a16="http://schemas.microsoft.com/office/drawing/2014/main" xmlns="" id="{B7699C3A-BE33-4453-9308-3767B8F431C4}"/>
              </a:ext>
            </a:extLst>
          </p:cNvPr>
          <p:cNvSpPr/>
          <p:nvPr/>
        </p:nvSpPr>
        <p:spPr>
          <a:xfrm>
            <a:off x="2595564" y="3071813"/>
            <a:ext cx="475060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8199" name="Grupo 7">
            <a:extLst>
              <a:ext uri="{FF2B5EF4-FFF2-40B4-BE49-F238E27FC236}">
                <a16:creationId xmlns:a16="http://schemas.microsoft.com/office/drawing/2014/main" xmlns="" id="{9448B583-F7F2-4E55-AC32-844BB3681FD4}"/>
              </a:ext>
            </a:extLst>
          </p:cNvPr>
          <p:cNvGrpSpPr>
            <a:grpSpLocks/>
          </p:cNvGrpSpPr>
          <p:nvPr/>
        </p:nvGrpSpPr>
        <p:grpSpPr bwMode="auto">
          <a:xfrm>
            <a:off x="3469481" y="260352"/>
            <a:ext cx="1338263" cy="2968625"/>
            <a:chOff x="2851486" y="0"/>
            <a:chExt cx="1784063" cy="2967885"/>
          </a:xfrm>
        </p:grpSpPr>
        <p:sp>
          <p:nvSpPr>
            <p:cNvPr id="18" name="Retângulo 17">
              <a:extLst>
                <a:ext uri="{FF2B5EF4-FFF2-40B4-BE49-F238E27FC236}">
                  <a16:creationId xmlns:a16="http://schemas.microsoft.com/office/drawing/2014/main" xmlns="" id="{3D489CA4-A330-40DB-8252-79C539E9B1FC}"/>
                </a:ext>
              </a:extLst>
            </p:cNvPr>
            <p:cNvSpPr/>
            <p:nvPr/>
          </p:nvSpPr>
          <p:spPr>
            <a:xfrm>
              <a:off x="3141952" y="0"/>
              <a:ext cx="1493597" cy="2534606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Retângulo 18">
              <a:extLst>
                <a:ext uri="{FF2B5EF4-FFF2-40B4-BE49-F238E27FC236}">
                  <a16:creationId xmlns:a16="http://schemas.microsoft.com/office/drawing/2014/main" xmlns="" id="{4232AED3-5833-48B4-8187-B84B8F98742E}"/>
                </a:ext>
              </a:extLst>
            </p:cNvPr>
            <p:cNvSpPr/>
            <p:nvPr/>
          </p:nvSpPr>
          <p:spPr>
            <a:xfrm rot="1790719">
              <a:off x="2851486" y="433204"/>
              <a:ext cx="1494236" cy="25346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vert="vert270" lIns="71120" tIns="71120" rIns="71120" bIns="71120" anchor="b" anchorCtr="1"/>
            <a:lstStyle>
              <a:lvl1pPr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57150" indent="-5715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defRPr/>
              </a:pPr>
              <a:r>
                <a:rPr lang="pt-BR" altLang="pt-BR" sz="3600" u="sng" dirty="0">
                  <a:solidFill>
                    <a:srgbClr val="000000"/>
                  </a:solidFill>
                  <a:latin typeface="Calibri" pitchFamily="34" charset="0"/>
                </a:rPr>
                <a:t>1962</a:t>
              </a:r>
              <a:endParaRPr lang="pt-BR" altLang="pt-BR" sz="1600" u="sng" dirty="0">
                <a:solidFill>
                  <a:srgbClr val="000000"/>
                </a:solidFill>
                <a:latin typeface="Calibri" pitchFamily="34" charset="0"/>
              </a:endParaRPr>
            </a:p>
            <a:p>
              <a:pPr lvl="1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“</a:t>
              </a:r>
              <a:r>
                <a:rPr lang="pt-BR" altLang="pt-BR" sz="1600" dirty="0" err="1">
                  <a:solidFill>
                    <a:srgbClr val="000000"/>
                  </a:solidFill>
                  <a:latin typeface="Calibri" pitchFamily="34" charset="0"/>
                </a:rPr>
                <a:t>Silent</a:t>
              </a: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 Spring”  (Livro Primavera Silenciosa)</a:t>
              </a:r>
            </a:p>
            <a:p>
              <a:pPr lvl="1">
                <a:lnSpc>
                  <a:spcPct val="90000"/>
                </a:lnSpc>
                <a:spcAft>
                  <a:spcPct val="15000"/>
                </a:spcAft>
                <a:buFontTx/>
                <a:buChar char="•"/>
                <a:defRPr/>
              </a:pP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Rachel Carson</a:t>
              </a:r>
            </a:p>
          </p:txBody>
        </p:sp>
      </p:grpSp>
      <p:sp>
        <p:nvSpPr>
          <p:cNvPr id="9" name="Elipse 8">
            <a:extLst>
              <a:ext uri="{FF2B5EF4-FFF2-40B4-BE49-F238E27FC236}">
                <a16:creationId xmlns:a16="http://schemas.microsoft.com/office/drawing/2014/main" xmlns="" id="{3D1C80F3-73E2-494A-B39C-CEB60CB060DA}"/>
              </a:ext>
            </a:extLst>
          </p:cNvPr>
          <p:cNvSpPr/>
          <p:nvPr/>
        </p:nvSpPr>
        <p:spPr>
          <a:xfrm>
            <a:off x="3367089" y="3055938"/>
            <a:ext cx="475060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8201" name="Grupo 9">
            <a:extLst>
              <a:ext uri="{FF2B5EF4-FFF2-40B4-BE49-F238E27FC236}">
                <a16:creationId xmlns:a16="http://schemas.microsoft.com/office/drawing/2014/main" xmlns="" id="{D2116214-A2BB-4F3E-9F68-985F43FA6589}"/>
              </a:ext>
            </a:extLst>
          </p:cNvPr>
          <p:cNvGrpSpPr>
            <a:grpSpLocks/>
          </p:cNvGrpSpPr>
          <p:nvPr/>
        </p:nvGrpSpPr>
        <p:grpSpPr bwMode="auto">
          <a:xfrm>
            <a:off x="4864895" y="914400"/>
            <a:ext cx="1326356" cy="5683250"/>
            <a:chOff x="4710261" y="654969"/>
            <a:chExt cx="1769555" cy="5681734"/>
          </a:xfrm>
        </p:grpSpPr>
        <p:sp>
          <p:nvSpPr>
            <p:cNvPr id="16" name="Retângulo 15">
              <a:extLst>
                <a:ext uri="{FF2B5EF4-FFF2-40B4-BE49-F238E27FC236}">
                  <a16:creationId xmlns:a16="http://schemas.microsoft.com/office/drawing/2014/main" xmlns="" id="{FA844669-7630-449A-BCB7-B7C30C72C750}"/>
                </a:ext>
              </a:extLst>
            </p:cNvPr>
            <p:cNvSpPr/>
            <p:nvPr/>
          </p:nvSpPr>
          <p:spPr>
            <a:xfrm>
              <a:off x="4710261" y="3802142"/>
              <a:ext cx="1494750" cy="2534561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Retângulo 16">
              <a:extLst>
                <a:ext uri="{FF2B5EF4-FFF2-40B4-BE49-F238E27FC236}">
                  <a16:creationId xmlns:a16="http://schemas.microsoft.com/office/drawing/2014/main" xmlns="" id="{D76E92E6-7784-44DE-ACDF-62C80365FD87}"/>
                </a:ext>
              </a:extLst>
            </p:cNvPr>
            <p:cNvSpPr/>
            <p:nvPr/>
          </p:nvSpPr>
          <p:spPr>
            <a:xfrm rot="1952257">
              <a:off x="4985580" y="654969"/>
              <a:ext cx="1494236" cy="25346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vert="vert270" lIns="71120" tIns="71120" rIns="71120" bIns="71120" anchorCtr="1"/>
            <a:lstStyle>
              <a:lvl1pPr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57150" indent="-5715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>
                <a:defRPr/>
              </a:pPr>
              <a:r>
                <a:rPr lang="pt-BR" altLang="pt-BR" sz="3600" u="sng" dirty="0">
                  <a:solidFill>
                    <a:srgbClr val="000000"/>
                  </a:solidFill>
                  <a:latin typeface="Calibri" pitchFamily="34" charset="0"/>
                </a:rPr>
                <a:t>1980</a:t>
              </a:r>
            </a:p>
            <a:p>
              <a:pPr marL="285750" indent="-285750">
                <a:buFont typeface="Arial" pitchFamily="34" charset="0"/>
                <a:buChar char="•"/>
                <a:defRPr/>
              </a:pPr>
              <a:r>
                <a:rPr lang="pt-BR" altLang="pt-BR" sz="1600" dirty="0">
                  <a:solidFill>
                    <a:srgbClr val="000000"/>
                  </a:solidFill>
                  <a:latin typeface="Calibri" pitchFamily="34" charset="0"/>
                </a:rPr>
                <a:t>- Relatório Global 2000</a:t>
              </a:r>
            </a:p>
          </p:txBody>
        </p:sp>
      </p:grpSp>
      <p:sp>
        <p:nvSpPr>
          <p:cNvPr id="11" name="Elipse 10">
            <a:extLst>
              <a:ext uri="{FF2B5EF4-FFF2-40B4-BE49-F238E27FC236}">
                <a16:creationId xmlns:a16="http://schemas.microsoft.com/office/drawing/2014/main" xmlns="" id="{084CC046-E08F-4DB2-AA1A-3E52E920810A}"/>
              </a:ext>
            </a:extLst>
          </p:cNvPr>
          <p:cNvSpPr/>
          <p:nvPr/>
        </p:nvSpPr>
        <p:spPr>
          <a:xfrm>
            <a:off x="4173141" y="3055938"/>
            <a:ext cx="475059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8203" name="Grupo 11">
            <a:extLst>
              <a:ext uri="{FF2B5EF4-FFF2-40B4-BE49-F238E27FC236}">
                <a16:creationId xmlns:a16="http://schemas.microsoft.com/office/drawing/2014/main" xmlns="" id="{0571D43D-5D53-4C1C-91D4-095893C8CC13}"/>
              </a:ext>
            </a:extLst>
          </p:cNvPr>
          <p:cNvGrpSpPr>
            <a:grpSpLocks/>
          </p:cNvGrpSpPr>
          <p:nvPr/>
        </p:nvGrpSpPr>
        <p:grpSpPr bwMode="auto">
          <a:xfrm>
            <a:off x="4863705" y="260350"/>
            <a:ext cx="2297906" cy="5746750"/>
            <a:chOff x="4708909" y="0"/>
            <a:chExt cx="3064537" cy="5745085"/>
          </a:xfrm>
        </p:grpSpPr>
        <p:sp>
          <p:nvSpPr>
            <p:cNvPr id="14" name="Retângulo 13">
              <a:extLst>
                <a:ext uri="{FF2B5EF4-FFF2-40B4-BE49-F238E27FC236}">
                  <a16:creationId xmlns:a16="http://schemas.microsoft.com/office/drawing/2014/main" xmlns="" id="{0D27574A-8E0F-456C-A733-390372DA9A09}"/>
                </a:ext>
              </a:extLst>
            </p:cNvPr>
            <p:cNvSpPr/>
            <p:nvPr/>
          </p:nvSpPr>
          <p:spPr>
            <a:xfrm>
              <a:off x="6279285" y="0"/>
              <a:ext cx="1494161" cy="2534503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Retângulo 14">
              <a:extLst>
                <a:ext uri="{FF2B5EF4-FFF2-40B4-BE49-F238E27FC236}">
                  <a16:creationId xmlns:a16="http://schemas.microsoft.com/office/drawing/2014/main" xmlns="" id="{16DF9657-D1F8-4DE9-8F58-99AB01B59970}"/>
                </a:ext>
              </a:extLst>
            </p:cNvPr>
            <p:cNvSpPr/>
            <p:nvPr/>
          </p:nvSpPr>
          <p:spPr>
            <a:xfrm rot="1892793">
              <a:off x="4708909" y="3210404"/>
              <a:ext cx="1494236" cy="25346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vert="vert270" lIns="71120" tIns="71120" rIns="71120" bIns="71120" anchor="b" anchorCtr="1"/>
            <a:lstStyle>
              <a:lvl1pPr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57150" indent="-5715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defTabSz="160020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defTabSz="16002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r">
                <a:defRPr/>
              </a:pPr>
              <a:r>
                <a:rPr lang="pt-BR" altLang="pt-BR" sz="3600" u="sng" dirty="0">
                  <a:solidFill>
                    <a:srgbClr val="000000"/>
                  </a:solidFill>
                  <a:latin typeface="Calibri" pitchFamily="34" charset="0"/>
                </a:rPr>
                <a:t>1985</a:t>
              </a:r>
            </a:p>
            <a:p>
              <a:pPr lvl="1" algn="r">
                <a:buFontTx/>
                <a:buChar char="•"/>
                <a:defRPr/>
              </a:pPr>
              <a:r>
                <a:rPr lang="pt-BR" altLang="pt-BR" sz="1600" u="sng" dirty="0">
                  <a:solidFill>
                    <a:srgbClr val="000000"/>
                  </a:solidFill>
                  <a:latin typeface="Calibri" pitchFamily="34" charset="0"/>
                </a:rPr>
                <a:t>Existência de buraco na camada de ozônio</a:t>
              </a:r>
            </a:p>
          </p:txBody>
        </p:sp>
      </p:grpSp>
      <p:sp>
        <p:nvSpPr>
          <p:cNvPr id="13" name="Elipse 12">
            <a:extLst>
              <a:ext uri="{FF2B5EF4-FFF2-40B4-BE49-F238E27FC236}">
                <a16:creationId xmlns:a16="http://schemas.microsoft.com/office/drawing/2014/main" xmlns="" id="{03F387C5-C7F4-4FEE-9DAA-E3B1BB8F7B8A}"/>
              </a:ext>
            </a:extLst>
          </p:cNvPr>
          <p:cNvSpPr/>
          <p:nvPr/>
        </p:nvSpPr>
        <p:spPr>
          <a:xfrm>
            <a:off x="6363891" y="3111500"/>
            <a:ext cx="475059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xmlns="" id="{BA218968-BD9D-4A73-8493-0FD9661EBB16}"/>
              </a:ext>
            </a:extLst>
          </p:cNvPr>
          <p:cNvSpPr/>
          <p:nvPr/>
        </p:nvSpPr>
        <p:spPr bwMode="auto">
          <a:xfrm rot="1845168">
            <a:off x="3532028" y="3660224"/>
            <a:ext cx="1089731" cy="2636589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vert="vert270" lIns="71120" tIns="71120" rIns="71120" bIns="71120" anchorCtr="1"/>
          <a:lstStyle>
            <a:lvl1pPr defTabSz="1600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57150" indent="-57150" defTabSz="1600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defTabSz="1600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defTabSz="1600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defTabSz="16002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defTabSz="1600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defTabSz="1600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defTabSz="1600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defTabSz="1600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>
              <a:defRPr/>
            </a:pPr>
            <a:r>
              <a:rPr lang="pt-BR" altLang="pt-BR" sz="3600" u="sng" dirty="0">
                <a:solidFill>
                  <a:srgbClr val="000000"/>
                </a:solidFill>
                <a:latin typeface="Calibri" pitchFamily="34" charset="0"/>
              </a:rPr>
              <a:t>1972</a:t>
            </a:r>
            <a:endParaRPr lang="pt-BR" altLang="pt-BR" sz="1600" u="sng" dirty="0">
              <a:solidFill>
                <a:srgbClr val="000000"/>
              </a:solidFill>
              <a:latin typeface="Calibri" pitchFamily="34" charset="0"/>
            </a:endParaRPr>
          </a:p>
          <a:p>
            <a:pPr algn="r">
              <a:lnSpc>
                <a:spcPct val="90000"/>
              </a:lnSpc>
              <a:spcAft>
                <a:spcPct val="35000"/>
              </a:spcAft>
              <a:defRPr/>
            </a:pPr>
            <a:r>
              <a:rPr lang="pt-BR" altLang="pt-BR" sz="1600" dirty="0">
                <a:solidFill>
                  <a:srgbClr val="000000"/>
                </a:solidFill>
                <a:latin typeface="Calibri" pitchFamily="34" charset="0"/>
              </a:rPr>
              <a:t>Conferência de Estocolmo - Conferência das Nações Unidas sobre Meio Ambiente Humano </a:t>
            </a:r>
          </a:p>
        </p:txBody>
      </p:sp>
      <p:sp>
        <p:nvSpPr>
          <p:cNvPr id="26" name="Elipse 25">
            <a:extLst>
              <a:ext uri="{FF2B5EF4-FFF2-40B4-BE49-F238E27FC236}">
                <a16:creationId xmlns:a16="http://schemas.microsoft.com/office/drawing/2014/main" xmlns="" id="{628412ED-16A3-4E34-B0E2-6BD5166EE565}"/>
              </a:ext>
            </a:extLst>
          </p:cNvPr>
          <p:cNvSpPr/>
          <p:nvPr/>
        </p:nvSpPr>
        <p:spPr>
          <a:xfrm>
            <a:off x="4899422" y="3051175"/>
            <a:ext cx="475059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cxnSp>
        <p:nvCxnSpPr>
          <p:cNvPr id="29" name="Conector reto 28">
            <a:extLst>
              <a:ext uri="{FF2B5EF4-FFF2-40B4-BE49-F238E27FC236}">
                <a16:creationId xmlns:a16="http://schemas.microsoft.com/office/drawing/2014/main" xmlns="" id="{B88EC09F-96F8-44CB-82E5-6C071D00138E}"/>
              </a:ext>
            </a:extLst>
          </p:cNvPr>
          <p:cNvCxnSpPr/>
          <p:nvPr/>
        </p:nvCxnSpPr>
        <p:spPr>
          <a:xfrm flipV="1">
            <a:off x="3367088" y="2382840"/>
            <a:ext cx="447675" cy="949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reto 29">
            <a:extLst>
              <a:ext uri="{FF2B5EF4-FFF2-40B4-BE49-F238E27FC236}">
                <a16:creationId xmlns:a16="http://schemas.microsoft.com/office/drawing/2014/main" xmlns="" id="{BF0717B9-117C-4D25-991D-C7844665EAA4}"/>
              </a:ext>
            </a:extLst>
          </p:cNvPr>
          <p:cNvCxnSpPr/>
          <p:nvPr/>
        </p:nvCxnSpPr>
        <p:spPr>
          <a:xfrm flipV="1">
            <a:off x="4186238" y="3462340"/>
            <a:ext cx="447675" cy="949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reto 30">
            <a:extLst>
              <a:ext uri="{FF2B5EF4-FFF2-40B4-BE49-F238E27FC236}">
                <a16:creationId xmlns:a16="http://schemas.microsoft.com/office/drawing/2014/main" xmlns="" id="{5C16FA49-D6C1-49BB-A961-8FD282D44D2E}"/>
              </a:ext>
            </a:extLst>
          </p:cNvPr>
          <p:cNvCxnSpPr/>
          <p:nvPr/>
        </p:nvCxnSpPr>
        <p:spPr>
          <a:xfrm flipV="1">
            <a:off x="2609850" y="3457577"/>
            <a:ext cx="447675" cy="949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reto 31">
            <a:extLst>
              <a:ext uri="{FF2B5EF4-FFF2-40B4-BE49-F238E27FC236}">
                <a16:creationId xmlns:a16="http://schemas.microsoft.com/office/drawing/2014/main" xmlns="" id="{BE0EE777-BC44-4E82-9F4D-FE5A1092F16F}"/>
              </a:ext>
            </a:extLst>
          </p:cNvPr>
          <p:cNvCxnSpPr/>
          <p:nvPr/>
        </p:nvCxnSpPr>
        <p:spPr>
          <a:xfrm flipV="1">
            <a:off x="1797844" y="2320927"/>
            <a:ext cx="447675" cy="949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ctor reto 32">
            <a:extLst>
              <a:ext uri="{FF2B5EF4-FFF2-40B4-BE49-F238E27FC236}">
                <a16:creationId xmlns:a16="http://schemas.microsoft.com/office/drawing/2014/main" xmlns="" id="{2D494808-5D2C-4EA3-B6E4-0BE70897EB80}"/>
              </a:ext>
            </a:extLst>
          </p:cNvPr>
          <p:cNvCxnSpPr/>
          <p:nvPr/>
        </p:nvCxnSpPr>
        <p:spPr>
          <a:xfrm flipV="1">
            <a:off x="4899422" y="2320927"/>
            <a:ext cx="447675" cy="949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>
            <a:extLst>
              <a:ext uri="{FF2B5EF4-FFF2-40B4-BE49-F238E27FC236}">
                <a16:creationId xmlns:a16="http://schemas.microsoft.com/office/drawing/2014/main" xmlns="" id="{D1A42D31-A1FA-4BC8-9BF7-C5BA1AEB0635}"/>
              </a:ext>
            </a:extLst>
          </p:cNvPr>
          <p:cNvCxnSpPr/>
          <p:nvPr/>
        </p:nvCxnSpPr>
        <p:spPr>
          <a:xfrm flipV="1">
            <a:off x="5659041" y="3486152"/>
            <a:ext cx="447675" cy="9493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Elipse 34">
            <a:extLst>
              <a:ext uri="{FF2B5EF4-FFF2-40B4-BE49-F238E27FC236}">
                <a16:creationId xmlns:a16="http://schemas.microsoft.com/office/drawing/2014/main" xmlns="" id="{78AF4103-A8A1-4F31-AF30-264BDEAD704D}"/>
              </a:ext>
            </a:extLst>
          </p:cNvPr>
          <p:cNvSpPr/>
          <p:nvPr/>
        </p:nvSpPr>
        <p:spPr>
          <a:xfrm>
            <a:off x="5631657" y="3076575"/>
            <a:ext cx="475060" cy="635000"/>
          </a:xfrm>
          <a:prstGeom prst="ellipse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6">
              <a:hueOff val="0"/>
              <a:satOff val="0"/>
              <a:lumOff val="0"/>
              <a:alphaOff val="0"/>
            </a:schemeClr>
          </a:fillRef>
          <a:effectRef idx="0">
            <a:schemeClr val="accent6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2" name="Texto explicativo em elipse 11">
            <a:extLst>
              <a:ext uri="{FF2B5EF4-FFF2-40B4-BE49-F238E27FC236}">
                <a16:creationId xmlns:a16="http://schemas.microsoft.com/office/drawing/2014/main" xmlns="" id="{AA473FFD-AD7B-4076-8339-B3A21852D796}"/>
              </a:ext>
            </a:extLst>
          </p:cNvPr>
          <p:cNvSpPr/>
          <p:nvPr/>
        </p:nvSpPr>
        <p:spPr>
          <a:xfrm rot="1816925">
            <a:off x="6198395" y="846138"/>
            <a:ext cx="1837135" cy="1528762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1400" dirty="0"/>
              <a:t>  80 e 90, Décadas  das Grandes Conferências da ONU, o Desenvolvimento e a Governança Global</a:t>
            </a:r>
          </a:p>
        </p:txBody>
      </p:sp>
      <p:sp>
        <p:nvSpPr>
          <p:cNvPr id="36" name="object 3">
            <a:extLst>
              <a:ext uri="{FF2B5EF4-FFF2-40B4-BE49-F238E27FC236}">
                <a16:creationId xmlns:a16="http://schemas.microsoft.com/office/drawing/2014/main" xmlns="" id="{88522E6A-C1DD-41DC-938C-87F90878C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5241" y="115615"/>
            <a:ext cx="6075759" cy="577081"/>
          </a:xfrm>
          <a:prstGeom prst="rect">
            <a:avLst/>
          </a:prstGeom>
          <a:solidFill>
            <a:srgbClr val="5DD5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698142" indent="-1687007" algn="ctr">
              <a:lnSpc>
                <a:spcPts val="4537"/>
              </a:lnSpc>
              <a:defRPr/>
            </a:pPr>
            <a:r>
              <a:rPr lang="pt-BR" altLang="pt-BR" sz="2400" b="1" cap="all" dirty="0"/>
              <a:t>Linha do tempo</a:t>
            </a:r>
          </a:p>
        </p:txBody>
      </p:sp>
      <p:sp>
        <p:nvSpPr>
          <p:cNvPr id="37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8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1457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Número de Slide 1">
            <a:extLst>
              <a:ext uri="{FF2B5EF4-FFF2-40B4-BE49-F238E27FC236}">
                <a16:creationId xmlns:a16="http://schemas.microsoft.com/office/drawing/2014/main" xmlns="" id="{6CC2D08B-F54C-4853-A82D-0C43FF7A7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BC04AC2A-C15F-444B-A03D-8AED1FB7EF14}" type="slidenum">
              <a:rPr lang="pt-BR" altLang="pt-BR">
                <a:solidFill>
                  <a:srgbClr val="898989"/>
                </a:solidFill>
              </a:rPr>
              <a:pPr/>
              <a:t>9</a:t>
            </a:fld>
            <a:endParaRPr lang="pt-BR" altLang="pt-BR">
              <a:solidFill>
                <a:srgbClr val="898989"/>
              </a:solidFill>
            </a:endParaRPr>
          </a:p>
        </p:txBody>
      </p: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xmlns="" id="{E10F68F6-32ED-4CD5-8E42-FC2ED9090B26}"/>
              </a:ext>
            </a:extLst>
          </p:cNvPr>
          <p:cNvGraphicFramePr/>
          <p:nvPr/>
        </p:nvGraphicFramePr>
        <p:xfrm>
          <a:off x="1385646" y="548680"/>
          <a:ext cx="6588732" cy="6624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o explicativo em elipse 4">
            <a:extLst>
              <a:ext uri="{FF2B5EF4-FFF2-40B4-BE49-F238E27FC236}">
                <a16:creationId xmlns:a16="http://schemas.microsoft.com/office/drawing/2014/main" xmlns="" id="{D2DF0706-057E-41E8-BB3D-BA29EB103201}"/>
              </a:ext>
            </a:extLst>
          </p:cNvPr>
          <p:cNvSpPr/>
          <p:nvPr/>
        </p:nvSpPr>
        <p:spPr>
          <a:xfrm rot="20627039">
            <a:off x="1964532" y="796927"/>
            <a:ext cx="1835944" cy="1528763"/>
          </a:xfrm>
          <a:prstGeom prst="wedgeEllipseCallout">
            <a:avLst>
              <a:gd name="adj1" fmla="val -21097"/>
              <a:gd name="adj2" fmla="val 6395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sz="1400" dirty="0"/>
              <a:t>  80 e 90, </a:t>
            </a:r>
            <a:r>
              <a:rPr lang="pt-BR" sz="1000" b="1" dirty="0"/>
              <a:t>Décadas  das Grandes Conferências da ONU, o Desenvolvimento e a Governança Global</a:t>
            </a:r>
          </a:p>
        </p:txBody>
      </p:sp>
      <p:sp>
        <p:nvSpPr>
          <p:cNvPr id="6" name="object 3">
            <a:extLst>
              <a:ext uri="{FF2B5EF4-FFF2-40B4-BE49-F238E27FC236}">
                <a16:creationId xmlns:a16="http://schemas.microsoft.com/office/drawing/2014/main" xmlns="" id="{3F39C5D0-5D34-453F-800E-B1B1F63B1E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5241" y="115615"/>
            <a:ext cx="6075759" cy="577081"/>
          </a:xfrm>
          <a:prstGeom prst="rect">
            <a:avLst/>
          </a:prstGeom>
          <a:solidFill>
            <a:srgbClr val="5DD5FF"/>
          </a:solidFill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marL="1698142" indent="-1687007" algn="ctr">
              <a:lnSpc>
                <a:spcPts val="4537"/>
              </a:lnSpc>
              <a:defRPr/>
            </a:pPr>
            <a:r>
              <a:rPr lang="pt-BR" altLang="pt-BR" sz="2400" b="1" cap="all" dirty="0"/>
              <a:t>Linha do tempo</a:t>
            </a:r>
          </a:p>
        </p:txBody>
      </p:sp>
      <p:sp>
        <p:nvSpPr>
          <p:cNvPr id="7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8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9560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8954" y="374737"/>
            <a:ext cx="2390081" cy="725975"/>
          </a:xfrm>
          <a:prstGeom prst="rect">
            <a:avLst/>
          </a:prstGeom>
        </p:spPr>
      </p:pic>
      <p:graphicFrame>
        <p:nvGraphicFramePr>
          <p:cNvPr id="26" name="Diagrama 25"/>
          <p:cNvGraphicFramePr/>
          <p:nvPr>
            <p:extLst>
              <p:ext uri="{D42A27DB-BD31-4B8C-83A1-F6EECF244321}">
                <p14:modId xmlns:p14="http://schemas.microsoft.com/office/powerpoint/2010/main" val="198144313"/>
              </p:ext>
            </p:extLst>
          </p:nvPr>
        </p:nvGraphicFramePr>
        <p:xfrm>
          <a:off x="661623" y="1645221"/>
          <a:ext cx="8152049" cy="4930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8" name="CaixaDeTexto 27"/>
          <p:cNvSpPr txBox="1">
            <a:spLocks noChangeArrowheads="1"/>
          </p:cNvSpPr>
          <p:nvPr/>
        </p:nvSpPr>
        <p:spPr bwMode="auto">
          <a:xfrm>
            <a:off x="364848" y="1183258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2400" dirty="0">
              <a:latin typeface="+mn-lt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661562" y="1130827"/>
            <a:ext cx="3724866" cy="5668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3675"/>
              </a:lnSpc>
            </a:pPr>
            <a:r>
              <a:rPr lang="pt-BR" altLang="pt-BR" sz="3200" b="1" dirty="0">
                <a:solidFill>
                  <a:srgbClr val="002060"/>
                </a:solidFill>
              </a:rPr>
              <a:t>LINHA DO TEMPO</a:t>
            </a:r>
          </a:p>
        </p:txBody>
      </p:sp>
      <p:sp>
        <p:nvSpPr>
          <p:cNvPr id="14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81328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9482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66" name="Grupo 8">
            <a:extLst>
              <a:ext uri="{FF2B5EF4-FFF2-40B4-BE49-F238E27FC236}">
                <a16:creationId xmlns:a16="http://schemas.microsoft.com/office/drawing/2014/main" xmlns="" id="{4FFC05D8-A259-4620-8EBA-4D9402453C09}"/>
              </a:ext>
            </a:extLst>
          </p:cNvPr>
          <p:cNvGrpSpPr>
            <a:grpSpLocks/>
          </p:cNvGrpSpPr>
          <p:nvPr/>
        </p:nvGrpSpPr>
        <p:grpSpPr bwMode="auto">
          <a:xfrm>
            <a:off x="1457325" y="2565402"/>
            <a:ext cx="6278166" cy="4030663"/>
            <a:chOff x="463331" y="2668740"/>
            <a:chExt cx="9787763" cy="4441673"/>
          </a:xfrm>
        </p:grpSpPr>
        <p:sp>
          <p:nvSpPr>
            <p:cNvPr id="2" name="Elipse 1">
              <a:extLst>
                <a:ext uri="{FF2B5EF4-FFF2-40B4-BE49-F238E27FC236}">
                  <a16:creationId xmlns:a16="http://schemas.microsoft.com/office/drawing/2014/main" xmlns="" id="{12F49075-F9C3-4078-B957-2BD9E910FC7B}"/>
                </a:ext>
              </a:extLst>
            </p:cNvPr>
            <p:cNvSpPr/>
            <p:nvPr/>
          </p:nvSpPr>
          <p:spPr>
            <a:xfrm>
              <a:off x="2868971" y="2668740"/>
              <a:ext cx="5041449" cy="1941810"/>
            </a:xfrm>
            <a:prstGeom prst="ellipse">
              <a:avLst/>
            </a:prstGeom>
            <a:solidFill>
              <a:srgbClr val="99FFCC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r>
                <a:rPr lang="pt-BR" sz="2100" b="1" dirty="0">
                  <a:solidFill>
                    <a:schemeClr val="tx1"/>
                  </a:solidFill>
                  <a:latin typeface="+mj-lt"/>
                </a:rPr>
                <a:t>SUSTENTABILIDADE</a:t>
              </a:r>
            </a:p>
            <a:p>
              <a:pPr algn="ctr">
                <a:defRPr/>
              </a:pPr>
              <a:r>
                <a:rPr lang="pt-BR" sz="2100" dirty="0">
                  <a:solidFill>
                    <a:schemeClr val="tx1"/>
                  </a:solidFill>
                  <a:latin typeface="+mj-lt"/>
                </a:rPr>
                <a:t>Só é possível </a:t>
              </a:r>
            </a:p>
            <a:p>
              <a:pPr algn="ctr">
                <a:defRPr/>
              </a:pPr>
              <a:r>
                <a:rPr lang="pt-BR" sz="2100" dirty="0">
                  <a:solidFill>
                    <a:schemeClr val="tx1"/>
                  </a:solidFill>
                  <a:latin typeface="+mj-lt"/>
                </a:rPr>
                <a:t>com </a:t>
              </a:r>
            </a:p>
            <a:p>
              <a:pPr algn="ctr">
                <a:defRPr/>
              </a:pPr>
              <a:r>
                <a:rPr lang="pt-BR" sz="2100" dirty="0">
                  <a:solidFill>
                    <a:schemeClr val="tx1"/>
                  </a:solidFill>
                  <a:latin typeface="+mj-lt"/>
                </a:rPr>
                <a:t>integração</a:t>
              </a:r>
            </a:p>
          </p:txBody>
        </p:sp>
        <p:sp>
          <p:nvSpPr>
            <p:cNvPr id="3" name="Elipse 2">
              <a:extLst>
                <a:ext uri="{FF2B5EF4-FFF2-40B4-BE49-F238E27FC236}">
                  <a16:creationId xmlns:a16="http://schemas.microsoft.com/office/drawing/2014/main" xmlns="" id="{3F1F6788-8A81-490F-BAE6-BE0C1B6161F7}"/>
                </a:ext>
              </a:extLst>
            </p:cNvPr>
            <p:cNvSpPr/>
            <p:nvPr/>
          </p:nvSpPr>
          <p:spPr>
            <a:xfrm>
              <a:off x="463331" y="4549323"/>
              <a:ext cx="2273850" cy="1590185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rgbClr val="1C07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r>
                <a:rPr lang="pt-BR" altLang="pt-BR" b="1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  <a:t>GOV’S</a:t>
              </a:r>
            </a:p>
            <a:p>
              <a:pPr algn="ctr">
                <a:defRPr/>
              </a:pPr>
              <a:r>
                <a:rPr lang="pt-BR" altLang="pt-BR" b="1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  <a:t> Federal Estaduais e Municipais</a:t>
              </a:r>
              <a:br>
                <a:rPr lang="pt-BR" altLang="pt-BR" b="1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</a:br>
              <a:endParaRPr lang="pt-BR" altLang="pt-BR" b="1">
                <a:solidFill>
                  <a:schemeClr val="tx1"/>
                </a:solidFill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4" name="Elipse 3">
              <a:extLst>
                <a:ext uri="{FF2B5EF4-FFF2-40B4-BE49-F238E27FC236}">
                  <a16:creationId xmlns:a16="http://schemas.microsoft.com/office/drawing/2014/main" xmlns="" id="{6AD02BED-7FDB-451D-BED7-3926216E45F2}"/>
                </a:ext>
              </a:extLst>
            </p:cNvPr>
            <p:cNvSpPr/>
            <p:nvPr/>
          </p:nvSpPr>
          <p:spPr>
            <a:xfrm>
              <a:off x="3965988" y="5577957"/>
              <a:ext cx="2695208" cy="1532456"/>
            </a:xfrm>
            <a:prstGeom prst="ellipse">
              <a:avLst/>
            </a:prstGeom>
            <a:solidFill>
              <a:srgbClr val="FFFF00"/>
            </a:solidFill>
            <a:ln>
              <a:solidFill>
                <a:srgbClr val="1C07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r>
                <a:rPr lang="pt-BR" b="1" dirty="0">
                  <a:solidFill>
                    <a:schemeClr val="tx1"/>
                  </a:solidFill>
                  <a:latin typeface="Arial Narrow" pitchFamily="34" charset="0"/>
                </a:rPr>
                <a:t>SOCIEDADE CIVIL </a:t>
              </a:r>
            </a:p>
            <a:p>
              <a:pPr algn="ctr">
                <a:defRPr/>
              </a:pPr>
              <a:r>
                <a:rPr lang="pt-BR" b="1" dirty="0">
                  <a:solidFill>
                    <a:schemeClr val="tx1"/>
                  </a:solidFill>
                  <a:latin typeface="Arial Narrow" pitchFamily="34" charset="0"/>
                </a:rPr>
                <a:t>Todos os setores</a:t>
              </a:r>
            </a:p>
          </p:txBody>
        </p:sp>
        <p:sp>
          <p:nvSpPr>
            <p:cNvPr id="5" name="Elipse 4">
              <a:extLst>
                <a:ext uri="{FF2B5EF4-FFF2-40B4-BE49-F238E27FC236}">
                  <a16:creationId xmlns:a16="http://schemas.microsoft.com/office/drawing/2014/main" xmlns="" id="{B28D5F42-34E8-4DD7-8AE2-AEE597160D73}"/>
                </a:ext>
              </a:extLst>
            </p:cNvPr>
            <p:cNvSpPr/>
            <p:nvPr/>
          </p:nvSpPr>
          <p:spPr>
            <a:xfrm>
              <a:off x="7724800" y="4334148"/>
              <a:ext cx="2526294" cy="1826351"/>
            </a:xfrm>
            <a:prstGeom prst="ellipse">
              <a:avLst/>
            </a:prstGeom>
            <a:solidFill>
              <a:srgbClr val="6B8DFB"/>
            </a:solidFill>
            <a:ln>
              <a:solidFill>
                <a:srgbClr val="1C07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r>
                <a:rPr lang="pt-BR" altLang="pt-BR" b="1" dirty="0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  <a:t>ONU</a:t>
              </a:r>
            </a:p>
            <a:p>
              <a:pPr algn="ctr">
                <a:defRPr/>
              </a:pPr>
              <a:r>
                <a:rPr lang="pt-BR" altLang="pt-BR" b="1" dirty="0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  <a:t>e suas Agencias</a:t>
              </a:r>
              <a:br>
                <a:rPr lang="pt-BR" altLang="pt-BR" b="1" dirty="0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</a:br>
              <a:r>
                <a:rPr lang="pt-BR" altLang="pt-BR" b="1" dirty="0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  <a:t>Acordos Internacionais</a:t>
              </a:r>
              <a:br>
                <a:rPr lang="pt-BR" altLang="pt-BR" b="1" dirty="0">
                  <a:solidFill>
                    <a:schemeClr val="tx1"/>
                  </a:solidFill>
                  <a:latin typeface="Arial Narrow" pitchFamily="34" charset="0"/>
                  <a:cs typeface="Arial" pitchFamily="34" charset="0"/>
                </a:rPr>
              </a:br>
              <a:endParaRPr lang="pt-BR" altLang="pt-BR" b="1" dirty="0">
                <a:solidFill>
                  <a:schemeClr val="tx1"/>
                </a:solidFill>
                <a:latin typeface="Arial Narrow" pitchFamily="34" charset="0"/>
                <a:cs typeface="Arial" pitchFamily="34" charset="0"/>
              </a:endParaRPr>
            </a:p>
          </p:txBody>
        </p:sp>
        <p:sp>
          <p:nvSpPr>
            <p:cNvPr id="6" name="Seta para baixo 5">
              <a:extLst>
                <a:ext uri="{FF2B5EF4-FFF2-40B4-BE49-F238E27FC236}">
                  <a16:creationId xmlns:a16="http://schemas.microsoft.com/office/drawing/2014/main" xmlns="" id="{566943FD-9257-4DEC-891D-0F0ADF85C41D}"/>
                </a:ext>
              </a:extLst>
            </p:cNvPr>
            <p:cNvSpPr/>
            <p:nvPr/>
          </p:nvSpPr>
          <p:spPr>
            <a:xfrm rot="3375489">
              <a:off x="2885403" y="4351744"/>
              <a:ext cx="568548" cy="63482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endParaRPr lang="pt-BR" altLang="pt-B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7" name="Seta para a direita 6">
              <a:extLst>
                <a:ext uri="{FF2B5EF4-FFF2-40B4-BE49-F238E27FC236}">
                  <a16:creationId xmlns:a16="http://schemas.microsoft.com/office/drawing/2014/main" xmlns="" id="{18064573-F180-4AA7-9A1D-2F9DB86731BB}"/>
                </a:ext>
              </a:extLst>
            </p:cNvPr>
            <p:cNvSpPr/>
            <p:nvPr/>
          </p:nvSpPr>
          <p:spPr>
            <a:xfrm rot="5400000">
              <a:off x="5045008" y="4670251"/>
              <a:ext cx="535310" cy="569854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endParaRPr lang="pt-BR" altLang="pt-B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8" name="Seta para a direita 7">
              <a:extLst>
                <a:ext uri="{FF2B5EF4-FFF2-40B4-BE49-F238E27FC236}">
                  <a16:creationId xmlns:a16="http://schemas.microsoft.com/office/drawing/2014/main" xmlns="" id="{4C1ECB1B-2877-4FBB-AB0F-B5B2557E8E98}"/>
                </a:ext>
              </a:extLst>
            </p:cNvPr>
            <p:cNvSpPr/>
            <p:nvPr/>
          </p:nvSpPr>
          <p:spPr>
            <a:xfrm rot="2056536">
              <a:off x="7084410" y="4430365"/>
              <a:ext cx="644102" cy="577295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4278" tIns="52139" rIns="104278" bIns="52139" anchor="ctr"/>
            <a:lstStyle/>
            <a:p>
              <a:pPr algn="ctr">
                <a:defRPr/>
              </a:pPr>
              <a:endParaRPr lang="pt-BR" altLang="pt-BR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11278" name="CaixaDeTexto 8">
              <a:extLst>
                <a:ext uri="{FF2B5EF4-FFF2-40B4-BE49-F238E27FC236}">
                  <a16:creationId xmlns:a16="http://schemas.microsoft.com/office/drawing/2014/main" xmlns="" id="{A68DA94C-F1B2-4B1A-97D9-FA76D6EAAB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41675" y="5578475"/>
              <a:ext cx="420688" cy="812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4278" tIns="52139" rIns="104278" bIns="52139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sz="4000">
                  <a:solidFill>
                    <a:srgbClr val="FF0000"/>
                  </a:solidFill>
                  <a:latin typeface="Calibri" panose="020F0502020204030204" pitchFamily="34" charset="0"/>
                </a:rPr>
                <a:t>+</a:t>
              </a:r>
            </a:p>
          </p:txBody>
        </p:sp>
        <p:sp>
          <p:nvSpPr>
            <p:cNvPr id="11279" name="CaixaDeTexto 10">
              <a:extLst>
                <a:ext uri="{FF2B5EF4-FFF2-40B4-BE49-F238E27FC236}">
                  <a16:creationId xmlns:a16="http://schemas.microsoft.com/office/drawing/2014/main" xmlns="" id="{30CDE487-D1E3-4BA8-B6D3-3F05B244ED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4488" y="5578475"/>
              <a:ext cx="420687" cy="8128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4278" tIns="52139" rIns="104278" bIns="52139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r>
                <a:rPr lang="pt-BR" altLang="pt-BR" sz="4000">
                  <a:solidFill>
                    <a:srgbClr val="FF0000"/>
                  </a:solidFill>
                  <a:latin typeface="Calibri" panose="020F0502020204030204" pitchFamily="34" charset="0"/>
                </a:rPr>
                <a:t>+</a:t>
              </a:r>
            </a:p>
          </p:txBody>
        </p:sp>
      </p:grpSp>
      <p:sp>
        <p:nvSpPr>
          <p:cNvPr id="11267" name="CaixaDeTexto 10">
            <a:extLst>
              <a:ext uri="{FF2B5EF4-FFF2-40B4-BE49-F238E27FC236}">
                <a16:creationId xmlns:a16="http://schemas.microsoft.com/office/drawing/2014/main" xmlns="" id="{FC472E0C-3EDC-45AF-BAA5-1A73618243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8238" y="1125540"/>
            <a:ext cx="6858000" cy="98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pt-BR" altLang="pt-BR" sz="2000" b="1"/>
              <a:t>AGENDA 2030  - INTEGRAÇÃO PARA SUSTENTABILIDADE - 2016 a 2030</a:t>
            </a:r>
          </a:p>
          <a:p>
            <a:pPr algn="ctr"/>
            <a:endParaRPr lang="pt-BR" altLang="pt-BR" b="1"/>
          </a:p>
        </p:txBody>
      </p:sp>
      <p:sp>
        <p:nvSpPr>
          <p:cNvPr id="11268" name="Retângulo 12">
            <a:extLst>
              <a:ext uri="{FF2B5EF4-FFF2-40B4-BE49-F238E27FC236}">
                <a16:creationId xmlns:a16="http://schemas.microsoft.com/office/drawing/2014/main" xmlns="" id="{83BFD75F-F3CE-4539-B7BC-F81287773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553" y="1713592"/>
            <a:ext cx="8136904" cy="92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5" rIns="91431" bIns="45715">
            <a:spAutoFit/>
          </a:bodyPr>
          <a:lstStyle>
            <a:lvl1pPr marL="631825" indent="-3159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altLang="pt-BR" b="1" dirty="0"/>
              <a:t>Novo desafio começou   </a:t>
            </a:r>
            <a:r>
              <a:rPr lang="pt-BR" altLang="pt-BR" b="1" dirty="0">
                <a:sym typeface="Wingdings" panose="05000000000000000000" pitchFamily="2" charset="2"/>
              </a:rPr>
              <a:t>  </a:t>
            </a:r>
            <a:r>
              <a:rPr lang="pt-BR" altLang="pt-BR" b="1" dirty="0"/>
              <a:t>ações Locais para o resultado Global</a:t>
            </a:r>
          </a:p>
          <a:p>
            <a:pPr algn="ctr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pt-BR" altLang="pt-BR" b="1" dirty="0">
                <a:solidFill>
                  <a:srgbClr val="376092"/>
                </a:solidFill>
              </a:rPr>
              <a:t>Agenda para cada pessoa se engajar e ajudar a cumprir</a:t>
            </a:r>
          </a:p>
        </p:txBody>
      </p:sp>
      <p:sp>
        <p:nvSpPr>
          <p:cNvPr id="11269" name="Espaço Reservado para Número de Slide 12">
            <a:extLst>
              <a:ext uri="{FF2B5EF4-FFF2-40B4-BE49-F238E27FC236}">
                <a16:creationId xmlns:a16="http://schemas.microsoft.com/office/drawing/2014/main" xmlns="" id="{2881A99C-77E3-4485-8B1F-29BE4BD00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485900" y="6356352"/>
            <a:ext cx="16002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l"/>
            <a:fld id="{63CC30DF-90BF-47B7-9338-C1966792FCE8}" type="slidenum">
              <a:rPr lang="pt-BR" altLang="pt-BR">
                <a:solidFill>
                  <a:srgbClr val="898989"/>
                </a:solidFill>
              </a:rPr>
              <a:pPr algn="l"/>
              <a:t>11</a:t>
            </a:fld>
            <a:endParaRPr lang="pt-BR" altLang="pt-BR">
              <a:solidFill>
                <a:srgbClr val="898989"/>
              </a:solidFill>
            </a:endParaRPr>
          </a:p>
        </p:txBody>
      </p:sp>
      <p:sp>
        <p:nvSpPr>
          <p:cNvPr id="11270" name="object 12">
            <a:extLst>
              <a:ext uri="{FF2B5EF4-FFF2-40B4-BE49-F238E27FC236}">
                <a16:creationId xmlns:a16="http://schemas.microsoft.com/office/drawing/2014/main" xmlns="" id="{9CAEEAE1-2B17-4AB7-925C-78942B4937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8004" y="304802"/>
            <a:ext cx="5832872" cy="820738"/>
          </a:xfrm>
          <a:prstGeom prst="rect">
            <a:avLst/>
          </a:prstGeom>
          <a:solidFill>
            <a:srgbClr val="5DD5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1113"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31591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ts val="3225"/>
              </a:lnSpc>
            </a:pPr>
            <a:r>
              <a:rPr lang="pt-BR" altLang="pt-BR" sz="2100" b="1" dirty="0">
                <a:solidFill>
                  <a:srgbClr val="002060"/>
                </a:solidFill>
              </a:rPr>
              <a:t>NOVA AGENDA MUNDIAL DE DESENVOLVIMENTO</a:t>
            </a:r>
          </a:p>
        </p:txBody>
      </p:sp>
      <p:sp>
        <p:nvSpPr>
          <p:cNvPr id="1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7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9054" y="6260745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689139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Arredondado 2"/>
          <p:cNvSpPr/>
          <p:nvPr/>
        </p:nvSpPr>
        <p:spPr>
          <a:xfrm>
            <a:off x="966355" y="2173675"/>
            <a:ext cx="2680856" cy="3706716"/>
          </a:xfrm>
          <a:prstGeom prst="roundRect">
            <a:avLst/>
          </a:prstGeom>
          <a:solidFill>
            <a:srgbClr val="7CAFD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260648"/>
            <a:ext cx="2390081" cy="725975"/>
          </a:xfrm>
          <a:prstGeom prst="rect">
            <a:avLst/>
          </a:prstGeom>
        </p:spPr>
      </p:pic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152268" y="986623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 dirty="0"/>
              <a:t>AGENDA 2030 e os 5 </a:t>
            </a:r>
            <a:r>
              <a:rPr lang="pt-BR" altLang="pt-BR" sz="2400" b="1" dirty="0" err="1">
                <a:latin typeface="+mn-lt"/>
              </a:rPr>
              <a:t>P’s</a:t>
            </a:r>
            <a:endParaRPr lang="pt-BR" altLang="pt-BR" sz="2400" dirty="0">
              <a:latin typeface="+mn-lt"/>
            </a:endParaRPr>
          </a:p>
        </p:txBody>
      </p:sp>
      <p:pic>
        <p:nvPicPr>
          <p:cNvPr id="14" name="Picture 7" descr="Resultado de imagem para 5 Ps da agenda 2030 da on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9" t="3790" r="5334" b="4019"/>
          <a:stretch>
            <a:fillRect/>
          </a:stretch>
        </p:blipFill>
        <p:spPr bwMode="auto">
          <a:xfrm>
            <a:off x="5364088" y="1458924"/>
            <a:ext cx="3106542" cy="421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tângulo 5"/>
          <p:cNvSpPr>
            <a:spLocks noChangeArrowheads="1"/>
          </p:cNvSpPr>
          <p:nvPr/>
        </p:nvSpPr>
        <p:spPr bwMode="auto">
          <a:xfrm>
            <a:off x="539552" y="1556792"/>
            <a:ext cx="3049553" cy="3862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pt-BR" altLang="pt-BR" b="1" u="sng" dirty="0"/>
              <a:t>PLANO DE AÇÃO </a:t>
            </a:r>
          </a:p>
          <a:p>
            <a:pPr algn="ctr">
              <a:lnSpc>
                <a:spcPct val="150000"/>
              </a:lnSpc>
            </a:pPr>
            <a:r>
              <a:rPr lang="pt-BR" altLang="pt-BR" b="1" dirty="0"/>
              <a:t>     </a:t>
            </a:r>
            <a:r>
              <a:rPr lang="pt-BR" altLang="pt-BR" b="1" dirty="0" smtClean="0"/>
              <a:t>Áreas </a:t>
            </a:r>
            <a:r>
              <a:rPr lang="pt-BR" altLang="pt-BR" b="1" dirty="0"/>
              <a:t>de importância crucial: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pt-BR" altLang="pt-BR" b="1" dirty="0"/>
              <a:t>as </a:t>
            </a:r>
            <a:r>
              <a:rPr lang="pt-BR" altLang="pt-BR" sz="1600" b="1" u="sng" dirty="0"/>
              <a:t>Pessoas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pt-BR" altLang="pt-BR" sz="1600" b="1" dirty="0"/>
              <a:t>o </a:t>
            </a:r>
            <a:r>
              <a:rPr lang="pt-BR" altLang="pt-BR" sz="1600" b="1" u="sng" dirty="0"/>
              <a:t>Planeta 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pt-BR" altLang="pt-BR" sz="1600" b="1" dirty="0"/>
              <a:t>a  </a:t>
            </a:r>
            <a:r>
              <a:rPr lang="pt-BR" altLang="pt-BR" sz="1600" b="1" u="sng" dirty="0"/>
              <a:t>Prosperidade</a:t>
            </a:r>
            <a:r>
              <a:rPr lang="pt-BR" altLang="pt-BR" sz="1600" b="1" dirty="0"/>
              <a:t> 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pt-BR" altLang="pt-BR" sz="1600" b="1" dirty="0">
                <a:sym typeface="Wingdings" panose="05000000000000000000" pitchFamily="2" charset="2"/>
              </a:rPr>
              <a:t>a </a:t>
            </a:r>
            <a:r>
              <a:rPr lang="pt-BR" altLang="pt-BR" sz="1600" b="1" u="sng" dirty="0">
                <a:sym typeface="Wingdings" panose="05000000000000000000" pitchFamily="2" charset="2"/>
              </a:rPr>
              <a:t>Paz </a:t>
            </a:r>
          </a:p>
          <a:p>
            <a:pPr lvl="1">
              <a:lnSpc>
                <a:spcPct val="200000"/>
              </a:lnSpc>
              <a:buFont typeface="Wingdings" panose="05000000000000000000" pitchFamily="2" charset="2"/>
              <a:buChar char="à"/>
            </a:pPr>
            <a:r>
              <a:rPr lang="pt-BR" altLang="pt-BR" sz="1600" b="1" dirty="0">
                <a:sym typeface="Wingdings" panose="05000000000000000000" pitchFamily="2" charset="2"/>
              </a:rPr>
              <a:t>as </a:t>
            </a:r>
            <a:r>
              <a:rPr lang="pt-BR" altLang="pt-BR" sz="1600" b="1" u="sng" dirty="0">
                <a:sym typeface="Wingdings" panose="05000000000000000000" pitchFamily="2" charset="2"/>
              </a:rPr>
              <a:t>Parcerias </a:t>
            </a:r>
            <a:endParaRPr lang="pt-BR" altLang="pt-BR" sz="1600" b="1" u="sng" dirty="0"/>
          </a:p>
        </p:txBody>
      </p:sp>
      <p:sp>
        <p:nvSpPr>
          <p:cNvPr id="16" name="CaixaDeTexto 15"/>
          <p:cNvSpPr txBox="1">
            <a:spLocks noChangeArrowheads="1"/>
          </p:cNvSpPr>
          <p:nvPr/>
        </p:nvSpPr>
        <p:spPr bwMode="auto">
          <a:xfrm>
            <a:off x="1907704" y="5662989"/>
            <a:ext cx="6113684" cy="646331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b="1" dirty="0" err="1"/>
              <a:t>Tod@s</a:t>
            </a:r>
            <a:r>
              <a:rPr lang="pt-BR" altLang="pt-BR" b="1" dirty="0"/>
              <a:t> nós somos responsáveis pelo alcance e/ou superação das metas</a:t>
            </a:r>
          </a:p>
        </p:txBody>
      </p:sp>
      <p:sp>
        <p:nvSpPr>
          <p:cNvPr id="17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8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6446509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973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AutoShape 2" descr="Resultado de imagem para O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 dirty="0">
              <a:latin typeface="Arial" pitchFamily="34" charset="0"/>
            </a:endParaRPr>
          </a:p>
        </p:txBody>
      </p:sp>
      <p:sp>
        <p:nvSpPr>
          <p:cNvPr id="5123" name="AutoShape 4" descr="Resultado de imagem para O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 dirty="0">
              <a:latin typeface="Arial" pitchFamily="34" charset="0"/>
            </a:endParaRPr>
          </a:p>
        </p:txBody>
      </p:sp>
      <p:sp>
        <p:nvSpPr>
          <p:cNvPr id="5124" name="Retângulo 6"/>
          <p:cNvSpPr>
            <a:spLocks noChangeArrowheads="1"/>
          </p:cNvSpPr>
          <p:nvPr/>
        </p:nvSpPr>
        <p:spPr bwMode="auto">
          <a:xfrm>
            <a:off x="1912513" y="432314"/>
            <a:ext cx="539946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1800" b="1" dirty="0">
                <a:solidFill>
                  <a:srgbClr val="37441C"/>
                </a:solidFill>
                <a:latin typeface="Comic Sans MS" pitchFamily="66" charset="0"/>
              </a:rPr>
              <a:t>Transformando Nosso Mundo: </a:t>
            </a:r>
            <a:br>
              <a:rPr lang="pt-BR" altLang="pt-BR" sz="1800" b="1" dirty="0">
                <a:solidFill>
                  <a:srgbClr val="37441C"/>
                </a:solidFill>
                <a:latin typeface="Comic Sans MS" pitchFamily="66" charset="0"/>
              </a:rPr>
            </a:br>
            <a:r>
              <a:rPr lang="pt-BR" altLang="pt-BR" sz="1800" b="1" dirty="0">
                <a:solidFill>
                  <a:srgbClr val="37441C"/>
                </a:solidFill>
                <a:latin typeface="Comic Sans MS" pitchFamily="66" charset="0"/>
              </a:rPr>
              <a:t>A Agenda 2030 para o Desenvolvimento Sustentável</a:t>
            </a:r>
          </a:p>
        </p:txBody>
      </p:sp>
      <p:sp>
        <p:nvSpPr>
          <p:cNvPr id="6" name="Retângulo 5"/>
          <p:cNvSpPr/>
          <p:nvPr/>
        </p:nvSpPr>
        <p:spPr>
          <a:xfrm>
            <a:off x="1275005" y="1268415"/>
            <a:ext cx="7023973" cy="23082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600" b="1" dirty="0">
                <a:solidFill>
                  <a:srgbClr val="4F6228"/>
                </a:solidFill>
                <a:latin typeface="Comic Sans MS" pitchFamily="66" charset="0"/>
              </a:rPr>
              <a:t>Em setembro/2015,  na sede da ONU em Nova York – EUA </a:t>
            </a:r>
          </a:p>
          <a:p>
            <a:pPr algn="ctr" eaLnBrk="1" hangingPunct="1">
              <a:defRPr/>
            </a:pPr>
            <a:r>
              <a:rPr lang="pt-BR" altLang="pt-BR" sz="1600" b="1" u="sng" dirty="0">
                <a:solidFill>
                  <a:srgbClr val="4F6228"/>
                </a:solidFill>
                <a:latin typeface="Comic Sans MS" pitchFamily="66" charset="0"/>
              </a:rPr>
              <a:t>na Cúpula das Nações Unidas sobre o Desenvolvimento Sustentável</a:t>
            </a:r>
          </a:p>
          <a:p>
            <a:pPr algn="ctr" eaLnBrk="1" hangingPunct="1">
              <a:defRPr/>
            </a:pPr>
            <a:r>
              <a:rPr lang="pt-BR" altLang="pt-BR" sz="1600" b="1" u="sng" dirty="0">
                <a:solidFill>
                  <a:srgbClr val="4F6228"/>
                </a:solidFill>
                <a:latin typeface="Comic Sans MS" pitchFamily="66" charset="0"/>
              </a:rPr>
              <a:t> </a:t>
            </a:r>
          </a:p>
          <a:p>
            <a:pPr algn="ctr" eaLnBrk="1" hangingPunct="1">
              <a:defRPr/>
            </a:pPr>
            <a:r>
              <a:rPr lang="pt-BR" altLang="pt-BR" sz="1600" dirty="0">
                <a:solidFill>
                  <a:srgbClr val="4F6228"/>
                </a:solidFill>
                <a:latin typeface="Comic Sans MS" pitchFamily="66" charset="0"/>
              </a:rPr>
              <a:t>foi assinada por todos os 193 países-membros a nova Agenda, chamada </a:t>
            </a:r>
          </a:p>
          <a:p>
            <a:pPr algn="ctr" eaLnBrk="1" hangingPunct="1">
              <a:defRPr/>
            </a:pPr>
            <a:r>
              <a:rPr lang="pt-BR" altLang="pt-BR" sz="1600" b="1" dirty="0">
                <a:solidFill>
                  <a:srgbClr val="4F6228"/>
                </a:solidFill>
                <a:latin typeface="Comic Sans MS" pitchFamily="66" charset="0"/>
              </a:rPr>
              <a:t>Agenda 2030</a:t>
            </a:r>
          </a:p>
          <a:p>
            <a:pPr algn="ctr" eaLnBrk="1" hangingPunct="1">
              <a:defRPr/>
            </a:pPr>
            <a:r>
              <a:rPr lang="pt-BR" altLang="pt-BR" sz="1600" dirty="0">
                <a:solidFill>
                  <a:srgbClr val="4F6228"/>
                </a:solidFill>
                <a:latin typeface="Comic Sans MS" pitchFamily="66" charset="0"/>
              </a:rPr>
              <a:t>Contendo 17 Objetivos de Desenvolvimento Sustentáveis (ODS)</a:t>
            </a:r>
            <a:r>
              <a:rPr lang="pt-BR" altLang="pt-BR" sz="1600" b="1" dirty="0">
                <a:solidFill>
                  <a:srgbClr val="4F6228"/>
                </a:solidFill>
                <a:latin typeface="Comic Sans MS" pitchFamily="66" charset="0"/>
              </a:rPr>
              <a:t> </a:t>
            </a:r>
            <a:r>
              <a:rPr lang="pt-BR" altLang="pt-BR" sz="1600" dirty="0">
                <a:solidFill>
                  <a:srgbClr val="4F6228"/>
                </a:solidFill>
                <a:latin typeface="Comic Sans MS" pitchFamily="66" charset="0"/>
              </a:rPr>
              <a:t/>
            </a:r>
            <a:br>
              <a:rPr lang="pt-BR" altLang="pt-BR" sz="1600" dirty="0">
                <a:solidFill>
                  <a:srgbClr val="4F6228"/>
                </a:solidFill>
                <a:latin typeface="Comic Sans MS" pitchFamily="66" charset="0"/>
              </a:rPr>
            </a:br>
            <a:r>
              <a:rPr lang="pt-BR" altLang="pt-BR" sz="1600" dirty="0">
                <a:solidFill>
                  <a:srgbClr val="4F6228"/>
                </a:solidFill>
                <a:latin typeface="Comic Sans MS" pitchFamily="66" charset="0"/>
              </a:rPr>
              <a:t>com 169 metas </a:t>
            </a:r>
          </a:p>
          <a:p>
            <a:pPr algn="ctr" eaLnBrk="1" hangingPunct="1">
              <a:defRPr/>
            </a:pPr>
            <a:r>
              <a:rPr lang="pt-BR" altLang="pt-BR" sz="1600" b="1" u="sng" dirty="0">
                <a:solidFill>
                  <a:srgbClr val="4F6228"/>
                </a:solidFill>
                <a:latin typeface="Comic Sans MS" pitchFamily="66" charset="0"/>
              </a:rPr>
              <a:t>para alcançar a prosperidade e o bem-estar de todos até 2030</a:t>
            </a:r>
            <a:r>
              <a:rPr lang="pt-BR" altLang="pt-BR" sz="1600" b="1" dirty="0">
                <a:solidFill>
                  <a:srgbClr val="4F6228"/>
                </a:solidFill>
                <a:latin typeface="Comic Sans MS" pitchFamily="66" charset="0"/>
              </a:rPr>
              <a:t>.</a:t>
            </a:r>
            <a:br>
              <a:rPr lang="pt-BR" altLang="pt-BR" sz="1600" b="1" dirty="0">
                <a:solidFill>
                  <a:srgbClr val="4F6228"/>
                </a:solidFill>
                <a:latin typeface="Comic Sans MS" pitchFamily="66" charset="0"/>
              </a:rPr>
            </a:br>
            <a:endParaRPr lang="pt-BR" altLang="pt-BR" sz="1600" dirty="0">
              <a:solidFill>
                <a:srgbClr val="4F6228"/>
              </a:solidFill>
              <a:latin typeface="Comic Sans MS" pitchFamily="66" charset="0"/>
            </a:endParaRPr>
          </a:p>
        </p:txBody>
      </p:sp>
      <p:sp>
        <p:nvSpPr>
          <p:cNvPr id="5126" name="AutoShape 8" descr="Resultado de imagem para agenda 203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t-BR" altLang="pt-BR" sz="1800" dirty="0">
              <a:latin typeface="Arial" pitchFamily="34" charset="0"/>
            </a:endParaRPr>
          </a:p>
        </p:txBody>
      </p:sp>
      <p:pic>
        <p:nvPicPr>
          <p:cNvPr id="5127" name="Picture 10" descr="Resultado de imagem para agenda 2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9" y="4784727"/>
            <a:ext cx="6935787" cy="1452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12" descr="http://www.instituto-camoes.pt/images/artigos/14751-0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3789364"/>
            <a:ext cx="1409700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eta em curva para baixo 9"/>
          <p:cNvSpPr/>
          <p:nvPr/>
        </p:nvSpPr>
        <p:spPr>
          <a:xfrm>
            <a:off x="3924301" y="3789363"/>
            <a:ext cx="1223963" cy="215900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endParaRPr lang="pt-BR" altLang="pt-BR" dirty="0">
              <a:latin typeface="Calibri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508626" y="3789363"/>
            <a:ext cx="2016125" cy="5842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>
              <a:defRPr/>
            </a:pPr>
            <a:r>
              <a:rPr lang="pt-BR" altLang="pt-BR" sz="1600" b="1" dirty="0">
                <a:solidFill>
                  <a:srgbClr val="4F6228"/>
                </a:solidFill>
                <a:latin typeface="Comic Sans MS" pitchFamily="66" charset="0"/>
              </a:rPr>
              <a:t>Agenda de cada um de nós</a:t>
            </a:r>
          </a:p>
        </p:txBody>
      </p:sp>
      <p:sp>
        <p:nvSpPr>
          <p:cNvPr id="12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3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82845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5">
            <a:extLst>
              <a:ext uri="{FF2B5EF4-FFF2-40B4-BE49-F238E27FC236}">
                <a16:creationId xmlns:a16="http://schemas.microsoft.com/office/drawing/2014/main" xmlns="" id="{4DBDC781-173C-4A76-93F1-34F7B70D62B6}"/>
              </a:ext>
            </a:extLst>
          </p:cNvPr>
          <p:cNvSpPr txBox="1">
            <a:spLocks/>
          </p:cNvSpPr>
          <p:nvPr/>
        </p:nvSpPr>
        <p:spPr>
          <a:xfrm>
            <a:off x="1535906" y="332656"/>
            <a:ext cx="6072188" cy="414338"/>
          </a:xfrm>
          <a:prstGeom prst="rect">
            <a:avLst/>
          </a:prstGeom>
          <a:solidFill>
            <a:srgbClr val="5DD5FF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1" tIns="45715" rIns="91431" bIns="45715"/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2"/>
                </a:solidFill>
              </a:rPr>
              <a:t>AGENDA  2030 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xmlns="" id="{CC79CE8E-13E6-4A9D-BE4F-DD3A9A8E3D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72" t="15640" r="15192" b="16321"/>
          <a:stretch>
            <a:fillRect/>
          </a:stretch>
        </p:blipFill>
        <p:spPr bwMode="auto">
          <a:xfrm>
            <a:off x="1535906" y="746994"/>
            <a:ext cx="616267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Retângulo 4">
            <a:extLst>
              <a:ext uri="{FF2B5EF4-FFF2-40B4-BE49-F238E27FC236}">
                <a16:creationId xmlns:a16="http://schemas.microsoft.com/office/drawing/2014/main" xmlns="" id="{319C9FEC-89F0-4C06-AD89-D54E53548F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71800" y="5852394"/>
            <a:ext cx="3864769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0175" tIns="40087" rIns="80175" bIns="40087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100" dirty="0">
                <a:solidFill>
                  <a:srgbClr val="0000FF"/>
                </a:solidFill>
              </a:rPr>
              <a:t>Fonte: https://nacoesunidas.org/pos2015/</a:t>
            </a:r>
          </a:p>
        </p:txBody>
      </p:sp>
      <p:sp>
        <p:nvSpPr>
          <p:cNvPr id="8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9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52651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CaixaDeTexto 19"/>
          <p:cNvSpPr txBox="1"/>
          <p:nvPr/>
        </p:nvSpPr>
        <p:spPr>
          <a:xfrm>
            <a:off x="2011272" y="447406"/>
            <a:ext cx="1429780" cy="315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solidFill>
                  <a:schemeClr val="bg1"/>
                </a:solidFill>
              </a:rPr>
              <a:t>SÃO PAULO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7829" y="188640"/>
            <a:ext cx="2779835" cy="844361"/>
          </a:xfrm>
          <a:prstGeom prst="rect">
            <a:avLst/>
          </a:prstGeom>
        </p:spPr>
      </p:pic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364848" y="1108614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2400" dirty="0">
              <a:latin typeface="+mn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86768" y="923890"/>
            <a:ext cx="7482690" cy="759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936750" indent="-1924050" algn="ctr">
              <a:lnSpc>
                <a:spcPts val="5175"/>
              </a:lnSpc>
              <a:defRPr/>
            </a:pPr>
            <a:r>
              <a:rPr lang="pt-BR" altLang="pt-BR" sz="2800" b="1" cap="all" dirty="0"/>
              <a:t>Resumo: Entendendo a Agenda 2030</a:t>
            </a:r>
            <a:r>
              <a:rPr lang="pt-BR" altLang="pt-BR" sz="3200" b="1" cap="all" dirty="0"/>
              <a:t> </a:t>
            </a:r>
          </a:p>
        </p:txBody>
      </p:sp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784" y="1645220"/>
            <a:ext cx="5271927" cy="52339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6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658" y="6364817"/>
            <a:ext cx="2758838" cy="436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0195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54172"/>
            <a:ext cx="2787326" cy="846636"/>
          </a:xfrm>
          <a:prstGeom prst="rect">
            <a:avLst/>
          </a:prstGeom>
        </p:spPr>
      </p:pic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62859" y="982283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2400" dirty="0">
              <a:latin typeface="+mn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3672976" y="1136596"/>
            <a:ext cx="24832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altLang="pt-BR" sz="2800" b="1" cap="all" dirty="0"/>
              <a:t>17 ODS </a:t>
            </a:r>
          </a:p>
        </p:txBody>
      </p:sp>
      <p:pic>
        <p:nvPicPr>
          <p:cNvPr id="14" name="Picture 14" descr="OD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04"/>
          <a:stretch>
            <a:fillRect/>
          </a:stretch>
        </p:blipFill>
        <p:spPr bwMode="auto">
          <a:xfrm>
            <a:off x="8012193" y="2592321"/>
            <a:ext cx="1116649" cy="1275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 descr="ODS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764"/>
          <a:stretch>
            <a:fillRect/>
          </a:stretch>
        </p:blipFill>
        <p:spPr bwMode="auto">
          <a:xfrm>
            <a:off x="8006344" y="3867756"/>
            <a:ext cx="1116650" cy="1246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30" descr="A redução da pobreza é um dos eixos da agenda de desenvolvimento pós-2015. Crianças na favela de Kallayanpur, uma das favelas urbanas em Daca, Bangladesh. Foto: ONU/Kibae Par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6" t="9451" r="14642"/>
          <a:stretch>
            <a:fillRect/>
          </a:stretch>
        </p:blipFill>
        <p:spPr bwMode="auto">
          <a:xfrm>
            <a:off x="7956376" y="1444246"/>
            <a:ext cx="1116649" cy="11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0" descr="Resultado de imagem para educação inclusiv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889" y="5003510"/>
            <a:ext cx="1125572" cy="1097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tângulo 11"/>
          <p:cNvSpPr>
            <a:spLocks noChangeArrowheads="1"/>
          </p:cNvSpPr>
          <p:nvPr/>
        </p:nvSpPr>
        <p:spPr bwMode="auto">
          <a:xfrm>
            <a:off x="323528" y="1618132"/>
            <a:ext cx="6290515" cy="936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1:  Erradicação da pobreza</a:t>
            </a:r>
          </a:p>
          <a:p>
            <a:r>
              <a:rPr lang="pt-BR" altLang="pt-BR" b="1" u="sng" dirty="0"/>
              <a:t>Acabar com a pobreza</a:t>
            </a:r>
            <a:r>
              <a:rPr lang="pt-BR" altLang="pt-BR" b="1" dirty="0"/>
              <a:t> extrema em todas as suas formas, em todos os lugares.</a:t>
            </a:r>
            <a:endParaRPr lang="pt-BR" altLang="pt-BR" dirty="0"/>
          </a:p>
        </p:txBody>
      </p:sp>
      <p:sp>
        <p:nvSpPr>
          <p:cNvPr id="22" name="Retângulo 12"/>
          <p:cNvSpPr>
            <a:spLocks noChangeArrowheads="1"/>
          </p:cNvSpPr>
          <p:nvPr/>
        </p:nvSpPr>
        <p:spPr bwMode="auto">
          <a:xfrm>
            <a:off x="323528" y="2592321"/>
            <a:ext cx="6267289" cy="121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 2: Fome Zero e Agricultura Sustentável</a:t>
            </a:r>
          </a:p>
          <a:p>
            <a:r>
              <a:rPr lang="pt-BR" altLang="pt-BR" b="1" u="sng" dirty="0"/>
              <a:t>Acabar com a fome</a:t>
            </a:r>
            <a:r>
              <a:rPr lang="pt-BR" altLang="pt-BR" b="1" dirty="0"/>
              <a:t>, alcançar a segurança alimentar e melhoria </a:t>
            </a:r>
            <a:br>
              <a:rPr lang="pt-BR" altLang="pt-BR" b="1" dirty="0"/>
            </a:br>
            <a:r>
              <a:rPr lang="pt-BR" altLang="pt-BR" b="1" dirty="0"/>
              <a:t>da nutrição e promover a agricultura sustentável.</a:t>
            </a:r>
            <a:endParaRPr lang="pt-BR" altLang="pt-BR" dirty="0"/>
          </a:p>
        </p:txBody>
      </p:sp>
      <p:sp>
        <p:nvSpPr>
          <p:cNvPr id="23" name="Retângulo 16"/>
          <p:cNvSpPr>
            <a:spLocks noChangeArrowheads="1"/>
          </p:cNvSpPr>
          <p:nvPr/>
        </p:nvSpPr>
        <p:spPr bwMode="auto">
          <a:xfrm>
            <a:off x="179512" y="3884788"/>
            <a:ext cx="6224508" cy="96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 3:  Saúde e bem estar</a:t>
            </a:r>
          </a:p>
          <a:p>
            <a:r>
              <a:rPr lang="pt-BR" altLang="pt-BR" b="1" dirty="0"/>
              <a:t>Assegurar uma </a:t>
            </a:r>
            <a:r>
              <a:rPr lang="pt-BR" altLang="pt-BR" b="1" u="sng" dirty="0"/>
              <a:t>vida saudável </a:t>
            </a:r>
            <a:r>
              <a:rPr lang="pt-BR" altLang="pt-BR" b="1" dirty="0"/>
              <a:t>e promover o bem-estar para todos, em todas as idades.</a:t>
            </a:r>
            <a:endParaRPr lang="pt-BR" altLang="pt-BR" dirty="0"/>
          </a:p>
        </p:txBody>
      </p:sp>
      <p:sp>
        <p:nvSpPr>
          <p:cNvPr id="24" name="Retângulo 25"/>
          <p:cNvSpPr>
            <a:spLocks noChangeArrowheads="1"/>
          </p:cNvSpPr>
          <p:nvPr/>
        </p:nvSpPr>
        <p:spPr bwMode="auto">
          <a:xfrm>
            <a:off x="282927" y="4833427"/>
            <a:ext cx="6224508" cy="121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4:   Educação de qualidade</a:t>
            </a:r>
          </a:p>
          <a:p>
            <a:r>
              <a:rPr lang="pt-BR" altLang="pt-BR" b="1" dirty="0"/>
              <a:t>Assegurar a </a:t>
            </a:r>
            <a:r>
              <a:rPr lang="pt-BR" altLang="pt-BR" b="1" u="sng" dirty="0"/>
              <a:t>educação inclusiva</a:t>
            </a:r>
            <a:r>
              <a:rPr lang="pt-BR" altLang="pt-BR" b="1" dirty="0"/>
              <a:t>, equitativa e de qualidade, e promover oportunidades de aprendizagem ao longo da vida para todos.</a:t>
            </a:r>
            <a:endParaRPr lang="pt-BR" altLang="pt-BR" dirty="0"/>
          </a:p>
        </p:txBody>
      </p:sp>
      <p:pic>
        <p:nvPicPr>
          <p:cNvPr id="25" name="Picture 30" descr="Resultado de imagem para 17 icones dos ODS individual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3155" y="3899244"/>
            <a:ext cx="652463" cy="82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2" descr="Resultado de imagem para 17 icones dos ODS individua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319" y="5003510"/>
            <a:ext cx="694134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4" descr="Resultado de imagem para 17 icones dos ODS individual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682" y="2699809"/>
            <a:ext cx="666750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36" descr="Resultado de imagem para 17 icones dos ODS individual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450" y="1618132"/>
            <a:ext cx="652463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CaixaDeTexto 25"/>
          <p:cNvSpPr txBox="1">
            <a:spLocks noChangeArrowheads="1"/>
          </p:cNvSpPr>
          <p:nvPr/>
        </p:nvSpPr>
        <p:spPr bwMode="auto">
          <a:xfrm>
            <a:off x="6211968" y="6165304"/>
            <a:ext cx="3328584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sz="1050" dirty="0">
                <a:hlinkClick r:id="rId11"/>
              </a:rPr>
              <a:t>www.agenda2030.com.br/aagenda2030.php</a:t>
            </a:r>
            <a:endParaRPr lang="pt-BR" altLang="pt-BR" sz="1050" dirty="0"/>
          </a:p>
          <a:p>
            <a:endParaRPr lang="pt-BR" altLang="pt-BR" sz="1050" dirty="0"/>
          </a:p>
        </p:txBody>
      </p:sp>
      <p:sp>
        <p:nvSpPr>
          <p:cNvPr id="30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1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558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203386"/>
            <a:ext cx="2796260" cy="849350"/>
          </a:xfrm>
          <a:prstGeom prst="rect">
            <a:avLst/>
          </a:prstGeom>
        </p:spPr>
      </p:pic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11562" y="1022821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2400" dirty="0">
              <a:latin typeface="+mn-lt"/>
            </a:endParaRPr>
          </a:p>
        </p:txBody>
      </p:sp>
      <p:sp>
        <p:nvSpPr>
          <p:cNvPr id="14" name="Retângulo 13"/>
          <p:cNvSpPr/>
          <p:nvPr/>
        </p:nvSpPr>
        <p:spPr>
          <a:xfrm>
            <a:off x="3539086" y="992514"/>
            <a:ext cx="20511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altLang="pt-BR" sz="2800" b="1" cap="all" dirty="0"/>
              <a:t>17 ODS </a:t>
            </a:r>
          </a:p>
        </p:txBody>
      </p:sp>
      <p:pic>
        <p:nvPicPr>
          <p:cNvPr id="15" name="Picture 4" descr="Resultado de imagem para igualdade de genero dos 5 da ON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40"/>
          <a:stretch>
            <a:fillRect/>
          </a:stretch>
        </p:blipFill>
        <p:spPr bwMode="auto">
          <a:xfrm>
            <a:off x="7995846" y="1453369"/>
            <a:ext cx="1143923" cy="120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 descr="Resultado de imagem para ods 6 da ON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7" r="14221"/>
          <a:stretch>
            <a:fillRect/>
          </a:stretch>
        </p:blipFill>
        <p:spPr bwMode="auto">
          <a:xfrm>
            <a:off x="7971466" y="2696031"/>
            <a:ext cx="1148155" cy="1179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 descr="Resultado de imagem para acesso a energia dos 7 da ONU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2" t="17525" r="7014"/>
          <a:stretch>
            <a:fillRect/>
          </a:stretch>
        </p:blipFill>
        <p:spPr bwMode="auto">
          <a:xfrm>
            <a:off x="7971466" y="3876018"/>
            <a:ext cx="1147097" cy="131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0" descr="Resultado de imagem para trabalho decente ODS 8 da ONU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26"/>
          <a:stretch>
            <a:fillRect/>
          </a:stretch>
        </p:blipFill>
        <p:spPr bwMode="auto">
          <a:xfrm>
            <a:off x="8001354" y="5208476"/>
            <a:ext cx="1148153" cy="1243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2" descr="Resultado de imagem para 17 icones dos ODS individual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001615"/>
            <a:ext cx="602456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4" descr="Resultado de imagem para 17 icones dos ODS individual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446" y="3996340"/>
            <a:ext cx="601266" cy="75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32" descr="Resultado de imagem para 17 icones dos ODS individual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957" y="1577966"/>
            <a:ext cx="589360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4" descr="Resultado de imagem para 17 icones dos ODS individual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5264" y="5408266"/>
            <a:ext cx="588169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tângulo 18"/>
          <p:cNvSpPr>
            <a:spLocks noChangeArrowheads="1"/>
          </p:cNvSpPr>
          <p:nvPr/>
        </p:nvSpPr>
        <p:spPr bwMode="auto">
          <a:xfrm>
            <a:off x="251519" y="1577040"/>
            <a:ext cx="6456437" cy="149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>
                <a:solidFill>
                  <a:schemeClr val="accent4"/>
                </a:solidFill>
              </a:rPr>
              <a:t>ODS  5:   Igualdade de gênero</a:t>
            </a:r>
          </a:p>
          <a:p>
            <a:r>
              <a:rPr lang="pt-BR" altLang="pt-BR" dirty="0">
                <a:solidFill>
                  <a:schemeClr val="accent4"/>
                </a:solidFill>
              </a:rPr>
              <a:t>Acabar com todas as formas de discriminação contra todas as mulheres e meninas, em toda parte </a:t>
            </a:r>
            <a:r>
              <a:rPr lang="pt-BR" altLang="pt-BR" b="1" dirty="0">
                <a:solidFill>
                  <a:schemeClr val="accent4"/>
                </a:solidFill>
              </a:rPr>
              <a:t>Alcançar a </a:t>
            </a:r>
            <a:r>
              <a:rPr lang="pt-BR" altLang="pt-BR" b="1" u="sng" dirty="0">
                <a:solidFill>
                  <a:schemeClr val="accent4"/>
                </a:solidFill>
              </a:rPr>
              <a:t>igualdade de </a:t>
            </a:r>
            <a:r>
              <a:rPr lang="pt-BR" altLang="pt-BR" b="1" u="sng" dirty="0" smtClean="0">
                <a:solidFill>
                  <a:schemeClr val="accent4"/>
                </a:solidFill>
              </a:rPr>
              <a:t>gênero </a:t>
            </a:r>
            <a:r>
              <a:rPr lang="pt-BR" altLang="pt-BR" b="1" dirty="0" smtClean="0">
                <a:solidFill>
                  <a:schemeClr val="accent4"/>
                </a:solidFill>
              </a:rPr>
              <a:t>e </a:t>
            </a:r>
            <a:r>
              <a:rPr lang="pt-BR" altLang="pt-BR" b="1" dirty="0">
                <a:solidFill>
                  <a:schemeClr val="accent4"/>
                </a:solidFill>
              </a:rPr>
              <a:t>empoderar todas as mulheres e meninas.                        </a:t>
            </a:r>
            <a:endParaRPr lang="pt-BR" altLang="pt-BR" dirty="0">
              <a:solidFill>
                <a:schemeClr val="accent4"/>
              </a:solidFill>
            </a:endParaRPr>
          </a:p>
        </p:txBody>
      </p:sp>
      <p:sp>
        <p:nvSpPr>
          <p:cNvPr id="35" name="Retângulo 23"/>
          <p:cNvSpPr>
            <a:spLocks noChangeArrowheads="1"/>
          </p:cNvSpPr>
          <p:nvPr/>
        </p:nvSpPr>
        <p:spPr bwMode="auto">
          <a:xfrm>
            <a:off x="251520" y="3045389"/>
            <a:ext cx="6151133" cy="967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 6:  Água potável e saneamento</a:t>
            </a:r>
          </a:p>
          <a:p>
            <a:r>
              <a:rPr lang="pt-BR" altLang="pt-BR" b="1" dirty="0"/>
              <a:t>Assegurar a disponibilidade e gestão sustentável da </a:t>
            </a:r>
            <a:r>
              <a:rPr lang="pt-BR" altLang="pt-BR" b="1" u="sng" dirty="0"/>
              <a:t>água </a:t>
            </a:r>
            <a:r>
              <a:rPr lang="pt-BR" altLang="pt-BR" b="1" dirty="0"/>
              <a:t>e saneamento para todos.</a:t>
            </a:r>
            <a:endParaRPr lang="pt-BR" altLang="pt-BR" dirty="0"/>
          </a:p>
        </p:txBody>
      </p:sp>
      <p:sp>
        <p:nvSpPr>
          <p:cNvPr id="36" name="Retângulo 24"/>
          <p:cNvSpPr>
            <a:spLocks noChangeArrowheads="1"/>
          </p:cNvSpPr>
          <p:nvPr/>
        </p:nvSpPr>
        <p:spPr bwMode="auto">
          <a:xfrm>
            <a:off x="251520" y="4022063"/>
            <a:ext cx="6165659" cy="936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7:  Energias Acessível e Limpa</a:t>
            </a:r>
          </a:p>
          <a:p>
            <a:r>
              <a:rPr lang="pt-BR" altLang="pt-BR" b="1" dirty="0"/>
              <a:t>Assegurar o acesso confiável, sustentável, moderno e a preço acessível à </a:t>
            </a:r>
            <a:r>
              <a:rPr lang="pt-BR" altLang="pt-BR" b="1" u="sng" dirty="0"/>
              <a:t>energia</a:t>
            </a:r>
            <a:r>
              <a:rPr lang="pt-BR" altLang="pt-BR" b="1" dirty="0"/>
              <a:t> para todos.</a:t>
            </a:r>
            <a:endParaRPr lang="pt-BR" altLang="pt-BR" dirty="0"/>
          </a:p>
        </p:txBody>
      </p:sp>
      <p:sp>
        <p:nvSpPr>
          <p:cNvPr id="37" name="Retângulo 27"/>
          <p:cNvSpPr>
            <a:spLocks noChangeArrowheads="1"/>
          </p:cNvSpPr>
          <p:nvPr/>
        </p:nvSpPr>
        <p:spPr bwMode="auto">
          <a:xfrm>
            <a:off x="323528" y="5171508"/>
            <a:ext cx="6142214" cy="1213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4278" tIns="52139" rIns="104278" bIns="52139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pt-BR" altLang="pt-BR" b="1" i="1" dirty="0"/>
              <a:t>ODS  8:  Trabalho Decente e Crescimento Econômico</a:t>
            </a:r>
          </a:p>
          <a:p>
            <a:r>
              <a:rPr lang="pt-BR" altLang="pt-BR" b="1" dirty="0"/>
              <a:t>Promover o </a:t>
            </a:r>
            <a:r>
              <a:rPr lang="pt-BR" altLang="pt-BR" b="1" u="sng" dirty="0"/>
              <a:t>crescimento econômico </a:t>
            </a:r>
            <a:r>
              <a:rPr lang="pt-BR" altLang="pt-BR" b="1" dirty="0"/>
              <a:t>sustentado, inclusivo e sustentável, </a:t>
            </a:r>
            <a:r>
              <a:rPr lang="pt-BR" altLang="pt-BR" b="1" u="sng" dirty="0"/>
              <a:t>emprego</a:t>
            </a:r>
            <a:r>
              <a:rPr lang="pt-BR" altLang="pt-BR" b="1" dirty="0"/>
              <a:t> pleno e produtivo e </a:t>
            </a:r>
            <a:r>
              <a:rPr lang="pt-BR" altLang="pt-BR" b="1" u="sng" dirty="0"/>
              <a:t>trabalho decente </a:t>
            </a:r>
            <a:r>
              <a:rPr lang="pt-BR" altLang="pt-BR" b="1" dirty="0"/>
              <a:t>para todos.</a:t>
            </a:r>
            <a:endParaRPr lang="pt-BR" altLang="pt-BR" dirty="0"/>
          </a:p>
        </p:txBody>
      </p:sp>
      <p:sp>
        <p:nvSpPr>
          <p:cNvPr id="28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29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446509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2886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82745"/>
            <a:ext cx="2390081" cy="725975"/>
          </a:xfrm>
          <a:prstGeom prst="rect">
            <a:avLst/>
          </a:prstGeom>
        </p:spPr>
      </p:pic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175664" y="921648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2400" dirty="0">
              <a:latin typeface="+mn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662268" y="921648"/>
            <a:ext cx="58080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1042782" algn="l"/>
                <a:tab pos="2085564" algn="l"/>
                <a:tab pos="3128345" algn="l"/>
                <a:tab pos="4171127" algn="l"/>
                <a:tab pos="5213909" algn="l"/>
                <a:tab pos="6256691" algn="l"/>
                <a:tab pos="7299472" algn="l"/>
                <a:tab pos="8342254" algn="l"/>
                <a:tab pos="9385036" algn="l"/>
                <a:tab pos="10427818" algn="l"/>
                <a:tab pos="11470599" algn="l"/>
              </a:tabLst>
              <a:defRPr/>
            </a:pPr>
            <a:r>
              <a:rPr lang="pt-BR" sz="2800" b="1" cap="all" dirty="0"/>
              <a:t>Por que atuar com os ODS?</a:t>
            </a:r>
          </a:p>
        </p:txBody>
      </p:sp>
      <p:graphicFrame>
        <p:nvGraphicFramePr>
          <p:cNvPr id="14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6859"/>
              </p:ext>
            </p:extLst>
          </p:nvPr>
        </p:nvGraphicFramePr>
        <p:xfrm>
          <a:off x="1358160" y="1398788"/>
          <a:ext cx="6416278" cy="5459212"/>
        </p:xfrm>
        <a:graphic>
          <a:graphicData uri="http://schemas.openxmlformats.org/drawingml/2006/table">
            <a:tbl>
              <a:tblPr/>
              <a:tblGrid>
                <a:gridCol w="308014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361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764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pt-BR" sz="2300" b="0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Agenda de Desenvolvimento com a </a:t>
                      </a:r>
                      <a:r>
                        <a:rPr kumimoji="0" lang="pt-BR" altLang="pt-BR" sz="2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força de um pacto mundial,</a:t>
                      </a: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envolvendo mais de 190 países.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pt-BR" sz="2300" b="0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Myriad Pro"/>
                        <a:cs typeface="Arial" pitchFamily="34" charset="0"/>
                      </a:endParaRPr>
                    </a:p>
                  </a:txBody>
                  <a:tcPr marL="80201" marR="80201" marT="50353" marB="5035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pt-BR" sz="2300" b="1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Integração de ações </a:t>
                      </a: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de desenvolvimento entre o Setor Público, </a:t>
                      </a:r>
                    </a:p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Setor Produtivo e a Sociedade Civil.</a:t>
                      </a:r>
                      <a:endParaRPr kumimoji="0" lang="en-US" altLang="pt-BR" sz="2300" b="0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0201" marR="80201" marT="50353" marB="5035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5543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pt-BR" sz="2300" b="1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Facilidade de comunicação </a:t>
                      </a: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com a população:  a mensagem dos ODS é compreensível e mobilizadora.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pt-BR" sz="2300" b="0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Myriad Pro"/>
                        <a:cs typeface="Arial" pitchFamily="34" charset="0"/>
                      </a:endParaRPr>
                    </a:p>
                  </a:txBody>
                  <a:tcPr marL="80201" marR="80201" marT="50353" marB="5035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altLang="pt-BR" sz="2300" b="1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Metas e Indicadores</a:t>
                      </a: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: </a:t>
                      </a:r>
                    </a:p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fácil de acompanhar,  </a:t>
                      </a:r>
                    </a:p>
                    <a:p>
                      <a:pPr marL="0" marR="0" lvl="0" indent="0" algn="l" defTabSz="912813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altLang="pt-BR" sz="23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1F1F1F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mostrar os avanços e perceber as melhorias.</a:t>
                      </a:r>
                      <a:endParaRPr kumimoji="0" lang="en-US" altLang="pt-BR" sz="2300" b="0" i="0" u="none" strike="noStrike" cap="none" normalizeH="0" baseline="0" dirty="0">
                        <a:ln>
                          <a:noFill/>
                        </a:ln>
                        <a:solidFill>
                          <a:srgbClr val="1F1F1F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L="80201" marR="80201" marT="50353" marB="50353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DC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15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6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3979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825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4760" y="0"/>
            <a:ext cx="3104430" cy="638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2883498" cy="59271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04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" name="Retângulo 1"/>
          <p:cNvSpPr/>
          <p:nvPr/>
        </p:nvSpPr>
        <p:spPr>
          <a:xfrm>
            <a:off x="2344919" y="5855329"/>
            <a:ext cx="43353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hlinkClick r:id="rId3"/>
              </a:rPr>
              <a:t>https://observatoriodomilenio.pbh.gov.br/</a:t>
            </a:r>
            <a:endParaRPr lang="pt-BR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87325"/>
            <a:ext cx="4648905" cy="564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4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646802"/>
            <a:ext cx="5490307" cy="515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4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5855"/>
            <a:ext cx="4989872" cy="682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04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675" y="6309320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4" name="Retângulo 3"/>
          <p:cNvSpPr/>
          <p:nvPr/>
        </p:nvSpPr>
        <p:spPr>
          <a:xfrm>
            <a:off x="971600" y="532993"/>
            <a:ext cx="7272809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dai ???</a:t>
            </a: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depois da publicação desse Relatório com indicadores de monitoramento</a:t>
            </a: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que tem sido feito pela PBH em relação ao ODS 5 ???</a:t>
            </a: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QUAIS TÊM SIDO AS AÇÕES da PBH para alcançar essas metas?</a:t>
            </a: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 CONDIM E O CMDM TÊM ATUADO ?</a:t>
            </a: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A COMISSÃO DE MULHERES DA CÂMARA pode (e deve) colaborar?</a:t>
            </a: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a sociedade civil????</a:t>
            </a:r>
          </a:p>
          <a:p>
            <a:endParaRPr lang="pt-BR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040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05" y="1273091"/>
            <a:ext cx="4491507" cy="53104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94099">
            <a:off x="1583166" y="2481594"/>
            <a:ext cx="2497138" cy="290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CaixaDeTexto 1"/>
          <p:cNvSpPr txBox="1">
            <a:spLocks noChangeArrowheads="1"/>
          </p:cNvSpPr>
          <p:nvPr/>
        </p:nvSpPr>
        <p:spPr bwMode="auto">
          <a:xfrm>
            <a:off x="362507" y="397113"/>
            <a:ext cx="78486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t-BR" altLang="pt-BR" sz="2000" b="1" dirty="0">
                <a:latin typeface="Comic Sans MS" pitchFamily="66" charset="0"/>
              </a:rPr>
              <a:t>                </a:t>
            </a:r>
            <a:r>
              <a:rPr lang="pt-BR" altLang="pt-BR" sz="2000" b="1" dirty="0">
                <a:solidFill>
                  <a:srgbClr val="37441C"/>
                </a:solidFill>
                <a:latin typeface="Comic Sans MS" pitchFamily="66" charset="0"/>
              </a:rPr>
              <a:t>DESCOBRIR, DESENVOLVER </a:t>
            </a:r>
            <a:br>
              <a:rPr lang="pt-BR" altLang="pt-BR" sz="2000" b="1" dirty="0">
                <a:solidFill>
                  <a:srgbClr val="37441C"/>
                </a:solidFill>
                <a:latin typeface="Comic Sans MS" pitchFamily="66" charset="0"/>
              </a:rPr>
            </a:br>
            <a:r>
              <a:rPr lang="pt-BR" altLang="pt-BR" sz="2000" b="1" dirty="0">
                <a:solidFill>
                  <a:srgbClr val="37441C"/>
                </a:solidFill>
                <a:latin typeface="Comic Sans MS" pitchFamily="66" charset="0"/>
              </a:rPr>
              <a:t>              PRATICAR  E VALORIZAR AS HABILIDADES DE CADA UM</a:t>
            </a:r>
          </a:p>
        </p:txBody>
      </p:sp>
      <p:sp>
        <p:nvSpPr>
          <p:cNvPr id="26629" name="CaixaDeTexto 3"/>
          <p:cNvSpPr txBox="1">
            <a:spLocks noChangeArrowheads="1"/>
          </p:cNvSpPr>
          <p:nvPr/>
        </p:nvSpPr>
        <p:spPr bwMode="auto">
          <a:xfrm>
            <a:off x="5219701" y="1916114"/>
            <a:ext cx="3529013" cy="36933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pt-BR" altLang="pt-BR" b="1" dirty="0">
              <a:latin typeface="Comic Sans MS" pitchFamily="66" charset="0"/>
            </a:endParaRPr>
          </a:p>
          <a:p>
            <a:pPr eaLnBrk="1" hangingPunct="1">
              <a:defRPr/>
            </a:pPr>
            <a:endParaRPr lang="pt-BR" altLang="pt-BR" b="1" dirty="0">
              <a:latin typeface="Comic Sans MS" pitchFamily="66" charset="0"/>
            </a:endParaRPr>
          </a:p>
          <a:p>
            <a:pPr algn="ctr" eaLnBrk="1" hangingPunct="1">
              <a:defRPr/>
            </a:pPr>
            <a:r>
              <a:rPr lang="pt-BR" altLang="pt-BR" b="1" dirty="0">
                <a:solidFill>
                  <a:srgbClr val="37441C"/>
                </a:solidFill>
                <a:latin typeface="Comic Sans MS" pitchFamily="66" charset="0"/>
              </a:rPr>
              <a:t>Principio universal, necessidade e direito</a:t>
            </a:r>
          </a:p>
          <a:p>
            <a:pPr algn="ctr" eaLnBrk="1" hangingPunct="1">
              <a:defRPr/>
            </a:pPr>
            <a:endParaRPr lang="pt-BR" altLang="pt-BR" b="1" dirty="0">
              <a:solidFill>
                <a:srgbClr val="37441C"/>
              </a:solidFill>
              <a:latin typeface="Comic Sans MS" pitchFamily="66" charset="0"/>
            </a:endParaRPr>
          </a:p>
          <a:p>
            <a:pPr algn="ctr" eaLnBrk="1" hangingPunct="1">
              <a:defRPr/>
            </a:pPr>
            <a:r>
              <a:rPr lang="pt-BR" altLang="pt-BR" b="1" dirty="0">
                <a:solidFill>
                  <a:srgbClr val="37441C"/>
                </a:solidFill>
                <a:latin typeface="Comic Sans MS" pitchFamily="66" charset="0"/>
              </a:rPr>
              <a:t>Faz parte da energia da vida</a:t>
            </a:r>
          </a:p>
          <a:p>
            <a:pPr algn="ctr" eaLnBrk="1" hangingPunct="1">
              <a:defRPr/>
            </a:pPr>
            <a:endParaRPr lang="pt-BR" altLang="pt-BR" b="1" dirty="0">
              <a:solidFill>
                <a:srgbClr val="37441C"/>
              </a:solidFill>
              <a:latin typeface="Comic Sans MS" pitchFamily="66" charset="0"/>
            </a:endParaRPr>
          </a:p>
          <a:p>
            <a:pPr algn="ctr" eaLnBrk="1" hangingPunct="1">
              <a:defRPr/>
            </a:pPr>
            <a:endParaRPr lang="pt-BR" altLang="pt-BR" b="1" dirty="0">
              <a:solidFill>
                <a:srgbClr val="37441C"/>
              </a:solidFill>
              <a:latin typeface="Comic Sans MS" pitchFamily="66" charset="0"/>
            </a:endParaRPr>
          </a:p>
          <a:p>
            <a:pPr eaLnBrk="1" hangingPunct="1">
              <a:defRPr/>
            </a:pPr>
            <a:endParaRPr lang="pt-BR" altLang="pt-BR" b="1" dirty="0">
              <a:solidFill>
                <a:srgbClr val="37441C"/>
              </a:solidFill>
              <a:latin typeface="Comic Sans MS" pitchFamily="66" charset="0"/>
            </a:endParaRPr>
          </a:p>
          <a:p>
            <a:pPr algn="ctr" eaLnBrk="1" hangingPunct="1">
              <a:defRPr/>
            </a:pPr>
            <a:r>
              <a:rPr lang="pt-BR" altLang="pt-BR" b="1" dirty="0" smtClean="0">
                <a:solidFill>
                  <a:srgbClr val="37441C"/>
                </a:solidFill>
                <a:latin typeface="Comic Sans MS" pitchFamily="66" charset="0"/>
              </a:rPr>
              <a:t>É preciso estar </a:t>
            </a:r>
          </a:p>
          <a:p>
            <a:pPr algn="ctr" eaLnBrk="1" hangingPunct="1">
              <a:defRPr/>
            </a:pPr>
            <a:r>
              <a:rPr lang="pt-BR" altLang="pt-BR" b="1" dirty="0" smtClean="0">
                <a:solidFill>
                  <a:srgbClr val="37441C"/>
                </a:solidFill>
                <a:latin typeface="Comic Sans MS" pitchFamily="66" charset="0"/>
              </a:rPr>
              <a:t>atento, </a:t>
            </a:r>
            <a:r>
              <a:rPr lang="pt-BR" altLang="pt-BR" b="1" dirty="0">
                <a:solidFill>
                  <a:srgbClr val="37441C"/>
                </a:solidFill>
                <a:latin typeface="Comic Sans MS" pitchFamily="66" charset="0"/>
              </a:rPr>
              <a:t>SEMPRE!</a:t>
            </a:r>
          </a:p>
          <a:p>
            <a:pPr eaLnBrk="1" hangingPunct="1">
              <a:defRPr/>
            </a:pPr>
            <a:endParaRPr lang="pt-BR" altLang="pt-BR" b="1" dirty="0">
              <a:solidFill>
                <a:srgbClr val="37441C"/>
              </a:solidFill>
              <a:latin typeface="Comic Sans MS" pitchFamily="66" charset="0"/>
            </a:endParaRPr>
          </a:p>
          <a:p>
            <a:pPr eaLnBrk="1" hangingPunct="1">
              <a:defRPr/>
            </a:pPr>
            <a:endParaRPr lang="pt-BR" altLang="pt-BR" b="1" dirty="0">
              <a:latin typeface="Comic Sans MS" pitchFamily="66" charset="0"/>
            </a:endParaRPr>
          </a:p>
        </p:txBody>
      </p:sp>
      <p:sp>
        <p:nvSpPr>
          <p:cNvPr id="6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7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6072662"/>
            <a:ext cx="3228501" cy="51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9132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761" y="332077"/>
            <a:ext cx="2756773" cy="837356"/>
          </a:xfrm>
          <a:prstGeom prst="rect">
            <a:avLst/>
          </a:prstGeom>
        </p:spPr>
      </p:pic>
      <p:sp>
        <p:nvSpPr>
          <p:cNvPr id="13" name="CaixaDeTexto 12"/>
          <p:cNvSpPr txBox="1">
            <a:spLocks noChangeArrowheads="1"/>
          </p:cNvSpPr>
          <p:nvPr/>
        </p:nvSpPr>
        <p:spPr bwMode="auto">
          <a:xfrm>
            <a:off x="364848" y="1183258"/>
            <a:ext cx="8781271" cy="461963"/>
          </a:xfrm>
          <a:prstGeom prst="rect">
            <a:avLst/>
          </a:prstGeom>
          <a:solidFill>
            <a:srgbClr val="7CAFDD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2400" dirty="0">
              <a:latin typeface="+mn-lt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343650" y="1006412"/>
            <a:ext cx="4204997" cy="759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936750" indent="-1924050" algn="ctr">
              <a:lnSpc>
                <a:spcPts val="5175"/>
              </a:lnSpc>
              <a:defRPr/>
            </a:pPr>
            <a:r>
              <a:rPr lang="pt-BR" altLang="pt-BR" sz="2800" b="1" cap="all" dirty="0"/>
              <a:t>Entendendo os </a:t>
            </a:r>
            <a:r>
              <a:rPr lang="pt-BR" altLang="pt-BR" sz="2800" b="1" cap="all" dirty="0" err="1"/>
              <a:t>ods</a:t>
            </a:r>
            <a:endParaRPr lang="pt-BR" altLang="pt-BR" sz="2800" b="1" cap="all" dirty="0"/>
          </a:p>
        </p:txBody>
      </p:sp>
      <p:sp>
        <p:nvSpPr>
          <p:cNvPr id="4" name="Retângulo 3"/>
          <p:cNvSpPr/>
          <p:nvPr/>
        </p:nvSpPr>
        <p:spPr>
          <a:xfrm>
            <a:off x="4473255" y="3049410"/>
            <a:ext cx="197490" cy="759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936750" indent="-1924050" algn="ctr">
              <a:lnSpc>
                <a:spcPts val="5175"/>
              </a:lnSpc>
              <a:defRPr/>
            </a:pPr>
            <a:endParaRPr lang="pt-BR" altLang="pt-BR" sz="2000" b="1" u="sng" cap="all" dirty="0"/>
          </a:p>
        </p:txBody>
      </p:sp>
      <p:sp>
        <p:nvSpPr>
          <p:cNvPr id="5" name="Retângulo 4"/>
          <p:cNvSpPr/>
          <p:nvPr/>
        </p:nvSpPr>
        <p:spPr>
          <a:xfrm>
            <a:off x="570903" y="1402801"/>
            <a:ext cx="1749518" cy="645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936750" indent="-1924050" algn="ctr">
              <a:lnSpc>
                <a:spcPts val="5175"/>
              </a:lnSpc>
              <a:defRPr/>
            </a:pPr>
            <a:r>
              <a:rPr lang="pt-BR" altLang="pt-BR" b="1" u="sng" cap="all" dirty="0" err="1" smtClean="0"/>
              <a:t>EntendeR</a:t>
            </a:r>
            <a:endParaRPr lang="pt-BR" altLang="pt-BR" b="1" u="sng" cap="all" dirty="0"/>
          </a:p>
        </p:txBody>
      </p:sp>
      <p:graphicFrame>
        <p:nvGraphicFramePr>
          <p:cNvPr id="16" name="Objeto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20985818"/>
              </p:ext>
            </p:extLst>
          </p:nvPr>
        </p:nvGraphicFramePr>
        <p:xfrm>
          <a:off x="6197009" y="2521603"/>
          <a:ext cx="2266230" cy="29933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CorelDRAW" r:id="rId4" imgW="4581477" imgH="4538568" progId="CorelDraw.Graphic.17">
                  <p:embed/>
                </p:oleObj>
              </mc:Choice>
              <mc:Fallback>
                <p:oleObj name="CorelDRAW" r:id="rId4" imgW="4581477" imgH="4538568" progId="CorelDraw.Graphic.1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197009" y="2521603"/>
                        <a:ext cx="2266230" cy="29933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CaixaDeTexto 4"/>
          <p:cNvSpPr txBox="1">
            <a:spLocks noChangeArrowheads="1"/>
          </p:cNvSpPr>
          <p:nvPr/>
        </p:nvSpPr>
        <p:spPr bwMode="auto">
          <a:xfrm>
            <a:off x="320137" y="2073037"/>
            <a:ext cx="857234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76213" indent="-17621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6"/>
              </a:rPr>
              <a:t>https://nacoesunidas.org/pos2015/agenda2030/</a:t>
            </a:r>
            <a:r>
              <a:rPr lang="pt-BR" altLang="pt-BR" sz="1200" dirty="0">
                <a:solidFill>
                  <a:srgbClr val="0000FF"/>
                </a:solidFill>
              </a:rPr>
              <a:t> </a:t>
            </a: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7"/>
              </a:rPr>
              <a:t>www.pnud.org.br/</a:t>
            </a:r>
            <a:r>
              <a:rPr lang="pt-BR" altLang="pt-BR" sz="1200" dirty="0">
                <a:solidFill>
                  <a:srgbClr val="0000FF"/>
                </a:solidFill>
              </a:rPr>
              <a:t> </a:t>
            </a: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hlinkClick r:id="" action="ppaction://noaction"/>
              </a:rPr>
              <a:t>www.undp.org/content/brazil/pt/home/post-2015/</a:t>
            </a: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hlinkClick r:id="" action="ppaction://noaction"/>
              </a:rPr>
              <a:t>www.youtube.com/playlist?list=PLUZOt6bFc2fghKopTJcswi3GSYntbRsY3</a:t>
            </a: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8"/>
              </a:rPr>
              <a:t>www.itamaraty.gov.br/images/ed_desenvsust/ODS-port.pdf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9"/>
              </a:rPr>
              <a:t>https://sustainabledevelopment.un.org/topics/sustainabledevelopmentgoals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10"/>
              </a:rPr>
              <a:t>http://nacoesunidas.org/pos2015/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11"/>
              </a:rPr>
              <a:t>www.undp.org/content/brazil/pt/home/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12"/>
              </a:rPr>
              <a:t>www.portalodm.org.br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13"/>
              </a:rPr>
              <a:t>www.unitar.org/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rId14"/>
              </a:rPr>
              <a:t>www.odsnospodemos.org/</a:t>
            </a:r>
            <a:endParaRPr lang="pt-BR" altLang="pt-BR" sz="1200" dirty="0">
              <a:solidFill>
                <a:srgbClr val="0000FF"/>
              </a:solidFill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hlinkClick r:id="rId15"/>
              </a:rPr>
              <a:t>www.agenda2030.com.br</a:t>
            </a:r>
            <a:endParaRPr lang="pt-BR" altLang="pt-BR" sz="1200" dirty="0">
              <a:solidFill>
                <a:srgbClr val="0000FF"/>
              </a:solidFill>
              <a:hlinkClick r:id="" action="ppaction://noaction"/>
            </a:endParaRPr>
          </a:p>
          <a:p>
            <a:pPr eaLnBrk="1" hangingPunct="1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altLang="pt-BR" sz="1200" dirty="0">
                <a:solidFill>
                  <a:srgbClr val="0000FF"/>
                </a:solidFill>
                <a:hlinkClick r:id="" action="ppaction://noaction"/>
              </a:rPr>
              <a:t>www.utfpr.edu.br/curitiba/estrutura-universitaria/assessorias/ascom/arquivos-da-ascom-1/objetivos-de-desenvolvimento-sustentavel</a:t>
            </a:r>
            <a:r>
              <a:rPr lang="pt-BR" altLang="pt-BR" sz="1200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14" name="Rectangle 4"/>
          <p:cNvSpPr/>
          <p:nvPr/>
        </p:nvSpPr>
        <p:spPr>
          <a:xfrm>
            <a:off x="0" y="0"/>
            <a:ext cx="9144000" cy="187325"/>
          </a:xfrm>
          <a:prstGeom prst="rect">
            <a:avLst/>
          </a:prstGeom>
          <a:solidFill>
            <a:srgbClr val="51176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17" name="Picture 2" descr="C:\Users\Marlise\Downloads\228.versão_preferencial_modulo_1_uma_cor_RGB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6426432"/>
            <a:ext cx="2160240" cy="34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27196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79612" y="1828081"/>
            <a:ext cx="6552728" cy="533400"/>
          </a:xfrm>
        </p:spPr>
        <p:txBody>
          <a:bodyPr rtlCol="0">
            <a:no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36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OBRIGADA !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2800" b="1" dirty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anose="020B0A04020102020204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28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matos.marlise@gmail.com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3600" b="1" dirty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anose="020B0A04020102020204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pt-BR" sz="3600" b="1" dirty="0" err="1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Marlise</a:t>
            </a:r>
            <a:r>
              <a:rPr lang="pt-BR" sz="3600" b="1" dirty="0" smtClean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anose="020B0A04020102020204" pitchFamily="34" charset="0"/>
              </a:rPr>
              <a:t> Matos</a:t>
            </a:r>
          </a:p>
          <a:p>
            <a:pPr fontAlgn="auto">
              <a:lnSpc>
                <a:spcPct val="80000"/>
              </a:lnSpc>
              <a:spcAft>
                <a:spcPts val="0"/>
              </a:spcAft>
              <a:defRPr/>
            </a:pPr>
            <a:r>
              <a:rPr lang="pt-BR" sz="3600" b="1" dirty="0">
                <a:solidFill>
                  <a:srgbClr val="4E005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UNIVERSIDADE FEDERAL DE MINAS GERAIS </a:t>
            </a: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3600" b="1" dirty="0" smtClean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 Black" panose="020B0A04020102020204" pitchFamily="34" charset="0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pt-BR" sz="3600" b="1" dirty="0">
              <a:solidFill>
                <a:srgbClr val="4E005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2052" name="Picture 2" descr="F:\cifgrox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32656"/>
            <a:ext cx="2080593" cy="1159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34759"/>
            <a:ext cx="865187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Marlise\Downloads\198.versão_preferencial_modulo_1_fundo_roxo_RGB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692697"/>
            <a:ext cx="2232248" cy="631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3" descr="https://ci5.googleusercontent.com/proxy/kdVh9t7-kU85MlCO7gUJyH_weL4x6S3d_eGNdmGoxKJHhTbHrYiiw2tGf6aFpG6OYJcYnovDSnwVzX4CV6zHKEHpa5_mUIC0PAXmZCjX8EWIQYPXKOk=s0-d-e1-ft#http://www.amicd.com.br/site/wp-content/uploads/2016/03/selo.pn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158" y="5733256"/>
            <a:ext cx="37020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71756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TOS, Marlise MULHERES E DEMOCRACIA  Curso ELE_ALMG 2018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MATOS, Marlise MULHERES E DEMOCRACIA  Curso ELE_ALMG 2018</Template>
  <TotalTime>224</TotalTime>
  <Words>1254</Words>
  <Application>Microsoft Office PowerPoint</Application>
  <PresentationFormat>Apresentação na tela (4:3)</PresentationFormat>
  <Paragraphs>219</Paragraphs>
  <Slides>26</Slides>
  <Notes>1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28" baseType="lpstr">
      <vt:lpstr>MATOS, Marlise MULHERES E DEMOCRACIA  Curso ELE_ALMG 2018</vt:lpstr>
      <vt:lpstr>CorelDRAW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Cúpula do Milênio: Desafio Mundial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RIMACLA</dc:creator>
  <cp:lastModifiedBy>Jeander  Ferreira Leite</cp:lastModifiedBy>
  <cp:revision>54</cp:revision>
  <cp:lastPrinted>2014-09-29T12:52:55Z</cp:lastPrinted>
  <dcterms:created xsi:type="dcterms:W3CDTF">2018-09-21T10:04:04Z</dcterms:created>
  <dcterms:modified xsi:type="dcterms:W3CDTF">2019-06-03T13:05:35Z</dcterms:modified>
</cp:coreProperties>
</file>