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ags/tag2.xml" ContentType="application/vnd.openxmlformats-officedocument.presentationml.tags+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8" r:id="rId5"/>
    <p:sldMasterId id="2147483712" r:id="rId6"/>
    <p:sldMasterId id="2147483726" r:id="rId7"/>
  </p:sldMasterIdLst>
  <p:notesMasterIdLst>
    <p:notesMasterId r:id="rId32"/>
  </p:notesMasterIdLst>
  <p:sldIdLst>
    <p:sldId id="256" r:id="rId8"/>
    <p:sldId id="264" r:id="rId9"/>
    <p:sldId id="267" r:id="rId10"/>
    <p:sldId id="270" r:id="rId11"/>
    <p:sldId id="271" r:id="rId12"/>
    <p:sldId id="272" r:id="rId13"/>
    <p:sldId id="274" r:id="rId14"/>
    <p:sldId id="275" r:id="rId15"/>
    <p:sldId id="276" r:id="rId16"/>
    <p:sldId id="277" r:id="rId17"/>
    <p:sldId id="278" r:id="rId18"/>
    <p:sldId id="279" r:id="rId19"/>
    <p:sldId id="282" r:id="rId20"/>
    <p:sldId id="280" r:id="rId21"/>
    <p:sldId id="281" r:id="rId22"/>
    <p:sldId id="260" r:id="rId23"/>
    <p:sldId id="257" r:id="rId24"/>
    <p:sldId id="258" r:id="rId25"/>
    <p:sldId id="269" r:id="rId26"/>
    <p:sldId id="261" r:id="rId27"/>
    <p:sldId id="266" r:id="rId28"/>
    <p:sldId id="262" r:id="rId29"/>
    <p:sldId id="268" r:id="rId30"/>
    <p:sldId id="273" r:id="rId3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sorterViewPr>
    <p:cViewPr>
      <p:scale>
        <a:sx n="100" d="100"/>
        <a:sy n="100" d="100"/>
      </p:scale>
      <p:origin x="0" y="12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theme" Target="theme/theme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221980-AE07-4708-8F58-BD1E7C200054}" type="datetimeFigureOut">
              <a:rPr lang="pt-BR" smtClean="0"/>
              <a:t>14/08/2018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E3731C-D7F4-4A1A-AEE9-D2147CCFF59F}" type="slidenum">
              <a:rPr lang="pt-BR" smtClean="0"/>
              <a:t>‹nº›</a:t>
            </a:fld>
            <a:endParaRPr lang="pt-BR"/>
          </a:p>
        </p:txBody>
      </p:sp>
    </p:spTree>
    <p:extLst>
      <p:ext uri="{BB962C8B-B14F-4D97-AF65-F5344CB8AC3E}">
        <p14:creationId xmlns:p14="http://schemas.microsoft.com/office/powerpoint/2010/main" val="1131909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055"/>
          <p:cNvSpPr>
            <a:spLocks noGrp="1" noChangeArrowheads="1"/>
          </p:cNvSpPr>
          <p:nvPr>
            <p:ph type="sldNum" sz="quarter" idx="5"/>
          </p:nvPr>
        </p:nvSpPr>
        <p:spPr>
          <a:xfrm>
            <a:off x="6783978" y="8852711"/>
            <a:ext cx="63137" cy="26596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7685">
              <a:defRPr sz="2100">
                <a:solidFill>
                  <a:schemeClr val="accent2"/>
                </a:solidFill>
                <a:latin typeface="Arial" panose="020B0604020202020204" pitchFamily="34" charset="0"/>
              </a:defRPr>
            </a:lvl1pPr>
            <a:lvl2pPr marL="762935" indent="-293437" defTabSz="997685">
              <a:defRPr sz="2100">
                <a:solidFill>
                  <a:schemeClr val="accent2"/>
                </a:solidFill>
                <a:latin typeface="Arial" panose="020B0604020202020204" pitchFamily="34" charset="0"/>
              </a:defRPr>
            </a:lvl2pPr>
            <a:lvl3pPr marL="1173747" indent="-234749" defTabSz="997685">
              <a:defRPr sz="2100">
                <a:solidFill>
                  <a:schemeClr val="accent2"/>
                </a:solidFill>
                <a:latin typeface="Arial" panose="020B0604020202020204" pitchFamily="34" charset="0"/>
              </a:defRPr>
            </a:lvl3pPr>
            <a:lvl4pPr marL="1643245" indent="-234749" defTabSz="997685">
              <a:defRPr sz="2100">
                <a:solidFill>
                  <a:schemeClr val="accent2"/>
                </a:solidFill>
                <a:latin typeface="Arial" panose="020B0604020202020204" pitchFamily="34" charset="0"/>
              </a:defRPr>
            </a:lvl4pPr>
            <a:lvl5pPr marL="2112744" indent="-234749" defTabSz="997685">
              <a:defRPr sz="2100">
                <a:solidFill>
                  <a:schemeClr val="accent2"/>
                </a:solidFill>
                <a:latin typeface="Arial" panose="020B0604020202020204" pitchFamily="34" charset="0"/>
              </a:defRPr>
            </a:lvl5pPr>
            <a:lvl6pPr marL="2582243" indent="-234749" defTabSz="997685" eaLnBrk="0" fontAlgn="base" hangingPunct="0">
              <a:spcBef>
                <a:spcPct val="0"/>
              </a:spcBef>
              <a:spcAft>
                <a:spcPct val="0"/>
              </a:spcAft>
              <a:defRPr sz="2100">
                <a:solidFill>
                  <a:schemeClr val="accent2"/>
                </a:solidFill>
                <a:latin typeface="Arial" panose="020B0604020202020204" pitchFamily="34" charset="0"/>
              </a:defRPr>
            </a:lvl6pPr>
            <a:lvl7pPr marL="3051741" indent="-234749" defTabSz="997685" eaLnBrk="0" fontAlgn="base" hangingPunct="0">
              <a:spcBef>
                <a:spcPct val="0"/>
              </a:spcBef>
              <a:spcAft>
                <a:spcPct val="0"/>
              </a:spcAft>
              <a:defRPr sz="2100">
                <a:solidFill>
                  <a:schemeClr val="accent2"/>
                </a:solidFill>
                <a:latin typeface="Arial" panose="020B0604020202020204" pitchFamily="34" charset="0"/>
              </a:defRPr>
            </a:lvl7pPr>
            <a:lvl8pPr marL="3521240" indent="-234749" defTabSz="997685" eaLnBrk="0" fontAlgn="base" hangingPunct="0">
              <a:spcBef>
                <a:spcPct val="0"/>
              </a:spcBef>
              <a:spcAft>
                <a:spcPct val="0"/>
              </a:spcAft>
              <a:defRPr sz="2100">
                <a:solidFill>
                  <a:schemeClr val="accent2"/>
                </a:solidFill>
                <a:latin typeface="Arial" panose="020B0604020202020204" pitchFamily="34" charset="0"/>
              </a:defRPr>
            </a:lvl8pPr>
            <a:lvl9pPr marL="3990739" indent="-234749" defTabSz="997685" eaLnBrk="0" fontAlgn="base" hangingPunct="0">
              <a:spcBef>
                <a:spcPct val="0"/>
              </a:spcBef>
              <a:spcAft>
                <a:spcPct val="0"/>
              </a:spcAft>
              <a:defRPr sz="2100">
                <a:solidFill>
                  <a:schemeClr val="accent2"/>
                </a:solidFill>
                <a:latin typeface="Arial" panose="020B0604020202020204" pitchFamily="34" charset="0"/>
              </a:defRPr>
            </a:lvl9pPr>
          </a:lstStyle>
          <a:p>
            <a:fld id="{5D84AA1F-BF0D-4CFA-83E6-D7A7FD44E9AB}" type="slidenum">
              <a:rPr lang="en-US" altLang="pt-BR" sz="1300" smtClean="0">
                <a:solidFill>
                  <a:srgbClr val="C0504D"/>
                </a:solidFill>
              </a:rPr>
              <a:pPr/>
              <a:t>8</a:t>
            </a:fld>
            <a:endParaRPr lang="en-US" altLang="pt-BR" sz="1300" dirty="0" smtClean="0">
              <a:solidFill>
                <a:srgbClr val="C0504D"/>
              </a:solidFill>
            </a:endParaRPr>
          </a:p>
        </p:txBody>
      </p:sp>
      <p:sp>
        <p:nvSpPr>
          <p:cNvPr id="8195" name="Rectangle 3"/>
          <p:cNvSpPr>
            <a:spLocks noGrp="1" noChangeArrowheads="1"/>
          </p:cNvSpPr>
          <p:nvPr>
            <p:ph type="body" idx="1"/>
          </p:nvPr>
        </p:nvSpPr>
        <p:spPr>
          <a:xfrm>
            <a:off x="253638" y="1264372"/>
            <a:ext cx="6305006" cy="685377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pt-BR" sz="1400" b="1" dirty="0" smtClean="0">
                <a:latin typeface="Arial" panose="020B0604020202020204" pitchFamily="34" charset="0"/>
                <a:cs typeface="Arial" panose="020B0604020202020204" pitchFamily="34" charset="0"/>
              </a:rPr>
              <a:t>Page 5</a:t>
            </a:r>
          </a:p>
          <a:p>
            <a:endParaRPr lang="en-US" altLang="pt-BR" sz="1400" b="1" dirty="0" smtClean="0">
              <a:latin typeface="Arial" panose="020B0604020202020204" pitchFamily="34" charset="0"/>
              <a:cs typeface="Arial" panose="020B0604020202020204" pitchFamily="34" charset="0"/>
            </a:endParaRPr>
          </a:p>
          <a:p>
            <a:r>
              <a:rPr lang="en-US" altLang="pt-BR" sz="1400" dirty="0" smtClean="0">
                <a:latin typeface="Arial" panose="020B0604020202020204" pitchFamily="34" charset="0"/>
                <a:cs typeface="Arial" panose="020B0604020202020204" pitchFamily="34" charset="0"/>
              </a:rPr>
              <a:t>As we’ve mentioned we have a unique location, being one of the last sizeable mining project in the heart of the Iron Ore Quadrangle not owned by a major mining or steel company.</a:t>
            </a:r>
          </a:p>
          <a:p>
            <a:r>
              <a:rPr lang="en-US" altLang="pt-BR" sz="1400" dirty="0" smtClean="0">
                <a:latin typeface="Arial" panose="020B0604020202020204" pitchFamily="34" charset="0"/>
                <a:cs typeface="Arial" panose="020B0604020202020204" pitchFamily="34" charset="0"/>
              </a:rPr>
              <a:t>Our project has inferred resources of 4.3 billion </a:t>
            </a:r>
            <a:r>
              <a:rPr lang="en-US" altLang="pt-BR" sz="1400" dirty="0" err="1" smtClean="0">
                <a:latin typeface="Arial" panose="020B0604020202020204" pitchFamily="34" charset="0"/>
                <a:cs typeface="Arial" panose="020B0604020202020204" pitchFamily="34" charset="0"/>
              </a:rPr>
              <a:t>tonnes</a:t>
            </a:r>
            <a:r>
              <a:rPr lang="en-US" altLang="pt-BR" sz="1400" dirty="0" smtClean="0">
                <a:latin typeface="Arial" panose="020B0604020202020204" pitchFamily="34" charset="0"/>
                <a:cs typeface="Arial" panose="020B0604020202020204" pitchFamily="34" charset="0"/>
              </a:rPr>
              <a:t> and potential reserves of 1.4 billion </a:t>
            </a:r>
            <a:r>
              <a:rPr lang="en-US" altLang="pt-BR" sz="1400" dirty="0" err="1" smtClean="0">
                <a:latin typeface="Arial" panose="020B0604020202020204" pitchFamily="34" charset="0"/>
                <a:cs typeface="Arial" panose="020B0604020202020204" pitchFamily="34" charset="0"/>
              </a:rPr>
              <a:t>tonne</a:t>
            </a:r>
            <a:r>
              <a:rPr lang="en-US" altLang="pt-BR" sz="1400" dirty="0" smtClean="0">
                <a:latin typeface="Arial" panose="020B0604020202020204" pitchFamily="34" charset="0"/>
                <a:cs typeface="Arial" panose="020B0604020202020204" pitchFamily="34" charset="0"/>
              </a:rPr>
              <a:t> with an average iron grade near 40%.</a:t>
            </a:r>
          </a:p>
          <a:p>
            <a:r>
              <a:rPr lang="en-US" altLang="pt-BR" sz="1400" dirty="0" smtClean="0">
                <a:latin typeface="Arial" panose="020B0604020202020204" pitchFamily="34" charset="0"/>
                <a:cs typeface="Arial" panose="020B0604020202020204" pitchFamily="34" charset="0"/>
              </a:rPr>
              <a:t>As you are probably familiar with, the Iron Ore Quadrangle is worldwide known for the high quality iron ore content of its deposits and for the existing and extremely efficient logistic solutions. Based on a drilling campaign and chemical tests conducted on the samples, we have been able to estimate the production cost and verify the low contaminant level of the deposit.</a:t>
            </a:r>
          </a:p>
          <a:p>
            <a:r>
              <a:rPr lang="en-US" altLang="pt-BR" sz="1400" dirty="0" smtClean="0">
                <a:latin typeface="Arial" panose="020B0604020202020204" pitchFamily="34" charset="0"/>
                <a:cs typeface="Arial" panose="020B0604020202020204" pitchFamily="34" charset="0"/>
              </a:rPr>
              <a:t>The major mining players have long standing operations in the iron ore quadrangle and have developed several logistic solutions for the iron ore transportation. Due to the government-owned and privately-operated nature of Brazil’s railway and port concessions, independent miners are able to take advantage of these first-in-class rail and port assets. On the top of that new, more efficient solutions based on slurry pipelines are under way and those are the reasons why we believe that logistics won’t be an issue for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a:t>
            </a:r>
          </a:p>
          <a:p>
            <a:r>
              <a:rPr lang="en-US" altLang="pt-BR" sz="1400" dirty="0" smtClean="0">
                <a:latin typeface="Arial" panose="020B0604020202020204" pitchFamily="34" charset="0"/>
                <a:cs typeface="Arial" panose="020B0604020202020204" pitchFamily="34" charset="0"/>
              </a:rPr>
              <a:t>In addition the State Government has already shown its support to our project, through the signature of the memorandum of understanding for the development of this project in the State of Minas </a:t>
            </a:r>
            <a:r>
              <a:rPr lang="en-US" altLang="pt-BR" sz="1400" dirty="0" err="1" smtClean="0">
                <a:latin typeface="Arial" panose="020B0604020202020204" pitchFamily="34" charset="0"/>
                <a:cs typeface="Arial" panose="020B0604020202020204" pitchFamily="34" charset="0"/>
              </a:rPr>
              <a:t>Gerais</a:t>
            </a:r>
            <a:r>
              <a:rPr lang="en-US" altLang="pt-BR" sz="1400" dirty="0" smtClean="0">
                <a:latin typeface="Arial" panose="020B0604020202020204" pitchFamily="34" charset="0"/>
                <a:cs typeface="Arial" panose="020B0604020202020204" pitchFamily="34" charset="0"/>
              </a:rPr>
              <a:t>.</a:t>
            </a:r>
          </a:p>
          <a:p>
            <a:r>
              <a:rPr lang="en-US" altLang="pt-BR" sz="1400" dirty="0" smtClean="0">
                <a:latin typeface="Arial" panose="020B0604020202020204" pitchFamily="34" charset="0"/>
                <a:cs typeface="Arial" panose="020B0604020202020204" pitchFamily="34" charset="0"/>
              </a:rPr>
              <a:t>Lastly, as mentioned there are several drivers of additional value creation, creating a significant upside potential to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 Moving to page 6</a:t>
            </a:r>
          </a:p>
          <a:p>
            <a:endParaRPr lang="en-US" altLang="pt-BR"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413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055"/>
          <p:cNvSpPr>
            <a:spLocks noGrp="1" noChangeArrowheads="1"/>
          </p:cNvSpPr>
          <p:nvPr>
            <p:ph type="sldNum" sz="quarter" idx="5"/>
          </p:nvPr>
        </p:nvSpPr>
        <p:spPr>
          <a:xfrm>
            <a:off x="6783978" y="8852711"/>
            <a:ext cx="63137" cy="26596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7685">
              <a:defRPr sz="2100">
                <a:solidFill>
                  <a:schemeClr val="accent2"/>
                </a:solidFill>
                <a:latin typeface="Arial" panose="020B0604020202020204" pitchFamily="34" charset="0"/>
              </a:defRPr>
            </a:lvl1pPr>
            <a:lvl2pPr marL="762935" indent="-293437" defTabSz="997685">
              <a:defRPr sz="2100">
                <a:solidFill>
                  <a:schemeClr val="accent2"/>
                </a:solidFill>
                <a:latin typeface="Arial" panose="020B0604020202020204" pitchFamily="34" charset="0"/>
              </a:defRPr>
            </a:lvl2pPr>
            <a:lvl3pPr marL="1173747" indent="-234749" defTabSz="997685">
              <a:defRPr sz="2100">
                <a:solidFill>
                  <a:schemeClr val="accent2"/>
                </a:solidFill>
                <a:latin typeface="Arial" panose="020B0604020202020204" pitchFamily="34" charset="0"/>
              </a:defRPr>
            </a:lvl3pPr>
            <a:lvl4pPr marL="1643245" indent="-234749" defTabSz="997685">
              <a:defRPr sz="2100">
                <a:solidFill>
                  <a:schemeClr val="accent2"/>
                </a:solidFill>
                <a:latin typeface="Arial" panose="020B0604020202020204" pitchFamily="34" charset="0"/>
              </a:defRPr>
            </a:lvl4pPr>
            <a:lvl5pPr marL="2112744" indent="-234749" defTabSz="997685">
              <a:defRPr sz="2100">
                <a:solidFill>
                  <a:schemeClr val="accent2"/>
                </a:solidFill>
                <a:latin typeface="Arial" panose="020B0604020202020204" pitchFamily="34" charset="0"/>
              </a:defRPr>
            </a:lvl5pPr>
            <a:lvl6pPr marL="2582243" indent="-234749" defTabSz="997685" eaLnBrk="0" fontAlgn="base" hangingPunct="0">
              <a:spcBef>
                <a:spcPct val="0"/>
              </a:spcBef>
              <a:spcAft>
                <a:spcPct val="0"/>
              </a:spcAft>
              <a:defRPr sz="2100">
                <a:solidFill>
                  <a:schemeClr val="accent2"/>
                </a:solidFill>
                <a:latin typeface="Arial" panose="020B0604020202020204" pitchFamily="34" charset="0"/>
              </a:defRPr>
            </a:lvl6pPr>
            <a:lvl7pPr marL="3051741" indent="-234749" defTabSz="997685" eaLnBrk="0" fontAlgn="base" hangingPunct="0">
              <a:spcBef>
                <a:spcPct val="0"/>
              </a:spcBef>
              <a:spcAft>
                <a:spcPct val="0"/>
              </a:spcAft>
              <a:defRPr sz="2100">
                <a:solidFill>
                  <a:schemeClr val="accent2"/>
                </a:solidFill>
                <a:latin typeface="Arial" panose="020B0604020202020204" pitchFamily="34" charset="0"/>
              </a:defRPr>
            </a:lvl7pPr>
            <a:lvl8pPr marL="3521240" indent="-234749" defTabSz="997685" eaLnBrk="0" fontAlgn="base" hangingPunct="0">
              <a:spcBef>
                <a:spcPct val="0"/>
              </a:spcBef>
              <a:spcAft>
                <a:spcPct val="0"/>
              </a:spcAft>
              <a:defRPr sz="2100">
                <a:solidFill>
                  <a:schemeClr val="accent2"/>
                </a:solidFill>
                <a:latin typeface="Arial" panose="020B0604020202020204" pitchFamily="34" charset="0"/>
              </a:defRPr>
            </a:lvl8pPr>
            <a:lvl9pPr marL="3990739" indent="-234749" defTabSz="997685" eaLnBrk="0" fontAlgn="base" hangingPunct="0">
              <a:spcBef>
                <a:spcPct val="0"/>
              </a:spcBef>
              <a:spcAft>
                <a:spcPct val="0"/>
              </a:spcAft>
              <a:defRPr sz="2100">
                <a:solidFill>
                  <a:schemeClr val="accent2"/>
                </a:solidFill>
                <a:latin typeface="Arial" panose="020B0604020202020204" pitchFamily="34" charset="0"/>
              </a:defRPr>
            </a:lvl9pPr>
          </a:lstStyle>
          <a:p>
            <a:fld id="{5D84AA1F-BF0D-4CFA-83E6-D7A7FD44E9AB}" type="slidenum">
              <a:rPr lang="en-US" altLang="pt-BR" sz="1300" smtClean="0">
                <a:solidFill>
                  <a:srgbClr val="C0504D"/>
                </a:solidFill>
              </a:rPr>
              <a:pPr/>
              <a:t>9</a:t>
            </a:fld>
            <a:endParaRPr lang="en-US" altLang="pt-BR" sz="1300" dirty="0" smtClean="0">
              <a:solidFill>
                <a:srgbClr val="C0504D"/>
              </a:solidFill>
            </a:endParaRPr>
          </a:p>
        </p:txBody>
      </p:sp>
      <p:sp>
        <p:nvSpPr>
          <p:cNvPr id="8195" name="Rectangle 3"/>
          <p:cNvSpPr>
            <a:spLocks noGrp="1" noChangeArrowheads="1"/>
          </p:cNvSpPr>
          <p:nvPr>
            <p:ph type="body" idx="1"/>
          </p:nvPr>
        </p:nvSpPr>
        <p:spPr>
          <a:xfrm>
            <a:off x="253638" y="1264372"/>
            <a:ext cx="6305006" cy="685377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pt-BR" sz="1400" b="1" dirty="0" smtClean="0">
                <a:latin typeface="Arial" panose="020B0604020202020204" pitchFamily="34" charset="0"/>
                <a:cs typeface="Arial" panose="020B0604020202020204" pitchFamily="34" charset="0"/>
              </a:rPr>
              <a:t>Page 5</a:t>
            </a:r>
          </a:p>
          <a:p>
            <a:endParaRPr lang="en-US" altLang="pt-BR" sz="1400" b="1" dirty="0" smtClean="0">
              <a:latin typeface="Arial" panose="020B0604020202020204" pitchFamily="34" charset="0"/>
              <a:cs typeface="Arial" panose="020B0604020202020204" pitchFamily="34" charset="0"/>
            </a:endParaRPr>
          </a:p>
          <a:p>
            <a:r>
              <a:rPr lang="en-US" altLang="pt-BR" sz="1400" dirty="0" smtClean="0">
                <a:latin typeface="Arial" panose="020B0604020202020204" pitchFamily="34" charset="0"/>
                <a:cs typeface="Arial" panose="020B0604020202020204" pitchFamily="34" charset="0"/>
              </a:rPr>
              <a:t>As we’ve mentioned we have a unique location, being one of the last sizeable mining project in the heart of the Iron Ore Quadrangle not owned by a major mining or steel company.</a:t>
            </a:r>
          </a:p>
          <a:p>
            <a:r>
              <a:rPr lang="en-US" altLang="pt-BR" sz="1400" dirty="0" smtClean="0">
                <a:latin typeface="Arial" panose="020B0604020202020204" pitchFamily="34" charset="0"/>
                <a:cs typeface="Arial" panose="020B0604020202020204" pitchFamily="34" charset="0"/>
              </a:rPr>
              <a:t>Our project has inferred resources of 4.3 billion </a:t>
            </a:r>
            <a:r>
              <a:rPr lang="en-US" altLang="pt-BR" sz="1400" dirty="0" err="1" smtClean="0">
                <a:latin typeface="Arial" panose="020B0604020202020204" pitchFamily="34" charset="0"/>
                <a:cs typeface="Arial" panose="020B0604020202020204" pitchFamily="34" charset="0"/>
              </a:rPr>
              <a:t>tonnes</a:t>
            </a:r>
            <a:r>
              <a:rPr lang="en-US" altLang="pt-BR" sz="1400" dirty="0" smtClean="0">
                <a:latin typeface="Arial" panose="020B0604020202020204" pitchFamily="34" charset="0"/>
                <a:cs typeface="Arial" panose="020B0604020202020204" pitchFamily="34" charset="0"/>
              </a:rPr>
              <a:t> and potential reserves of 1.4 billion </a:t>
            </a:r>
            <a:r>
              <a:rPr lang="en-US" altLang="pt-BR" sz="1400" dirty="0" err="1" smtClean="0">
                <a:latin typeface="Arial" panose="020B0604020202020204" pitchFamily="34" charset="0"/>
                <a:cs typeface="Arial" panose="020B0604020202020204" pitchFamily="34" charset="0"/>
              </a:rPr>
              <a:t>tonne</a:t>
            </a:r>
            <a:r>
              <a:rPr lang="en-US" altLang="pt-BR" sz="1400" dirty="0" smtClean="0">
                <a:latin typeface="Arial" panose="020B0604020202020204" pitchFamily="34" charset="0"/>
                <a:cs typeface="Arial" panose="020B0604020202020204" pitchFamily="34" charset="0"/>
              </a:rPr>
              <a:t> with an average iron grade near 40%.</a:t>
            </a:r>
          </a:p>
          <a:p>
            <a:r>
              <a:rPr lang="en-US" altLang="pt-BR" sz="1400" dirty="0" smtClean="0">
                <a:latin typeface="Arial" panose="020B0604020202020204" pitchFamily="34" charset="0"/>
                <a:cs typeface="Arial" panose="020B0604020202020204" pitchFamily="34" charset="0"/>
              </a:rPr>
              <a:t>As you are probably familiar with, the Iron Ore Quadrangle is worldwide known for the high quality iron ore content of its deposits and for the existing and extremely efficient logistic solutions. Based on a drilling campaign and chemical tests conducted on the samples, we have been able to estimate the production cost and verify the low contaminant level of the deposit.</a:t>
            </a:r>
          </a:p>
          <a:p>
            <a:r>
              <a:rPr lang="en-US" altLang="pt-BR" sz="1400" dirty="0" smtClean="0">
                <a:latin typeface="Arial" panose="020B0604020202020204" pitchFamily="34" charset="0"/>
                <a:cs typeface="Arial" panose="020B0604020202020204" pitchFamily="34" charset="0"/>
              </a:rPr>
              <a:t>The major mining players have long standing operations in the iron ore quadrangle and have developed several logistic solutions for the iron ore transportation. Due to the government-owned and privately-operated nature of Brazil’s railway and port concessions, independent miners are able to take advantage of these first-in-class rail and port assets. On the top of that new, more efficient solutions based on slurry pipelines are under way and those are the reasons why we believe that logistics won’t be an issue for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a:t>
            </a:r>
          </a:p>
          <a:p>
            <a:r>
              <a:rPr lang="en-US" altLang="pt-BR" sz="1400" dirty="0" smtClean="0">
                <a:latin typeface="Arial" panose="020B0604020202020204" pitchFamily="34" charset="0"/>
                <a:cs typeface="Arial" panose="020B0604020202020204" pitchFamily="34" charset="0"/>
              </a:rPr>
              <a:t>In addition the State Government has already shown its support to our project, through the signature of the memorandum of understanding for the development of this project in the State of Minas </a:t>
            </a:r>
            <a:r>
              <a:rPr lang="en-US" altLang="pt-BR" sz="1400" dirty="0" err="1" smtClean="0">
                <a:latin typeface="Arial" panose="020B0604020202020204" pitchFamily="34" charset="0"/>
                <a:cs typeface="Arial" panose="020B0604020202020204" pitchFamily="34" charset="0"/>
              </a:rPr>
              <a:t>Gerais</a:t>
            </a:r>
            <a:r>
              <a:rPr lang="en-US" altLang="pt-BR" sz="1400" dirty="0" smtClean="0">
                <a:latin typeface="Arial" panose="020B0604020202020204" pitchFamily="34" charset="0"/>
                <a:cs typeface="Arial" panose="020B0604020202020204" pitchFamily="34" charset="0"/>
              </a:rPr>
              <a:t>.</a:t>
            </a:r>
          </a:p>
          <a:p>
            <a:r>
              <a:rPr lang="en-US" altLang="pt-BR" sz="1400" dirty="0" smtClean="0">
                <a:latin typeface="Arial" panose="020B0604020202020204" pitchFamily="34" charset="0"/>
                <a:cs typeface="Arial" panose="020B0604020202020204" pitchFamily="34" charset="0"/>
              </a:rPr>
              <a:t>Lastly, as mentioned there are several drivers of additional value creation, creating a significant upside potential to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 Moving to page 6</a:t>
            </a:r>
          </a:p>
          <a:p>
            <a:endParaRPr lang="en-US" altLang="pt-BR"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7004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055"/>
          <p:cNvSpPr>
            <a:spLocks noGrp="1" noChangeArrowheads="1"/>
          </p:cNvSpPr>
          <p:nvPr>
            <p:ph type="sldNum" sz="quarter" idx="5"/>
          </p:nvPr>
        </p:nvSpPr>
        <p:spPr>
          <a:xfrm>
            <a:off x="6783978" y="8852711"/>
            <a:ext cx="63137" cy="26596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7685">
              <a:defRPr sz="2100">
                <a:solidFill>
                  <a:schemeClr val="accent2"/>
                </a:solidFill>
                <a:latin typeface="Arial" panose="020B0604020202020204" pitchFamily="34" charset="0"/>
              </a:defRPr>
            </a:lvl1pPr>
            <a:lvl2pPr marL="762935" indent="-293437" defTabSz="997685">
              <a:defRPr sz="2100">
                <a:solidFill>
                  <a:schemeClr val="accent2"/>
                </a:solidFill>
                <a:latin typeface="Arial" panose="020B0604020202020204" pitchFamily="34" charset="0"/>
              </a:defRPr>
            </a:lvl2pPr>
            <a:lvl3pPr marL="1173747" indent="-234749" defTabSz="997685">
              <a:defRPr sz="2100">
                <a:solidFill>
                  <a:schemeClr val="accent2"/>
                </a:solidFill>
                <a:latin typeface="Arial" panose="020B0604020202020204" pitchFamily="34" charset="0"/>
              </a:defRPr>
            </a:lvl3pPr>
            <a:lvl4pPr marL="1643245" indent="-234749" defTabSz="997685">
              <a:defRPr sz="2100">
                <a:solidFill>
                  <a:schemeClr val="accent2"/>
                </a:solidFill>
                <a:latin typeface="Arial" panose="020B0604020202020204" pitchFamily="34" charset="0"/>
              </a:defRPr>
            </a:lvl4pPr>
            <a:lvl5pPr marL="2112744" indent="-234749" defTabSz="997685">
              <a:defRPr sz="2100">
                <a:solidFill>
                  <a:schemeClr val="accent2"/>
                </a:solidFill>
                <a:latin typeface="Arial" panose="020B0604020202020204" pitchFamily="34" charset="0"/>
              </a:defRPr>
            </a:lvl5pPr>
            <a:lvl6pPr marL="2582243" indent="-234749" defTabSz="997685" eaLnBrk="0" fontAlgn="base" hangingPunct="0">
              <a:spcBef>
                <a:spcPct val="0"/>
              </a:spcBef>
              <a:spcAft>
                <a:spcPct val="0"/>
              </a:spcAft>
              <a:defRPr sz="2100">
                <a:solidFill>
                  <a:schemeClr val="accent2"/>
                </a:solidFill>
                <a:latin typeface="Arial" panose="020B0604020202020204" pitchFamily="34" charset="0"/>
              </a:defRPr>
            </a:lvl6pPr>
            <a:lvl7pPr marL="3051741" indent="-234749" defTabSz="997685" eaLnBrk="0" fontAlgn="base" hangingPunct="0">
              <a:spcBef>
                <a:spcPct val="0"/>
              </a:spcBef>
              <a:spcAft>
                <a:spcPct val="0"/>
              </a:spcAft>
              <a:defRPr sz="2100">
                <a:solidFill>
                  <a:schemeClr val="accent2"/>
                </a:solidFill>
                <a:latin typeface="Arial" panose="020B0604020202020204" pitchFamily="34" charset="0"/>
              </a:defRPr>
            </a:lvl7pPr>
            <a:lvl8pPr marL="3521240" indent="-234749" defTabSz="997685" eaLnBrk="0" fontAlgn="base" hangingPunct="0">
              <a:spcBef>
                <a:spcPct val="0"/>
              </a:spcBef>
              <a:spcAft>
                <a:spcPct val="0"/>
              </a:spcAft>
              <a:defRPr sz="2100">
                <a:solidFill>
                  <a:schemeClr val="accent2"/>
                </a:solidFill>
                <a:latin typeface="Arial" panose="020B0604020202020204" pitchFamily="34" charset="0"/>
              </a:defRPr>
            </a:lvl8pPr>
            <a:lvl9pPr marL="3990739" indent="-234749" defTabSz="997685" eaLnBrk="0" fontAlgn="base" hangingPunct="0">
              <a:spcBef>
                <a:spcPct val="0"/>
              </a:spcBef>
              <a:spcAft>
                <a:spcPct val="0"/>
              </a:spcAft>
              <a:defRPr sz="2100">
                <a:solidFill>
                  <a:schemeClr val="accent2"/>
                </a:solidFill>
                <a:latin typeface="Arial" panose="020B0604020202020204" pitchFamily="34" charset="0"/>
              </a:defRPr>
            </a:lvl9pPr>
          </a:lstStyle>
          <a:p>
            <a:fld id="{5D84AA1F-BF0D-4CFA-83E6-D7A7FD44E9AB}" type="slidenum">
              <a:rPr lang="en-US" altLang="pt-BR" sz="1300" smtClean="0">
                <a:solidFill>
                  <a:srgbClr val="C0504D"/>
                </a:solidFill>
              </a:rPr>
              <a:pPr/>
              <a:t>10</a:t>
            </a:fld>
            <a:endParaRPr lang="en-US" altLang="pt-BR" sz="1300" dirty="0" smtClean="0">
              <a:solidFill>
                <a:srgbClr val="C0504D"/>
              </a:solidFill>
            </a:endParaRPr>
          </a:p>
        </p:txBody>
      </p:sp>
      <p:sp>
        <p:nvSpPr>
          <p:cNvPr id="8195" name="Rectangle 3"/>
          <p:cNvSpPr>
            <a:spLocks noGrp="1" noChangeArrowheads="1"/>
          </p:cNvSpPr>
          <p:nvPr>
            <p:ph type="body" idx="1"/>
          </p:nvPr>
        </p:nvSpPr>
        <p:spPr>
          <a:xfrm>
            <a:off x="253638" y="1264372"/>
            <a:ext cx="6305006" cy="685377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pt-BR" sz="1400" b="1" dirty="0" smtClean="0">
                <a:latin typeface="Arial" panose="020B0604020202020204" pitchFamily="34" charset="0"/>
                <a:cs typeface="Arial" panose="020B0604020202020204" pitchFamily="34" charset="0"/>
              </a:rPr>
              <a:t>Page 5</a:t>
            </a:r>
          </a:p>
          <a:p>
            <a:endParaRPr lang="en-US" altLang="pt-BR" sz="1400" b="1" dirty="0" smtClean="0">
              <a:latin typeface="Arial" panose="020B0604020202020204" pitchFamily="34" charset="0"/>
              <a:cs typeface="Arial" panose="020B0604020202020204" pitchFamily="34" charset="0"/>
            </a:endParaRPr>
          </a:p>
          <a:p>
            <a:r>
              <a:rPr lang="en-US" altLang="pt-BR" sz="1400" dirty="0" smtClean="0">
                <a:latin typeface="Arial" panose="020B0604020202020204" pitchFamily="34" charset="0"/>
                <a:cs typeface="Arial" panose="020B0604020202020204" pitchFamily="34" charset="0"/>
              </a:rPr>
              <a:t>As we’ve mentioned we have a unique location, being one of the last sizeable mining project in the heart of the Iron Ore Quadrangle not owned by a major mining or steel company.</a:t>
            </a:r>
          </a:p>
          <a:p>
            <a:r>
              <a:rPr lang="en-US" altLang="pt-BR" sz="1400" dirty="0" smtClean="0">
                <a:latin typeface="Arial" panose="020B0604020202020204" pitchFamily="34" charset="0"/>
                <a:cs typeface="Arial" panose="020B0604020202020204" pitchFamily="34" charset="0"/>
              </a:rPr>
              <a:t>Our project has inferred resources of 4.3 billion </a:t>
            </a:r>
            <a:r>
              <a:rPr lang="en-US" altLang="pt-BR" sz="1400" dirty="0" err="1" smtClean="0">
                <a:latin typeface="Arial" panose="020B0604020202020204" pitchFamily="34" charset="0"/>
                <a:cs typeface="Arial" panose="020B0604020202020204" pitchFamily="34" charset="0"/>
              </a:rPr>
              <a:t>tonnes</a:t>
            </a:r>
            <a:r>
              <a:rPr lang="en-US" altLang="pt-BR" sz="1400" dirty="0" smtClean="0">
                <a:latin typeface="Arial" panose="020B0604020202020204" pitchFamily="34" charset="0"/>
                <a:cs typeface="Arial" panose="020B0604020202020204" pitchFamily="34" charset="0"/>
              </a:rPr>
              <a:t> and potential reserves of 1.4 billion </a:t>
            </a:r>
            <a:r>
              <a:rPr lang="en-US" altLang="pt-BR" sz="1400" dirty="0" err="1" smtClean="0">
                <a:latin typeface="Arial" panose="020B0604020202020204" pitchFamily="34" charset="0"/>
                <a:cs typeface="Arial" panose="020B0604020202020204" pitchFamily="34" charset="0"/>
              </a:rPr>
              <a:t>tonne</a:t>
            </a:r>
            <a:r>
              <a:rPr lang="en-US" altLang="pt-BR" sz="1400" dirty="0" smtClean="0">
                <a:latin typeface="Arial" panose="020B0604020202020204" pitchFamily="34" charset="0"/>
                <a:cs typeface="Arial" panose="020B0604020202020204" pitchFamily="34" charset="0"/>
              </a:rPr>
              <a:t> with an average iron grade near 40%.</a:t>
            </a:r>
          </a:p>
          <a:p>
            <a:r>
              <a:rPr lang="en-US" altLang="pt-BR" sz="1400" dirty="0" smtClean="0">
                <a:latin typeface="Arial" panose="020B0604020202020204" pitchFamily="34" charset="0"/>
                <a:cs typeface="Arial" panose="020B0604020202020204" pitchFamily="34" charset="0"/>
              </a:rPr>
              <a:t>As you are probably familiar with, the Iron Ore Quadrangle is worldwide known for the high quality iron ore content of its deposits and for the existing and extremely efficient logistic solutions. Based on a drilling campaign and chemical tests conducted on the samples, we have been able to estimate the production cost and verify the low contaminant level of the deposit.</a:t>
            </a:r>
          </a:p>
          <a:p>
            <a:r>
              <a:rPr lang="en-US" altLang="pt-BR" sz="1400" dirty="0" smtClean="0">
                <a:latin typeface="Arial" panose="020B0604020202020204" pitchFamily="34" charset="0"/>
                <a:cs typeface="Arial" panose="020B0604020202020204" pitchFamily="34" charset="0"/>
              </a:rPr>
              <a:t>The major mining players have long standing operations in the iron ore quadrangle and have developed several logistic solutions for the iron ore transportation. Due to the government-owned and privately-operated nature of Brazil’s railway and port concessions, independent miners are able to take advantage of these first-in-class rail and port assets. On the top of that new, more efficient solutions based on slurry pipelines are under way and those are the reasons why we believe that logistics won’t be an issue for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a:t>
            </a:r>
          </a:p>
          <a:p>
            <a:r>
              <a:rPr lang="en-US" altLang="pt-BR" sz="1400" dirty="0" smtClean="0">
                <a:latin typeface="Arial" panose="020B0604020202020204" pitchFamily="34" charset="0"/>
                <a:cs typeface="Arial" panose="020B0604020202020204" pitchFamily="34" charset="0"/>
              </a:rPr>
              <a:t>In addition the State Government has already shown its support to our project, through the signature of the memorandum of understanding for the development of this project in the State of Minas </a:t>
            </a:r>
            <a:r>
              <a:rPr lang="en-US" altLang="pt-BR" sz="1400" dirty="0" err="1" smtClean="0">
                <a:latin typeface="Arial" panose="020B0604020202020204" pitchFamily="34" charset="0"/>
                <a:cs typeface="Arial" panose="020B0604020202020204" pitchFamily="34" charset="0"/>
              </a:rPr>
              <a:t>Gerais</a:t>
            </a:r>
            <a:r>
              <a:rPr lang="en-US" altLang="pt-BR" sz="1400" dirty="0" smtClean="0">
                <a:latin typeface="Arial" panose="020B0604020202020204" pitchFamily="34" charset="0"/>
                <a:cs typeface="Arial" panose="020B0604020202020204" pitchFamily="34" charset="0"/>
              </a:rPr>
              <a:t>.</a:t>
            </a:r>
          </a:p>
          <a:p>
            <a:r>
              <a:rPr lang="en-US" altLang="pt-BR" sz="1400" dirty="0" smtClean="0">
                <a:latin typeface="Arial" panose="020B0604020202020204" pitchFamily="34" charset="0"/>
                <a:cs typeface="Arial" panose="020B0604020202020204" pitchFamily="34" charset="0"/>
              </a:rPr>
              <a:t>Lastly, as mentioned there are several drivers of additional value creation, creating a significant upside potential to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 Moving to page 6</a:t>
            </a:r>
          </a:p>
          <a:p>
            <a:endParaRPr lang="en-US" altLang="pt-BR"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0828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055"/>
          <p:cNvSpPr>
            <a:spLocks noGrp="1" noChangeArrowheads="1"/>
          </p:cNvSpPr>
          <p:nvPr>
            <p:ph type="sldNum" sz="quarter" idx="5"/>
          </p:nvPr>
        </p:nvSpPr>
        <p:spPr>
          <a:xfrm>
            <a:off x="6783978" y="8852711"/>
            <a:ext cx="63137" cy="26596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7685">
              <a:defRPr sz="2100">
                <a:solidFill>
                  <a:schemeClr val="accent2"/>
                </a:solidFill>
                <a:latin typeface="Arial" panose="020B0604020202020204" pitchFamily="34" charset="0"/>
              </a:defRPr>
            </a:lvl1pPr>
            <a:lvl2pPr marL="762935" indent="-293437" defTabSz="997685">
              <a:defRPr sz="2100">
                <a:solidFill>
                  <a:schemeClr val="accent2"/>
                </a:solidFill>
                <a:latin typeface="Arial" panose="020B0604020202020204" pitchFamily="34" charset="0"/>
              </a:defRPr>
            </a:lvl2pPr>
            <a:lvl3pPr marL="1173747" indent="-234749" defTabSz="997685">
              <a:defRPr sz="2100">
                <a:solidFill>
                  <a:schemeClr val="accent2"/>
                </a:solidFill>
                <a:latin typeface="Arial" panose="020B0604020202020204" pitchFamily="34" charset="0"/>
              </a:defRPr>
            </a:lvl3pPr>
            <a:lvl4pPr marL="1643245" indent="-234749" defTabSz="997685">
              <a:defRPr sz="2100">
                <a:solidFill>
                  <a:schemeClr val="accent2"/>
                </a:solidFill>
                <a:latin typeface="Arial" panose="020B0604020202020204" pitchFamily="34" charset="0"/>
              </a:defRPr>
            </a:lvl4pPr>
            <a:lvl5pPr marL="2112744" indent="-234749" defTabSz="997685">
              <a:defRPr sz="2100">
                <a:solidFill>
                  <a:schemeClr val="accent2"/>
                </a:solidFill>
                <a:latin typeface="Arial" panose="020B0604020202020204" pitchFamily="34" charset="0"/>
              </a:defRPr>
            </a:lvl5pPr>
            <a:lvl6pPr marL="2582243" indent="-234749" defTabSz="997685" eaLnBrk="0" fontAlgn="base" hangingPunct="0">
              <a:spcBef>
                <a:spcPct val="0"/>
              </a:spcBef>
              <a:spcAft>
                <a:spcPct val="0"/>
              </a:spcAft>
              <a:defRPr sz="2100">
                <a:solidFill>
                  <a:schemeClr val="accent2"/>
                </a:solidFill>
                <a:latin typeface="Arial" panose="020B0604020202020204" pitchFamily="34" charset="0"/>
              </a:defRPr>
            </a:lvl6pPr>
            <a:lvl7pPr marL="3051741" indent="-234749" defTabSz="997685" eaLnBrk="0" fontAlgn="base" hangingPunct="0">
              <a:spcBef>
                <a:spcPct val="0"/>
              </a:spcBef>
              <a:spcAft>
                <a:spcPct val="0"/>
              </a:spcAft>
              <a:defRPr sz="2100">
                <a:solidFill>
                  <a:schemeClr val="accent2"/>
                </a:solidFill>
                <a:latin typeface="Arial" panose="020B0604020202020204" pitchFamily="34" charset="0"/>
              </a:defRPr>
            </a:lvl7pPr>
            <a:lvl8pPr marL="3521240" indent="-234749" defTabSz="997685" eaLnBrk="0" fontAlgn="base" hangingPunct="0">
              <a:spcBef>
                <a:spcPct val="0"/>
              </a:spcBef>
              <a:spcAft>
                <a:spcPct val="0"/>
              </a:spcAft>
              <a:defRPr sz="2100">
                <a:solidFill>
                  <a:schemeClr val="accent2"/>
                </a:solidFill>
                <a:latin typeface="Arial" panose="020B0604020202020204" pitchFamily="34" charset="0"/>
              </a:defRPr>
            </a:lvl8pPr>
            <a:lvl9pPr marL="3990739" indent="-234749" defTabSz="997685" eaLnBrk="0" fontAlgn="base" hangingPunct="0">
              <a:spcBef>
                <a:spcPct val="0"/>
              </a:spcBef>
              <a:spcAft>
                <a:spcPct val="0"/>
              </a:spcAft>
              <a:defRPr sz="2100">
                <a:solidFill>
                  <a:schemeClr val="accent2"/>
                </a:solidFill>
                <a:latin typeface="Arial" panose="020B0604020202020204" pitchFamily="34" charset="0"/>
              </a:defRPr>
            </a:lvl9pPr>
          </a:lstStyle>
          <a:p>
            <a:fld id="{5D84AA1F-BF0D-4CFA-83E6-D7A7FD44E9AB}" type="slidenum">
              <a:rPr lang="en-US" altLang="pt-BR" sz="1300" smtClean="0"/>
              <a:pPr/>
              <a:t>11</a:t>
            </a:fld>
            <a:endParaRPr lang="en-US" altLang="pt-BR" sz="1300" dirty="0" smtClean="0"/>
          </a:p>
        </p:txBody>
      </p:sp>
      <p:sp>
        <p:nvSpPr>
          <p:cNvPr id="8195" name="Rectangle 3"/>
          <p:cNvSpPr>
            <a:spLocks noGrp="1" noChangeArrowheads="1"/>
          </p:cNvSpPr>
          <p:nvPr>
            <p:ph type="body" idx="1"/>
          </p:nvPr>
        </p:nvSpPr>
        <p:spPr>
          <a:xfrm>
            <a:off x="253638" y="1264372"/>
            <a:ext cx="6305006" cy="685377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pt-BR" sz="1400" b="1" dirty="0" smtClean="0">
                <a:latin typeface="Arial" panose="020B0604020202020204" pitchFamily="34" charset="0"/>
                <a:cs typeface="Arial" panose="020B0604020202020204" pitchFamily="34" charset="0"/>
              </a:rPr>
              <a:t>Page 5</a:t>
            </a:r>
          </a:p>
          <a:p>
            <a:endParaRPr lang="en-US" altLang="pt-BR" sz="1400" b="1" dirty="0" smtClean="0">
              <a:latin typeface="Arial" panose="020B0604020202020204" pitchFamily="34" charset="0"/>
              <a:cs typeface="Arial" panose="020B0604020202020204" pitchFamily="34" charset="0"/>
            </a:endParaRPr>
          </a:p>
          <a:p>
            <a:r>
              <a:rPr lang="en-US" altLang="pt-BR" sz="1400" dirty="0" smtClean="0">
                <a:latin typeface="Arial" panose="020B0604020202020204" pitchFamily="34" charset="0"/>
                <a:cs typeface="Arial" panose="020B0604020202020204" pitchFamily="34" charset="0"/>
              </a:rPr>
              <a:t>As we’ve mentioned we have a unique location, being one of the last sizeable mining project in the heart of the Iron Ore Quadrangle not owned by a major mining or steel company.</a:t>
            </a:r>
          </a:p>
          <a:p>
            <a:r>
              <a:rPr lang="en-US" altLang="pt-BR" sz="1400" dirty="0" smtClean="0">
                <a:latin typeface="Arial" panose="020B0604020202020204" pitchFamily="34" charset="0"/>
                <a:cs typeface="Arial" panose="020B0604020202020204" pitchFamily="34" charset="0"/>
              </a:rPr>
              <a:t>Our project has inferred resources of 4.3 billion </a:t>
            </a:r>
            <a:r>
              <a:rPr lang="en-US" altLang="pt-BR" sz="1400" dirty="0" err="1" smtClean="0">
                <a:latin typeface="Arial" panose="020B0604020202020204" pitchFamily="34" charset="0"/>
                <a:cs typeface="Arial" panose="020B0604020202020204" pitchFamily="34" charset="0"/>
              </a:rPr>
              <a:t>tonnes</a:t>
            </a:r>
            <a:r>
              <a:rPr lang="en-US" altLang="pt-BR" sz="1400" dirty="0" smtClean="0">
                <a:latin typeface="Arial" panose="020B0604020202020204" pitchFamily="34" charset="0"/>
                <a:cs typeface="Arial" panose="020B0604020202020204" pitchFamily="34" charset="0"/>
              </a:rPr>
              <a:t> and potential reserves of 1.4 billion </a:t>
            </a:r>
            <a:r>
              <a:rPr lang="en-US" altLang="pt-BR" sz="1400" dirty="0" err="1" smtClean="0">
                <a:latin typeface="Arial" panose="020B0604020202020204" pitchFamily="34" charset="0"/>
                <a:cs typeface="Arial" panose="020B0604020202020204" pitchFamily="34" charset="0"/>
              </a:rPr>
              <a:t>tonne</a:t>
            </a:r>
            <a:r>
              <a:rPr lang="en-US" altLang="pt-BR" sz="1400" dirty="0" smtClean="0">
                <a:latin typeface="Arial" panose="020B0604020202020204" pitchFamily="34" charset="0"/>
                <a:cs typeface="Arial" panose="020B0604020202020204" pitchFamily="34" charset="0"/>
              </a:rPr>
              <a:t> with an average iron grade near 40%.</a:t>
            </a:r>
          </a:p>
          <a:p>
            <a:r>
              <a:rPr lang="en-US" altLang="pt-BR" sz="1400" dirty="0" smtClean="0">
                <a:latin typeface="Arial" panose="020B0604020202020204" pitchFamily="34" charset="0"/>
                <a:cs typeface="Arial" panose="020B0604020202020204" pitchFamily="34" charset="0"/>
              </a:rPr>
              <a:t>As you are probably familiar with, the Iron Ore Quadrangle is worldwide known for the high quality iron ore content of its deposits and for the existing and extremely efficient logistic solutions. Based on a drilling campaign and chemical tests conducted on the samples, we have been able to estimate the production cost and verify the low contaminant level of the deposit.</a:t>
            </a:r>
          </a:p>
          <a:p>
            <a:r>
              <a:rPr lang="en-US" altLang="pt-BR" sz="1400" dirty="0" smtClean="0">
                <a:latin typeface="Arial" panose="020B0604020202020204" pitchFamily="34" charset="0"/>
                <a:cs typeface="Arial" panose="020B0604020202020204" pitchFamily="34" charset="0"/>
              </a:rPr>
              <a:t>The major mining players have long standing operations in the iron ore quadrangle and have developed several logistic solutions for the iron ore transportation. Due to the government-owned and privately-operated nature of Brazil’s railway and port concessions, independent miners are able to take advantage of these first-in-class rail and port assets. On the top of that new, more efficient solutions based on slurry pipelines are under way and those are the reasons why we believe that logistics won’t be an issue for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a:t>
            </a:r>
          </a:p>
          <a:p>
            <a:r>
              <a:rPr lang="en-US" altLang="pt-BR" sz="1400" dirty="0" smtClean="0">
                <a:latin typeface="Arial" panose="020B0604020202020204" pitchFamily="34" charset="0"/>
                <a:cs typeface="Arial" panose="020B0604020202020204" pitchFamily="34" charset="0"/>
              </a:rPr>
              <a:t>In addition the State Government has already shown its support to our project, through the signature of the memorandum of understanding for the development of this project in the State of Minas </a:t>
            </a:r>
            <a:r>
              <a:rPr lang="en-US" altLang="pt-BR" sz="1400" dirty="0" err="1" smtClean="0">
                <a:latin typeface="Arial" panose="020B0604020202020204" pitchFamily="34" charset="0"/>
                <a:cs typeface="Arial" panose="020B0604020202020204" pitchFamily="34" charset="0"/>
              </a:rPr>
              <a:t>Gerais</a:t>
            </a:r>
            <a:r>
              <a:rPr lang="en-US" altLang="pt-BR" sz="1400" dirty="0" smtClean="0">
                <a:latin typeface="Arial" panose="020B0604020202020204" pitchFamily="34" charset="0"/>
                <a:cs typeface="Arial" panose="020B0604020202020204" pitchFamily="34" charset="0"/>
              </a:rPr>
              <a:t>.</a:t>
            </a:r>
          </a:p>
          <a:p>
            <a:r>
              <a:rPr lang="en-US" altLang="pt-BR" sz="1400" dirty="0" smtClean="0">
                <a:latin typeface="Arial" panose="020B0604020202020204" pitchFamily="34" charset="0"/>
                <a:cs typeface="Arial" panose="020B0604020202020204" pitchFamily="34" charset="0"/>
              </a:rPr>
              <a:t>Lastly, as mentioned there are several drivers of additional value creation, creating a significant upside potential to the </a:t>
            </a:r>
            <a:r>
              <a:rPr lang="en-US" altLang="pt-BR" sz="1400" dirty="0" err="1" smtClean="0">
                <a:latin typeface="Arial" panose="020B0604020202020204" pitchFamily="34" charset="0"/>
                <a:cs typeface="Arial" panose="020B0604020202020204" pitchFamily="34" charset="0"/>
              </a:rPr>
              <a:t>Taquaril</a:t>
            </a:r>
            <a:r>
              <a:rPr lang="en-US" altLang="pt-BR" sz="1400" dirty="0" smtClean="0">
                <a:latin typeface="Arial" panose="020B0604020202020204" pitchFamily="34" charset="0"/>
                <a:cs typeface="Arial" panose="020B0604020202020204" pitchFamily="34" charset="0"/>
              </a:rPr>
              <a:t> project. Moving to page 6</a:t>
            </a:r>
          </a:p>
          <a:p>
            <a:endParaRPr lang="en-US" altLang="pt-BR"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4175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31"/>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2768176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1069313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6"/>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3743528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415D8CC0-8C00-40A7-87EC-7A8686048288}" type="datetimeFigureOut">
              <a:rPr lang="pt-BR" smtClean="0"/>
              <a:t>14/08/2018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2390208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415D8CC0-8C00-40A7-87EC-7A8686048288}" type="datetimeFigureOut">
              <a:rPr lang="pt-BR" smtClean="0"/>
              <a:t>14/08/2018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1795001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415D8CC0-8C00-40A7-87EC-7A8686048288}" type="datetimeFigureOut">
              <a:rPr lang="pt-BR" smtClean="0"/>
              <a:t>14/08/2018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321057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415D8CC0-8C00-40A7-87EC-7A8686048288}" type="datetimeFigureOut">
              <a:rPr lang="pt-BR" smtClean="0"/>
              <a:t>14/08/2018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232805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415D8CC0-8C00-40A7-87EC-7A8686048288}" type="datetimeFigureOut">
              <a:rPr lang="pt-BR" smtClean="0"/>
              <a:t>14/08/2018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4036329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415D8CC0-8C00-40A7-87EC-7A8686048288}" type="datetimeFigureOut">
              <a:rPr lang="pt-BR" smtClean="0"/>
              <a:t>14/08/2018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1299727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3894398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4"/>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4"/>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53EC810-7A47-40AB-8599-BC14F0B44580}" type="slidenum">
              <a:rPr lang="pt-BR" smtClean="0"/>
              <a:t>‹nº›</a:t>
            </a:fld>
            <a:endParaRPr lang="pt-BR"/>
          </a:p>
        </p:txBody>
      </p:sp>
    </p:spTree>
    <p:extLst>
      <p:ext uri="{BB962C8B-B14F-4D97-AF65-F5344CB8AC3E}">
        <p14:creationId xmlns:p14="http://schemas.microsoft.com/office/powerpoint/2010/main" val="4811755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6"/>
          <p:cNvPicPr>
            <a:picLocks noChangeAspect="1" noChangeArrowheads="1"/>
          </p:cNvPicPr>
          <p:nvPr userDrawn="1"/>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214" y="736608"/>
            <a:ext cx="269875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7234" name="Rectangle 2"/>
          <p:cNvSpPr>
            <a:spLocks noGrp="1" noChangeArrowheads="1"/>
          </p:cNvSpPr>
          <p:nvPr>
            <p:ph type="subTitle" idx="1"/>
          </p:nvPr>
        </p:nvSpPr>
        <p:spPr>
          <a:xfrm>
            <a:off x="585789" y="6221421"/>
            <a:ext cx="8037512" cy="304699"/>
          </a:xfrm>
          <a:effectLst>
            <a:outerShdw dist="17961" dir="2700000" algn="ctr" rotWithShape="0">
              <a:srgbClr val="FFFFFF"/>
            </a:outerShdw>
          </a:effectLst>
        </p:spPr>
        <p:txBody>
          <a:bodyPr>
            <a:spAutoFit/>
          </a:bodyPr>
          <a:lstStyle>
            <a:lvl1pPr marL="0" indent="0" defTabSz="820738">
              <a:spcBef>
                <a:spcPct val="0"/>
              </a:spcBef>
              <a:buClrTx/>
              <a:buFontTx/>
              <a:buNone/>
              <a:defRPr b="1">
                <a:solidFill>
                  <a:schemeClr val="folHlink"/>
                </a:solidFill>
              </a:defRPr>
            </a:lvl1pPr>
          </a:lstStyle>
          <a:p>
            <a:r>
              <a:rPr lang="en-US"/>
              <a:t>MASTER SUBTITLE</a:t>
            </a:r>
          </a:p>
        </p:txBody>
      </p:sp>
      <p:sp>
        <p:nvSpPr>
          <p:cNvPr id="607235" name="Rectangle 3"/>
          <p:cNvSpPr>
            <a:spLocks noGrp="1" noChangeArrowheads="1"/>
          </p:cNvSpPr>
          <p:nvPr>
            <p:ph type="ctrTitle" sz="quarter"/>
          </p:nvPr>
        </p:nvSpPr>
        <p:spPr>
          <a:xfrm>
            <a:off x="584204" y="5629088"/>
            <a:ext cx="8031163" cy="446276"/>
          </a:xfrm>
          <a:ln/>
          <a:effectLst>
            <a:outerShdw dist="17961" dir="2700000" algn="ctr" rotWithShape="0">
              <a:srgbClr val="FFFFFF"/>
            </a:outerShdw>
          </a:effectLst>
        </p:spPr>
        <p:txBody>
          <a:bodyPr anchor="b"/>
          <a:lstStyle>
            <a:lvl1pPr defTabSz="820738">
              <a:defRPr sz="2900">
                <a:solidFill>
                  <a:srgbClr val="292929"/>
                </a:solidFill>
              </a:defRPr>
            </a:lvl1pPr>
          </a:lstStyle>
          <a:p>
            <a:r>
              <a:rPr lang="en-US"/>
              <a:t>Master Title</a:t>
            </a:r>
          </a:p>
        </p:txBody>
      </p:sp>
    </p:spTree>
    <p:extLst>
      <p:ext uri="{BB962C8B-B14F-4D97-AF65-F5344CB8AC3E}">
        <p14:creationId xmlns:p14="http://schemas.microsoft.com/office/powerpoint/2010/main" val="2297770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298452" y="10749"/>
            <a:ext cx="6623050" cy="830997"/>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E944F8D3-C522-421E-92E5-57140963A5CA}" type="slidenum">
              <a:rPr lang="en-US" altLang="pt-BR"/>
              <a:pPr>
                <a:defRPr/>
              </a:pPr>
              <a:t>‹nº›</a:t>
            </a:fld>
            <a:endParaRPr lang="en-US" altLang="pt-BR"/>
          </a:p>
        </p:txBody>
      </p:sp>
    </p:spTree>
    <p:extLst>
      <p:ext uri="{BB962C8B-B14F-4D97-AF65-F5344CB8AC3E}">
        <p14:creationId xmlns:p14="http://schemas.microsoft.com/office/powerpoint/2010/main" val="18679265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1"/>
            <a:ext cx="7772400" cy="123110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5"/>
          <p:cNvSpPr>
            <a:spLocks noGrp="1" noChangeArrowheads="1"/>
          </p:cNvSpPr>
          <p:nvPr>
            <p:ph type="sldNum" sz="quarter" idx="10"/>
          </p:nvPr>
        </p:nvSpPr>
        <p:spPr>
          <a:ln/>
        </p:spPr>
        <p:txBody>
          <a:bodyPr/>
          <a:lstStyle>
            <a:lvl1pPr>
              <a:defRPr/>
            </a:lvl1pPr>
          </a:lstStyle>
          <a:p>
            <a:pPr>
              <a:defRPr/>
            </a:pPr>
            <a:fld id="{FC43FA89-CC16-4950-870D-2D56E13F4E67}" type="slidenum">
              <a:rPr lang="en-US" altLang="pt-BR"/>
              <a:pPr>
                <a:defRPr/>
              </a:pPr>
              <a:t>‹nº›</a:t>
            </a:fld>
            <a:endParaRPr lang="en-US" altLang="pt-BR"/>
          </a:p>
        </p:txBody>
      </p:sp>
    </p:spTree>
    <p:extLst>
      <p:ext uri="{BB962C8B-B14F-4D97-AF65-F5344CB8AC3E}">
        <p14:creationId xmlns:p14="http://schemas.microsoft.com/office/powerpoint/2010/main" val="40852833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298452" y="10749"/>
            <a:ext cx="6623050" cy="830997"/>
          </a:xfr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366714" y="1509717"/>
            <a:ext cx="4108450" cy="4219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27567" y="1509717"/>
            <a:ext cx="4110037" cy="4219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5"/>
          <p:cNvSpPr>
            <a:spLocks noGrp="1" noChangeArrowheads="1"/>
          </p:cNvSpPr>
          <p:nvPr>
            <p:ph type="sldNum" sz="quarter" idx="10"/>
          </p:nvPr>
        </p:nvSpPr>
        <p:spPr>
          <a:ln/>
        </p:spPr>
        <p:txBody>
          <a:bodyPr/>
          <a:lstStyle>
            <a:lvl1pPr>
              <a:defRPr/>
            </a:lvl1pPr>
          </a:lstStyle>
          <a:p>
            <a:pPr>
              <a:defRPr/>
            </a:pPr>
            <a:fld id="{CBDDFECB-D786-486A-A7F9-73883F5297AA}" type="slidenum">
              <a:rPr lang="en-US" altLang="pt-BR"/>
              <a:pPr>
                <a:defRPr/>
              </a:pPr>
              <a:t>‹nº›</a:t>
            </a:fld>
            <a:endParaRPr lang="en-US" altLang="pt-BR"/>
          </a:p>
        </p:txBody>
      </p:sp>
    </p:spTree>
    <p:extLst>
      <p:ext uri="{BB962C8B-B14F-4D97-AF65-F5344CB8AC3E}">
        <p14:creationId xmlns:p14="http://schemas.microsoft.com/office/powerpoint/2010/main" val="41648359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638389"/>
            <a:ext cx="8229600" cy="415498"/>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9"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5"/>
          <p:cNvSpPr>
            <a:spLocks noGrp="1" noChangeArrowheads="1"/>
          </p:cNvSpPr>
          <p:nvPr>
            <p:ph type="sldNum" sz="quarter" idx="10"/>
          </p:nvPr>
        </p:nvSpPr>
        <p:spPr>
          <a:ln/>
        </p:spPr>
        <p:txBody>
          <a:bodyPr/>
          <a:lstStyle>
            <a:lvl1pPr>
              <a:defRPr/>
            </a:lvl1pPr>
          </a:lstStyle>
          <a:p>
            <a:pPr>
              <a:defRPr/>
            </a:pPr>
            <a:fld id="{F47E8EB3-7ACF-425F-8247-FAB047ED91CB}" type="slidenum">
              <a:rPr lang="en-US" altLang="pt-BR"/>
              <a:pPr>
                <a:defRPr/>
              </a:pPr>
              <a:t>‹nº›</a:t>
            </a:fld>
            <a:endParaRPr lang="en-US" altLang="pt-BR"/>
          </a:p>
        </p:txBody>
      </p:sp>
    </p:spTree>
    <p:extLst>
      <p:ext uri="{BB962C8B-B14F-4D97-AF65-F5344CB8AC3E}">
        <p14:creationId xmlns:p14="http://schemas.microsoft.com/office/powerpoint/2010/main" val="8464107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298452" y="10749"/>
            <a:ext cx="6623050" cy="830997"/>
          </a:xfrm>
        </p:spPr>
        <p:txBody>
          <a:bodyPr/>
          <a:lstStyle/>
          <a:p>
            <a:r>
              <a:rPr lang="pt-BR" smtClean="0"/>
              <a:t>Clique para editar o estilo do título mestre</a:t>
            </a:r>
            <a:endParaRPr lang="pt-BR"/>
          </a:p>
        </p:txBody>
      </p:sp>
      <p:sp>
        <p:nvSpPr>
          <p:cNvPr id="3" name="Rectangle 5"/>
          <p:cNvSpPr>
            <a:spLocks noGrp="1" noChangeArrowheads="1"/>
          </p:cNvSpPr>
          <p:nvPr>
            <p:ph type="sldNum" sz="quarter" idx="10"/>
          </p:nvPr>
        </p:nvSpPr>
        <p:spPr>
          <a:ln/>
        </p:spPr>
        <p:txBody>
          <a:bodyPr/>
          <a:lstStyle>
            <a:lvl1pPr>
              <a:defRPr/>
            </a:lvl1pPr>
          </a:lstStyle>
          <a:p>
            <a:pPr>
              <a:defRPr/>
            </a:pPr>
            <a:fld id="{0D945F74-57F5-47F5-AB05-5BCD322BBEB9}" type="slidenum">
              <a:rPr lang="en-US" altLang="pt-BR"/>
              <a:pPr>
                <a:defRPr/>
              </a:pPr>
              <a:t>‹nº›</a:t>
            </a:fld>
            <a:endParaRPr lang="en-US" altLang="pt-BR"/>
          </a:p>
        </p:txBody>
      </p:sp>
    </p:spTree>
    <p:extLst>
      <p:ext uri="{BB962C8B-B14F-4D97-AF65-F5344CB8AC3E}">
        <p14:creationId xmlns:p14="http://schemas.microsoft.com/office/powerpoint/2010/main" val="365926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1A34D934-78CD-4EC6-B539-0A9084E28284}" type="slidenum">
              <a:rPr lang="en-US" altLang="pt-BR"/>
              <a:pPr>
                <a:defRPr/>
              </a:pPr>
              <a:t>‹nº›</a:t>
            </a:fld>
            <a:endParaRPr lang="en-US" altLang="pt-BR"/>
          </a:p>
        </p:txBody>
      </p:sp>
    </p:spTree>
    <p:extLst>
      <p:ext uri="{BB962C8B-B14F-4D97-AF65-F5344CB8AC3E}">
        <p14:creationId xmlns:p14="http://schemas.microsoft.com/office/powerpoint/2010/main" val="166371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819554"/>
            <a:ext cx="3008313" cy="615553"/>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5"/>
          <p:cNvSpPr>
            <a:spLocks noGrp="1" noChangeArrowheads="1"/>
          </p:cNvSpPr>
          <p:nvPr>
            <p:ph type="sldNum" sz="quarter" idx="10"/>
          </p:nvPr>
        </p:nvSpPr>
        <p:spPr>
          <a:ln/>
        </p:spPr>
        <p:txBody>
          <a:bodyPr/>
          <a:lstStyle>
            <a:lvl1pPr>
              <a:defRPr/>
            </a:lvl1pPr>
          </a:lstStyle>
          <a:p>
            <a:pPr>
              <a:defRPr/>
            </a:pPr>
            <a:fld id="{BE07F254-FB67-4067-8225-FF71833D910C}" type="slidenum">
              <a:rPr lang="en-US" altLang="pt-BR"/>
              <a:pPr>
                <a:defRPr/>
              </a:pPr>
              <a:t>‹nº›</a:t>
            </a:fld>
            <a:endParaRPr lang="en-US" altLang="pt-BR"/>
          </a:p>
        </p:txBody>
      </p:sp>
    </p:spTree>
    <p:extLst>
      <p:ext uri="{BB962C8B-B14F-4D97-AF65-F5344CB8AC3E}">
        <p14:creationId xmlns:p14="http://schemas.microsoft.com/office/powerpoint/2010/main" val="34857687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5059568"/>
            <a:ext cx="5486400" cy="307777"/>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5"/>
          <p:cNvSpPr>
            <a:spLocks noGrp="1" noChangeArrowheads="1"/>
          </p:cNvSpPr>
          <p:nvPr>
            <p:ph type="sldNum" sz="quarter" idx="10"/>
          </p:nvPr>
        </p:nvSpPr>
        <p:spPr>
          <a:ln/>
        </p:spPr>
        <p:txBody>
          <a:bodyPr/>
          <a:lstStyle>
            <a:lvl1pPr>
              <a:defRPr/>
            </a:lvl1pPr>
          </a:lstStyle>
          <a:p>
            <a:pPr>
              <a:defRPr/>
            </a:pPr>
            <a:fld id="{7500F7A8-D6D3-49BA-8512-4CAAC88F838F}" type="slidenum">
              <a:rPr lang="en-US" altLang="pt-BR"/>
              <a:pPr>
                <a:defRPr/>
              </a:pPr>
              <a:t>‹nº›</a:t>
            </a:fld>
            <a:endParaRPr lang="en-US" altLang="pt-BR"/>
          </a:p>
        </p:txBody>
      </p:sp>
    </p:spTree>
    <p:extLst>
      <p:ext uri="{BB962C8B-B14F-4D97-AF65-F5344CB8AC3E}">
        <p14:creationId xmlns:p14="http://schemas.microsoft.com/office/powerpoint/2010/main" val="2483198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298452" y="10749"/>
            <a:ext cx="6623050" cy="830997"/>
          </a:xfrm>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693AB4C3-2D7E-44FC-A28F-BC49880F108E}" type="slidenum">
              <a:rPr lang="en-US" altLang="pt-BR"/>
              <a:pPr>
                <a:defRPr/>
              </a:pPr>
              <a:t>‹nº›</a:t>
            </a:fld>
            <a:endParaRPr lang="en-US" altLang="pt-BR"/>
          </a:p>
        </p:txBody>
      </p:sp>
    </p:spTree>
    <p:extLst>
      <p:ext uri="{BB962C8B-B14F-4D97-AF65-F5344CB8AC3E}">
        <p14:creationId xmlns:p14="http://schemas.microsoft.com/office/powerpoint/2010/main" val="18739516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267213" y="220671"/>
            <a:ext cx="830997" cy="55086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298454" y="220671"/>
            <a:ext cx="6176963" cy="55086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97029C7C-0CE3-44EF-A8C6-BC9D7DD22D47}" type="slidenum">
              <a:rPr lang="en-US" altLang="pt-BR"/>
              <a:pPr>
                <a:defRPr/>
              </a:pPr>
              <a:t>‹nº›</a:t>
            </a:fld>
            <a:endParaRPr lang="en-US" altLang="pt-BR"/>
          </a:p>
        </p:txBody>
      </p:sp>
    </p:spTree>
    <p:extLst>
      <p:ext uri="{BB962C8B-B14F-4D97-AF65-F5344CB8AC3E}">
        <p14:creationId xmlns:p14="http://schemas.microsoft.com/office/powerpoint/2010/main" val="37981725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6"/>
          <p:cNvPicPr>
            <a:picLocks noChangeAspect="1" noChangeArrowheads="1"/>
          </p:cNvPicPr>
          <p:nvPr userDrawn="1"/>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214" y="736602"/>
            <a:ext cx="269875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7234" name="Rectangle 2"/>
          <p:cNvSpPr>
            <a:spLocks noGrp="1" noChangeArrowheads="1"/>
          </p:cNvSpPr>
          <p:nvPr>
            <p:ph type="subTitle" idx="1"/>
          </p:nvPr>
        </p:nvSpPr>
        <p:spPr>
          <a:xfrm>
            <a:off x="585789" y="6221415"/>
            <a:ext cx="8037512" cy="304699"/>
          </a:xfrm>
          <a:effectLst>
            <a:outerShdw dist="17961" dir="2700000" algn="ctr" rotWithShape="0">
              <a:srgbClr val="FFFFFF"/>
            </a:outerShdw>
          </a:effectLst>
        </p:spPr>
        <p:txBody>
          <a:bodyPr>
            <a:spAutoFit/>
          </a:bodyPr>
          <a:lstStyle>
            <a:lvl1pPr marL="0" indent="0" defTabSz="820738">
              <a:spcBef>
                <a:spcPct val="0"/>
              </a:spcBef>
              <a:buClrTx/>
              <a:buFontTx/>
              <a:buNone/>
              <a:defRPr b="1">
                <a:solidFill>
                  <a:schemeClr val="folHlink"/>
                </a:solidFill>
              </a:defRPr>
            </a:lvl1pPr>
          </a:lstStyle>
          <a:p>
            <a:r>
              <a:rPr lang="en-US"/>
              <a:t>MASTER SUBTITLE</a:t>
            </a:r>
          </a:p>
        </p:txBody>
      </p:sp>
      <p:sp>
        <p:nvSpPr>
          <p:cNvPr id="607235" name="Rectangle 3"/>
          <p:cNvSpPr>
            <a:spLocks noGrp="1" noChangeArrowheads="1"/>
          </p:cNvSpPr>
          <p:nvPr>
            <p:ph type="ctrTitle" sz="quarter"/>
          </p:nvPr>
        </p:nvSpPr>
        <p:spPr>
          <a:xfrm>
            <a:off x="584201" y="5629088"/>
            <a:ext cx="8031163" cy="446276"/>
          </a:xfrm>
          <a:ln/>
          <a:effectLst>
            <a:outerShdw dist="17961" dir="2700000" algn="ctr" rotWithShape="0">
              <a:srgbClr val="FFFFFF"/>
            </a:outerShdw>
          </a:effectLst>
        </p:spPr>
        <p:txBody>
          <a:bodyPr anchor="b"/>
          <a:lstStyle>
            <a:lvl1pPr defTabSz="820738">
              <a:defRPr sz="2900">
                <a:solidFill>
                  <a:srgbClr val="292929"/>
                </a:solidFill>
              </a:defRPr>
            </a:lvl1pPr>
          </a:lstStyle>
          <a:p>
            <a:r>
              <a:rPr lang="en-US"/>
              <a:t>Master Title</a:t>
            </a:r>
          </a:p>
        </p:txBody>
      </p:sp>
    </p:spTree>
    <p:extLst>
      <p:ext uri="{BB962C8B-B14F-4D97-AF65-F5344CB8AC3E}">
        <p14:creationId xmlns:p14="http://schemas.microsoft.com/office/powerpoint/2010/main" val="1401478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298451" y="10746"/>
            <a:ext cx="6623050" cy="830997"/>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E944F8D3-C522-421E-92E5-57140963A5CA}" type="slidenum">
              <a:rPr lang="en-US" altLang="pt-BR"/>
              <a:pPr>
                <a:defRPr/>
              </a:pPr>
              <a:t>‹nº›</a:t>
            </a:fld>
            <a:endParaRPr lang="en-US" altLang="pt-BR"/>
          </a:p>
        </p:txBody>
      </p:sp>
    </p:spTree>
    <p:extLst>
      <p:ext uri="{BB962C8B-B14F-4D97-AF65-F5344CB8AC3E}">
        <p14:creationId xmlns:p14="http://schemas.microsoft.com/office/powerpoint/2010/main" val="9306998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1"/>
            <a:ext cx="7772400" cy="123110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5"/>
          <p:cNvSpPr>
            <a:spLocks noGrp="1" noChangeArrowheads="1"/>
          </p:cNvSpPr>
          <p:nvPr>
            <p:ph type="sldNum" sz="quarter" idx="10"/>
          </p:nvPr>
        </p:nvSpPr>
        <p:spPr>
          <a:ln/>
        </p:spPr>
        <p:txBody>
          <a:bodyPr/>
          <a:lstStyle>
            <a:lvl1pPr>
              <a:defRPr/>
            </a:lvl1pPr>
          </a:lstStyle>
          <a:p>
            <a:pPr>
              <a:defRPr/>
            </a:pPr>
            <a:fld id="{FC43FA89-CC16-4950-870D-2D56E13F4E67}" type="slidenum">
              <a:rPr lang="en-US" altLang="pt-BR"/>
              <a:pPr>
                <a:defRPr/>
              </a:pPr>
              <a:t>‹nº›</a:t>
            </a:fld>
            <a:endParaRPr lang="en-US" altLang="pt-BR"/>
          </a:p>
        </p:txBody>
      </p:sp>
    </p:spTree>
    <p:extLst>
      <p:ext uri="{BB962C8B-B14F-4D97-AF65-F5344CB8AC3E}">
        <p14:creationId xmlns:p14="http://schemas.microsoft.com/office/powerpoint/2010/main" val="23494976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298451" y="10746"/>
            <a:ext cx="6623050" cy="830997"/>
          </a:xfr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366714" y="1509715"/>
            <a:ext cx="4108450" cy="4219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27564" y="1509715"/>
            <a:ext cx="4110037" cy="4219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5"/>
          <p:cNvSpPr>
            <a:spLocks noGrp="1" noChangeArrowheads="1"/>
          </p:cNvSpPr>
          <p:nvPr>
            <p:ph type="sldNum" sz="quarter" idx="10"/>
          </p:nvPr>
        </p:nvSpPr>
        <p:spPr>
          <a:ln/>
        </p:spPr>
        <p:txBody>
          <a:bodyPr/>
          <a:lstStyle>
            <a:lvl1pPr>
              <a:defRPr/>
            </a:lvl1pPr>
          </a:lstStyle>
          <a:p>
            <a:pPr>
              <a:defRPr/>
            </a:pPr>
            <a:fld id="{CBDDFECB-D786-486A-A7F9-73883F5297AA}" type="slidenum">
              <a:rPr lang="en-US" altLang="pt-BR"/>
              <a:pPr>
                <a:defRPr/>
              </a:pPr>
              <a:t>‹nº›</a:t>
            </a:fld>
            <a:endParaRPr lang="en-US" altLang="pt-BR"/>
          </a:p>
        </p:txBody>
      </p:sp>
    </p:spTree>
    <p:extLst>
      <p:ext uri="{BB962C8B-B14F-4D97-AF65-F5344CB8AC3E}">
        <p14:creationId xmlns:p14="http://schemas.microsoft.com/office/powerpoint/2010/main" val="39008859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638389"/>
            <a:ext cx="8229600" cy="415498"/>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5"/>
          <p:cNvSpPr>
            <a:spLocks noGrp="1" noChangeArrowheads="1"/>
          </p:cNvSpPr>
          <p:nvPr>
            <p:ph type="sldNum" sz="quarter" idx="10"/>
          </p:nvPr>
        </p:nvSpPr>
        <p:spPr>
          <a:ln/>
        </p:spPr>
        <p:txBody>
          <a:bodyPr/>
          <a:lstStyle>
            <a:lvl1pPr>
              <a:defRPr/>
            </a:lvl1pPr>
          </a:lstStyle>
          <a:p>
            <a:pPr>
              <a:defRPr/>
            </a:pPr>
            <a:fld id="{F47E8EB3-7ACF-425F-8247-FAB047ED91CB}" type="slidenum">
              <a:rPr lang="en-US" altLang="pt-BR"/>
              <a:pPr>
                <a:defRPr/>
              </a:pPr>
              <a:t>‹nº›</a:t>
            </a:fld>
            <a:endParaRPr lang="en-US" altLang="pt-BR"/>
          </a:p>
        </p:txBody>
      </p:sp>
    </p:spTree>
    <p:extLst>
      <p:ext uri="{BB962C8B-B14F-4D97-AF65-F5344CB8AC3E}">
        <p14:creationId xmlns:p14="http://schemas.microsoft.com/office/powerpoint/2010/main" val="28509480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298451" y="10746"/>
            <a:ext cx="6623050" cy="830997"/>
          </a:xfrm>
        </p:spPr>
        <p:txBody>
          <a:bodyPr/>
          <a:lstStyle/>
          <a:p>
            <a:r>
              <a:rPr lang="pt-BR" smtClean="0"/>
              <a:t>Clique para editar o estilo do título mestre</a:t>
            </a:r>
            <a:endParaRPr lang="pt-BR"/>
          </a:p>
        </p:txBody>
      </p:sp>
      <p:sp>
        <p:nvSpPr>
          <p:cNvPr id="3" name="Rectangle 5"/>
          <p:cNvSpPr>
            <a:spLocks noGrp="1" noChangeArrowheads="1"/>
          </p:cNvSpPr>
          <p:nvPr>
            <p:ph type="sldNum" sz="quarter" idx="10"/>
          </p:nvPr>
        </p:nvSpPr>
        <p:spPr>
          <a:ln/>
        </p:spPr>
        <p:txBody>
          <a:bodyPr/>
          <a:lstStyle>
            <a:lvl1pPr>
              <a:defRPr/>
            </a:lvl1pPr>
          </a:lstStyle>
          <a:p>
            <a:pPr>
              <a:defRPr/>
            </a:pPr>
            <a:fld id="{0D945F74-57F5-47F5-AB05-5BCD322BBEB9}" type="slidenum">
              <a:rPr lang="en-US" altLang="pt-BR"/>
              <a:pPr>
                <a:defRPr/>
              </a:pPr>
              <a:t>‹nº›</a:t>
            </a:fld>
            <a:endParaRPr lang="en-US" altLang="pt-BR"/>
          </a:p>
        </p:txBody>
      </p:sp>
    </p:spTree>
    <p:extLst>
      <p:ext uri="{BB962C8B-B14F-4D97-AF65-F5344CB8AC3E}">
        <p14:creationId xmlns:p14="http://schemas.microsoft.com/office/powerpoint/2010/main" val="3490235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1A34D934-78CD-4EC6-B539-0A9084E28284}" type="slidenum">
              <a:rPr lang="en-US" altLang="pt-BR"/>
              <a:pPr>
                <a:defRPr/>
              </a:pPr>
              <a:t>‹nº›</a:t>
            </a:fld>
            <a:endParaRPr lang="en-US" altLang="pt-BR"/>
          </a:p>
        </p:txBody>
      </p:sp>
    </p:spTree>
    <p:extLst>
      <p:ext uri="{BB962C8B-B14F-4D97-AF65-F5344CB8AC3E}">
        <p14:creationId xmlns:p14="http://schemas.microsoft.com/office/powerpoint/2010/main" val="21959057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819548"/>
            <a:ext cx="3008313" cy="615553"/>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5"/>
          <p:cNvSpPr>
            <a:spLocks noGrp="1" noChangeArrowheads="1"/>
          </p:cNvSpPr>
          <p:nvPr>
            <p:ph type="sldNum" sz="quarter" idx="10"/>
          </p:nvPr>
        </p:nvSpPr>
        <p:spPr>
          <a:ln/>
        </p:spPr>
        <p:txBody>
          <a:bodyPr/>
          <a:lstStyle>
            <a:lvl1pPr>
              <a:defRPr/>
            </a:lvl1pPr>
          </a:lstStyle>
          <a:p>
            <a:pPr>
              <a:defRPr/>
            </a:pPr>
            <a:fld id="{BE07F254-FB67-4067-8225-FF71833D910C}" type="slidenum">
              <a:rPr lang="en-US" altLang="pt-BR"/>
              <a:pPr>
                <a:defRPr/>
              </a:pPr>
              <a:t>‹nº›</a:t>
            </a:fld>
            <a:endParaRPr lang="en-US" altLang="pt-BR"/>
          </a:p>
        </p:txBody>
      </p:sp>
    </p:spTree>
    <p:extLst>
      <p:ext uri="{BB962C8B-B14F-4D97-AF65-F5344CB8AC3E}">
        <p14:creationId xmlns:p14="http://schemas.microsoft.com/office/powerpoint/2010/main" val="17861601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5059562"/>
            <a:ext cx="5486400" cy="307777"/>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5"/>
          <p:cNvSpPr>
            <a:spLocks noGrp="1" noChangeArrowheads="1"/>
          </p:cNvSpPr>
          <p:nvPr>
            <p:ph type="sldNum" sz="quarter" idx="10"/>
          </p:nvPr>
        </p:nvSpPr>
        <p:spPr>
          <a:ln/>
        </p:spPr>
        <p:txBody>
          <a:bodyPr/>
          <a:lstStyle>
            <a:lvl1pPr>
              <a:defRPr/>
            </a:lvl1pPr>
          </a:lstStyle>
          <a:p>
            <a:pPr>
              <a:defRPr/>
            </a:pPr>
            <a:fld id="{7500F7A8-D6D3-49BA-8512-4CAAC88F838F}" type="slidenum">
              <a:rPr lang="en-US" altLang="pt-BR"/>
              <a:pPr>
                <a:defRPr/>
              </a:pPr>
              <a:t>‹nº›</a:t>
            </a:fld>
            <a:endParaRPr lang="en-US" altLang="pt-BR"/>
          </a:p>
        </p:txBody>
      </p:sp>
    </p:spTree>
    <p:extLst>
      <p:ext uri="{BB962C8B-B14F-4D97-AF65-F5344CB8AC3E}">
        <p14:creationId xmlns:p14="http://schemas.microsoft.com/office/powerpoint/2010/main" val="39171930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298451" y="10746"/>
            <a:ext cx="6623050" cy="830997"/>
          </a:xfrm>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693AB4C3-2D7E-44FC-A28F-BC49880F108E}" type="slidenum">
              <a:rPr lang="en-US" altLang="pt-BR"/>
              <a:pPr>
                <a:defRPr/>
              </a:pPr>
              <a:t>‹nº›</a:t>
            </a:fld>
            <a:endParaRPr lang="en-US" altLang="pt-BR"/>
          </a:p>
        </p:txBody>
      </p:sp>
    </p:spTree>
    <p:extLst>
      <p:ext uri="{BB962C8B-B14F-4D97-AF65-F5344CB8AC3E}">
        <p14:creationId xmlns:p14="http://schemas.microsoft.com/office/powerpoint/2010/main" val="24181624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267210" y="220665"/>
            <a:ext cx="830997" cy="55086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298451" y="220665"/>
            <a:ext cx="6176963" cy="55086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noChangeArrowheads="1"/>
          </p:cNvSpPr>
          <p:nvPr>
            <p:ph type="sldNum" sz="quarter" idx="10"/>
          </p:nvPr>
        </p:nvSpPr>
        <p:spPr>
          <a:ln/>
        </p:spPr>
        <p:txBody>
          <a:bodyPr/>
          <a:lstStyle>
            <a:lvl1pPr>
              <a:defRPr/>
            </a:lvl1pPr>
          </a:lstStyle>
          <a:p>
            <a:pPr>
              <a:defRPr/>
            </a:pPr>
            <a:fld id="{97029C7C-0CE3-44EF-A8C6-BC9D7DD22D47}" type="slidenum">
              <a:rPr lang="en-US" altLang="pt-BR"/>
              <a:pPr>
                <a:defRPr/>
              </a:pPr>
              <a:t>‹nº›</a:t>
            </a:fld>
            <a:endParaRPr lang="en-US" altLang="pt-BR"/>
          </a:p>
        </p:txBody>
      </p:sp>
    </p:spTree>
    <p:extLst>
      <p:ext uri="{BB962C8B-B14F-4D97-AF65-F5344CB8AC3E}">
        <p14:creationId xmlns:p14="http://schemas.microsoft.com/office/powerpoint/2010/main" val="5938461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pic>
        <p:nvPicPr>
          <p:cNvPr id="4" name="Picture 10" descr="Firts_slid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 name="Titre 7"/>
          <p:cNvSpPr>
            <a:spLocks noGrp="1"/>
          </p:cNvSpPr>
          <p:nvPr>
            <p:ph type="title"/>
          </p:nvPr>
        </p:nvSpPr>
        <p:spPr>
          <a:xfrm>
            <a:off x="648000" y="3886208"/>
            <a:ext cx="8001056" cy="1185866"/>
          </a:xfrm>
        </p:spPr>
        <p:txBody>
          <a:bodyPr anchor="t"/>
          <a:lstStyle>
            <a:lvl1pPr>
              <a:defRPr sz="3200">
                <a:solidFill>
                  <a:srgbClr val="00755C"/>
                </a:solidFill>
              </a:defRPr>
            </a:lvl1pPr>
          </a:lstStyle>
          <a:p>
            <a:r>
              <a:rPr lang="en-US" smtClean="0"/>
              <a:t>Click to edit Master title style</a:t>
            </a:r>
            <a:endParaRPr lang="en-GB" dirty="0"/>
          </a:p>
        </p:txBody>
      </p:sp>
      <p:sp>
        <p:nvSpPr>
          <p:cNvPr id="5" name="Sous-titre 2"/>
          <p:cNvSpPr>
            <a:spLocks noGrp="1"/>
          </p:cNvSpPr>
          <p:nvPr>
            <p:ph type="subTitle" idx="1"/>
          </p:nvPr>
        </p:nvSpPr>
        <p:spPr>
          <a:xfrm>
            <a:off x="648000" y="3286124"/>
            <a:ext cx="8001056" cy="432000"/>
          </a:xfrm>
          <a:noFill/>
        </p:spPr>
        <p:txBody>
          <a:bodyPr/>
          <a:lstStyle>
            <a:lvl1pPr marL="0" indent="0" algn="l">
              <a:buNone/>
              <a:defRPr>
                <a:solidFill>
                  <a:srgbClr val="00755C"/>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dirty="0"/>
          </a:p>
        </p:txBody>
      </p:sp>
    </p:spTree>
    <p:extLst>
      <p:ext uri="{BB962C8B-B14F-4D97-AF65-F5344CB8AC3E}">
        <p14:creationId xmlns:p14="http://schemas.microsoft.com/office/powerpoint/2010/main" val="19462213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re 1"/>
          <p:cNvSpPr>
            <a:spLocks noGrp="1"/>
          </p:cNvSpPr>
          <p:nvPr>
            <p:ph type="title"/>
          </p:nvPr>
        </p:nvSpPr>
        <p:spPr>
          <a:xfrm>
            <a:off x="1999537" y="3500438"/>
            <a:ext cx="6912000" cy="714380"/>
          </a:xfrm>
          <a:noFill/>
        </p:spPr>
        <p:txBody>
          <a:bodyPr anchor="t"/>
          <a:lstStyle>
            <a:lvl1pPr algn="l">
              <a:defRPr sz="2000" b="0" cap="none">
                <a:solidFill>
                  <a:srgbClr val="00755C"/>
                </a:solidFill>
                <a:latin typeface="+mn-lt"/>
              </a:defRPr>
            </a:lvl1pPr>
          </a:lstStyle>
          <a:p>
            <a:r>
              <a:rPr lang="en-US" noProof="0" smtClean="0"/>
              <a:t>Click to edit Master title style</a:t>
            </a:r>
            <a:endParaRPr lang="en-GB" noProof="0"/>
          </a:p>
        </p:txBody>
      </p:sp>
      <p:sp>
        <p:nvSpPr>
          <p:cNvPr id="3" name="Espace réservé du texte 2"/>
          <p:cNvSpPr>
            <a:spLocks noGrp="1"/>
          </p:cNvSpPr>
          <p:nvPr>
            <p:ph type="body" idx="1"/>
          </p:nvPr>
        </p:nvSpPr>
        <p:spPr>
          <a:xfrm>
            <a:off x="1998000" y="4286267"/>
            <a:ext cx="6912000" cy="1500187"/>
          </a:xfrm>
          <a:noFill/>
        </p:spPr>
        <p:txBody>
          <a:bodyPr/>
          <a:lstStyle>
            <a:lvl1pPr marL="0" indent="0">
              <a:buNone/>
              <a:defRPr sz="2000">
                <a:solidFill>
                  <a:srgbClr val="00755C"/>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C084CE9-8C0F-482C-B415-627E53687811}"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BBC5C1CA-60EE-4F3A-9659-9A119B7F11E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1452105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Date Placeholder 3"/>
          <p:cNvSpPr>
            <a:spLocks noGrp="1"/>
          </p:cNvSpPr>
          <p:nvPr>
            <p:ph type="dt" sz="half" idx="10"/>
          </p:nvPr>
        </p:nvSpPr>
        <p:spPr/>
        <p:txBody>
          <a:bodyPr/>
          <a:lstStyle>
            <a:lvl1pPr>
              <a:defRPr/>
            </a:lvl1pPr>
          </a:lstStyle>
          <a:p>
            <a:pPr>
              <a:defRPr/>
            </a:pPr>
            <a:fld id="{6F2CD85F-FFF7-4EA9-8724-6ED3DB6584CE}"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4230864E-A51D-46AD-ACDF-8DDB82BF8657}"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9171205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sz="half" idx="1"/>
          </p:nvPr>
        </p:nvSpPr>
        <p:spPr>
          <a:xfrm>
            <a:off x="2304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contenu 3"/>
          <p:cNvSpPr>
            <a:spLocks noGrp="1"/>
          </p:cNvSpPr>
          <p:nvPr>
            <p:ph sz="half" idx="2"/>
          </p:nvPr>
        </p:nvSpPr>
        <p:spPr>
          <a:xfrm>
            <a:off x="46482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Date Placeholder 3"/>
          <p:cNvSpPr>
            <a:spLocks noGrp="1"/>
          </p:cNvSpPr>
          <p:nvPr>
            <p:ph type="dt" sz="half" idx="10"/>
          </p:nvPr>
        </p:nvSpPr>
        <p:spPr/>
        <p:txBody>
          <a:bodyPr/>
          <a:lstStyle>
            <a:lvl1pPr>
              <a:defRPr/>
            </a:lvl1pPr>
          </a:lstStyle>
          <a:p>
            <a:pPr>
              <a:defRPr/>
            </a:pPr>
            <a:fld id="{618FA0EC-12E1-4C76-911B-7DA2F1D976B1}"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EB513502-C5D8-4555-B566-B3AB2EB43C8F}"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7414584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ntent &amp; Title">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230400"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Espace réservé du contenu 3"/>
          <p:cNvSpPr>
            <a:spLocks noGrp="1"/>
          </p:cNvSpPr>
          <p:nvPr>
            <p:ph sz="half" idx="2"/>
          </p:nvPr>
        </p:nvSpPr>
        <p:spPr>
          <a:xfrm>
            <a:off x="230400"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du texte 4"/>
          <p:cNvSpPr>
            <a:spLocks noGrp="1"/>
          </p:cNvSpPr>
          <p:nvPr>
            <p:ph type="body" sz="quarter" idx="3"/>
          </p:nvPr>
        </p:nvSpPr>
        <p:spPr>
          <a:xfrm>
            <a:off x="4645024"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Espace réservé du contenu 5"/>
          <p:cNvSpPr>
            <a:spLocks noGrp="1"/>
          </p:cNvSpPr>
          <p:nvPr>
            <p:ph sz="quarter" idx="4"/>
          </p:nvPr>
        </p:nvSpPr>
        <p:spPr>
          <a:xfrm>
            <a:off x="4645024"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7"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8" name="Date Placeholder 3"/>
          <p:cNvSpPr>
            <a:spLocks noGrp="1"/>
          </p:cNvSpPr>
          <p:nvPr>
            <p:ph type="dt" sz="half" idx="10"/>
          </p:nvPr>
        </p:nvSpPr>
        <p:spPr/>
        <p:txBody>
          <a:bodyPr/>
          <a:lstStyle>
            <a:lvl1pPr>
              <a:defRPr/>
            </a:lvl1pPr>
          </a:lstStyle>
          <a:p>
            <a:pPr>
              <a:defRPr/>
            </a:pPr>
            <a:fld id="{572F9C50-549F-4DAD-8AE1-6C8D75864983}" type="datetime4">
              <a:rPr lang="en-US" smtClean="0">
                <a:solidFill>
                  <a:srgbClr val="000000"/>
                </a:solidFill>
              </a:rPr>
              <a:pPr>
                <a:defRPr/>
              </a:pPr>
              <a:t>August 14, 2018</a:t>
            </a:fld>
            <a:endParaRPr lang="en-GB" dirty="0">
              <a:solidFill>
                <a:srgbClr val="000000"/>
              </a:solidFill>
            </a:endParaRPr>
          </a:p>
        </p:txBody>
      </p:sp>
      <p:sp>
        <p:nvSpPr>
          <p:cNvPr id="9"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10" name="Slide Number Placeholder 5"/>
          <p:cNvSpPr>
            <a:spLocks noGrp="1"/>
          </p:cNvSpPr>
          <p:nvPr>
            <p:ph type="sldNum" sz="quarter" idx="12"/>
          </p:nvPr>
        </p:nvSpPr>
        <p:spPr/>
        <p:txBody>
          <a:bodyPr/>
          <a:lstStyle>
            <a:lvl1pPr>
              <a:defRPr/>
            </a:lvl1pPr>
          </a:lstStyle>
          <a:p>
            <a:pPr>
              <a:defRPr/>
            </a:pPr>
            <a:fld id="{40F9581B-BDBF-4840-9941-E98E7E215A6C}"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4129507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Image (right)  &amp;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071670" y="950400"/>
            <a:ext cx="684373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pour une image  2"/>
          <p:cNvSpPr>
            <a:spLocks noGrp="1"/>
          </p:cNvSpPr>
          <p:nvPr>
            <p:ph type="pic" idx="1"/>
          </p:nvPr>
        </p:nvSpPr>
        <p:spPr>
          <a:xfrm>
            <a:off x="230400" y="950400"/>
            <a:ext cx="1746000" cy="1440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6" name="Date Placeholder 3"/>
          <p:cNvSpPr>
            <a:spLocks noGrp="1"/>
          </p:cNvSpPr>
          <p:nvPr>
            <p:ph type="dt" sz="half" idx="10"/>
          </p:nvPr>
        </p:nvSpPr>
        <p:spPr/>
        <p:txBody>
          <a:bodyPr/>
          <a:lstStyle>
            <a:lvl1pPr>
              <a:defRPr/>
            </a:lvl1pPr>
          </a:lstStyle>
          <a:p>
            <a:pPr>
              <a:defRPr/>
            </a:pPr>
            <a:fld id="{DCDE3A4C-0474-49AB-8975-D234121B8D32}"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F4121A4-9FEA-4B2E-B920-43860CB1BAB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8313576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Image (bottom)  &amp; Content">
    <p:spTree>
      <p:nvGrpSpPr>
        <p:cNvPr id="1" name=""/>
        <p:cNvGrpSpPr/>
        <p:nvPr/>
      </p:nvGrpSpPr>
      <p:grpSpPr>
        <a:xfrm>
          <a:off x="0" y="0"/>
          <a:ext cx="0" cy="0"/>
          <a:chOff x="0" y="0"/>
          <a:chExt cx="0" cy="0"/>
        </a:xfrm>
      </p:grpSpPr>
      <p:sp>
        <p:nvSpPr>
          <p:cNvPr id="5" name="Espace réservé pour une image  2"/>
          <p:cNvSpPr>
            <a:spLocks noGrp="1"/>
          </p:cNvSpPr>
          <p:nvPr>
            <p:ph type="pic" idx="1"/>
          </p:nvPr>
        </p:nvSpPr>
        <p:spPr>
          <a:xfrm>
            <a:off x="230400" y="2285992"/>
            <a:ext cx="8686800" cy="3643338"/>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30400" y="950400"/>
            <a:ext cx="8686800" cy="1296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6" name="Date Placeholder 3"/>
          <p:cNvSpPr>
            <a:spLocks noGrp="1"/>
          </p:cNvSpPr>
          <p:nvPr>
            <p:ph type="dt" sz="half" idx="10"/>
          </p:nvPr>
        </p:nvSpPr>
        <p:spPr/>
        <p:txBody>
          <a:bodyPr/>
          <a:lstStyle>
            <a:lvl1pPr>
              <a:defRPr/>
            </a:lvl1pPr>
          </a:lstStyle>
          <a:p>
            <a:pPr>
              <a:defRPr/>
            </a:pPr>
            <a:fld id="{34623E0E-1921-4C2C-8252-F67EE489295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B006A4E4-42CA-4F6A-84D0-6F3D4F3C7136}"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3601100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4" name="Date Placeholder 3"/>
          <p:cNvSpPr>
            <a:spLocks noGrp="1"/>
          </p:cNvSpPr>
          <p:nvPr>
            <p:ph type="dt" sz="half" idx="10"/>
          </p:nvPr>
        </p:nvSpPr>
        <p:spPr/>
        <p:txBody>
          <a:bodyPr/>
          <a:lstStyle>
            <a:lvl1pPr>
              <a:defRPr/>
            </a:lvl1pPr>
          </a:lstStyle>
          <a:p>
            <a:pPr>
              <a:defRPr/>
            </a:pPr>
            <a:fld id="{F237F0C3-AB88-4C28-A050-5C24DEA8F857}"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2661BD49-7F19-41E5-867E-0F265904F0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1180217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E78DD7-F4F6-4C60-AA62-BA65A4E6F9F5}" type="datetime4">
              <a:rPr lang="en-US" smtClean="0">
                <a:solidFill>
                  <a:srgbClr val="000000"/>
                </a:solidFill>
              </a:rPr>
              <a:pPr>
                <a:defRPr/>
              </a:pPr>
              <a:t>August 14, 2018</a:t>
            </a:fld>
            <a:endParaRPr lang="en-GB" dirty="0">
              <a:solidFill>
                <a:srgbClr val="000000"/>
              </a:solidFill>
            </a:endParaRPr>
          </a:p>
        </p:txBody>
      </p:sp>
      <p:sp>
        <p:nvSpPr>
          <p:cNvPr id="3"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4" name="Slide Number Placeholder 5"/>
          <p:cNvSpPr>
            <a:spLocks noGrp="1"/>
          </p:cNvSpPr>
          <p:nvPr>
            <p:ph type="sldNum" sz="quarter" idx="12"/>
          </p:nvPr>
        </p:nvSpPr>
        <p:spPr/>
        <p:txBody>
          <a:bodyPr/>
          <a:lstStyle>
            <a:lvl1pPr>
              <a:defRPr/>
            </a:lvl1pPr>
          </a:lstStyle>
          <a:p>
            <a:pPr>
              <a:defRPr/>
            </a:pPr>
            <a:fld id="{62BE51C5-9323-41D7-8F71-96747225446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1442570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456000" y="950400"/>
            <a:ext cx="5436000" cy="5022000"/>
          </a:xfrm>
          <a:noFill/>
        </p:spPr>
        <p:txBody>
          <a:bodyPr/>
          <a:lstStyle>
            <a:lvl1pPr>
              <a:defRPr sz="20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texte 3"/>
          <p:cNvSpPr>
            <a:spLocks noGrp="1"/>
          </p:cNvSpPr>
          <p:nvPr>
            <p:ph type="body" sz="half" idx="2"/>
          </p:nvPr>
        </p:nvSpPr>
        <p:spPr>
          <a:xfrm>
            <a:off x="230399" y="950400"/>
            <a:ext cx="3132000" cy="5022000"/>
          </a:xfrm>
          <a:noFill/>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6" name="Date Placeholder 3"/>
          <p:cNvSpPr>
            <a:spLocks noGrp="1"/>
          </p:cNvSpPr>
          <p:nvPr>
            <p:ph type="dt" sz="half" idx="10"/>
          </p:nvPr>
        </p:nvSpPr>
        <p:spPr/>
        <p:txBody>
          <a:bodyPr/>
          <a:lstStyle>
            <a:lvl1pPr>
              <a:defRPr/>
            </a:lvl1pPr>
          </a:lstStyle>
          <a:p>
            <a:pPr>
              <a:defRPr/>
            </a:pPr>
            <a:fld id="{5150FCB1-25E5-4128-98D5-7440DFC02EE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C2EF75A-A516-4FC1-9414-846140199D14}"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0220170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3" name="Espace réservé du texte 2"/>
          <p:cNvSpPr>
            <a:spLocks noGrp="1"/>
          </p:cNvSpPr>
          <p:nvPr>
            <p:ph type="body" sz="half" idx="1"/>
          </p:nvPr>
        </p:nvSpPr>
        <p:spPr>
          <a:xfrm>
            <a:off x="228600" y="950400"/>
            <a:ext cx="4267200" cy="502200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graphique 3"/>
          <p:cNvSpPr>
            <a:spLocks noGrp="1"/>
          </p:cNvSpPr>
          <p:nvPr>
            <p:ph type="chart" sz="half" idx="2"/>
          </p:nvPr>
        </p:nvSpPr>
        <p:spPr>
          <a:xfrm>
            <a:off x="4648200" y="950400"/>
            <a:ext cx="4267200" cy="5022000"/>
          </a:xfrm>
          <a:noFill/>
        </p:spPr>
        <p:txBody>
          <a:bodyPr/>
          <a:lstStyle/>
          <a:p>
            <a:pPr lvl="0"/>
            <a:r>
              <a:rPr lang="en-US" noProof="0" dirty="0" smtClean="0"/>
              <a:t>Click icon to add chart</a:t>
            </a:r>
            <a:endParaRPr lang="en-GB" noProof="0" dirty="0"/>
          </a:p>
        </p:txBody>
      </p:sp>
      <p:sp>
        <p:nvSpPr>
          <p:cNvPr id="5" name="Date Placeholder 3"/>
          <p:cNvSpPr>
            <a:spLocks noGrp="1"/>
          </p:cNvSpPr>
          <p:nvPr>
            <p:ph type="dt" sz="half" idx="10"/>
          </p:nvPr>
        </p:nvSpPr>
        <p:spPr/>
        <p:txBody>
          <a:bodyPr/>
          <a:lstStyle>
            <a:lvl1pPr>
              <a:defRPr/>
            </a:lvl1pPr>
          </a:lstStyle>
          <a:p>
            <a:pPr>
              <a:defRPr/>
            </a:pPr>
            <a:fld id="{663A9692-4173-415E-9B52-996D8C905B0E}"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A71BE82E-C8F9-4D52-8F58-73C854918D9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4389922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re 1"/>
          <p:cNvSpPr>
            <a:spLocks noGrp="1"/>
          </p:cNvSpPr>
          <p:nvPr>
            <p:ph type="title"/>
          </p:nvPr>
        </p:nvSpPr>
        <p:spPr>
          <a:xfrm>
            <a:off x="2004284" y="4800600"/>
            <a:ext cx="5486400" cy="566738"/>
          </a:xfrm>
        </p:spPr>
        <p:txBody>
          <a:bodyPr anchor="t"/>
          <a:lstStyle>
            <a:lvl1pPr algn="l">
              <a:defRPr sz="2000" b="1">
                <a:solidFill>
                  <a:srgbClr val="4C4C4C"/>
                </a:solidFill>
              </a:defRPr>
            </a:lvl1pPr>
          </a:lstStyle>
          <a:p>
            <a:r>
              <a:rPr lang="en-US" noProof="0" smtClean="0"/>
              <a:t>Click to edit Master title style</a:t>
            </a:r>
            <a:endParaRPr lang="en-GB" noProof="0"/>
          </a:p>
        </p:txBody>
      </p:sp>
      <p:sp>
        <p:nvSpPr>
          <p:cNvPr id="3" name="Espace réservé pour une image  2"/>
          <p:cNvSpPr>
            <a:spLocks noGrp="1"/>
          </p:cNvSpPr>
          <p:nvPr>
            <p:ph type="pic" idx="1"/>
          </p:nvPr>
        </p:nvSpPr>
        <p:spPr>
          <a:xfrm>
            <a:off x="2004284" y="1447200"/>
            <a:ext cx="5486400" cy="3294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Espace réservé du texte 3"/>
          <p:cNvSpPr>
            <a:spLocks noGrp="1"/>
          </p:cNvSpPr>
          <p:nvPr>
            <p:ph type="body" sz="half" idx="2"/>
          </p:nvPr>
        </p:nvSpPr>
        <p:spPr>
          <a:xfrm>
            <a:off x="2004284" y="5367338"/>
            <a:ext cx="5486400" cy="490554"/>
          </a:xfrm>
        </p:spPr>
        <p:txBody>
          <a:bodyPr/>
          <a:lstStyle>
            <a:lvl1pPr marL="0" indent="0">
              <a:buNone/>
              <a:defRPr sz="1800">
                <a:solidFill>
                  <a:srgbClr val="4C4C4C"/>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C45B99-BBD6-4C3E-8F80-6E9BCA65DE48}"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934EE04A-9A7D-4E51-97BC-4639773991AB}"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17790258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clusion">
    <p:spTree>
      <p:nvGrpSpPr>
        <p:cNvPr id="1" name=""/>
        <p:cNvGrpSpPr/>
        <p:nvPr/>
      </p:nvGrpSpPr>
      <p:grpSpPr>
        <a:xfrm>
          <a:off x="0" y="0"/>
          <a:ext cx="0" cy="0"/>
          <a:chOff x="0" y="0"/>
          <a:chExt cx="0" cy="0"/>
        </a:xfrm>
      </p:grpSpPr>
      <p:sp>
        <p:nvSpPr>
          <p:cNvPr id="2" name="Titre 1"/>
          <p:cNvSpPr>
            <a:spLocks noGrp="1"/>
          </p:cNvSpPr>
          <p:nvPr>
            <p:ph type="title"/>
          </p:nvPr>
        </p:nvSpPr>
        <p:spPr>
          <a:xfrm>
            <a:off x="1999537" y="2786058"/>
            <a:ext cx="6912000" cy="1440000"/>
          </a:xfrm>
          <a:noFill/>
        </p:spPr>
        <p:txBody>
          <a:bodyPr anchor="t"/>
          <a:lstStyle>
            <a:lvl1pPr algn="l">
              <a:defRPr sz="4000" b="1" cap="none">
                <a:solidFill>
                  <a:srgbClr val="00755C"/>
                </a:solidFill>
                <a:latin typeface="+mn-lt"/>
              </a:defRPr>
            </a:lvl1pPr>
          </a:lstStyle>
          <a:p>
            <a:r>
              <a:rPr lang="en-US" noProof="0" smtClean="0"/>
              <a:t>Click to edit Master title style</a:t>
            </a:r>
            <a:endParaRPr lang="en-GB" noProof="0" dirty="0"/>
          </a:p>
        </p:txBody>
      </p:sp>
      <p:sp>
        <p:nvSpPr>
          <p:cNvPr id="3" name="Date Placeholder 3"/>
          <p:cNvSpPr>
            <a:spLocks noGrp="1"/>
          </p:cNvSpPr>
          <p:nvPr>
            <p:ph type="dt" sz="half" idx="10"/>
          </p:nvPr>
        </p:nvSpPr>
        <p:spPr/>
        <p:txBody>
          <a:bodyPr/>
          <a:lstStyle>
            <a:lvl1pPr>
              <a:defRPr/>
            </a:lvl1pPr>
          </a:lstStyle>
          <a:p>
            <a:pPr>
              <a:defRPr/>
            </a:pPr>
            <a:fld id="{58895FBE-224A-4F9C-B477-54BF17EE27A6}" type="datetime4">
              <a:rPr lang="en-US" smtClean="0">
                <a:solidFill>
                  <a:srgbClr val="000000"/>
                </a:solidFill>
              </a:rPr>
              <a:pPr>
                <a:defRPr/>
              </a:pPr>
              <a:t>August 14, 2018</a:t>
            </a:fld>
            <a:endParaRPr lang="en-GB" dirty="0">
              <a:solidFill>
                <a:srgbClr val="000000"/>
              </a:solidFill>
            </a:endParaRPr>
          </a:p>
        </p:txBody>
      </p:sp>
      <p:sp>
        <p:nvSpPr>
          <p:cNvPr id="4"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5" name="Slide Number Placeholder 5"/>
          <p:cNvSpPr>
            <a:spLocks noGrp="1"/>
          </p:cNvSpPr>
          <p:nvPr>
            <p:ph type="sldNum" sz="quarter" idx="12"/>
          </p:nvPr>
        </p:nvSpPr>
        <p:spPr/>
        <p:txBody>
          <a:bodyPr/>
          <a:lstStyle>
            <a:lvl1pPr>
              <a:defRPr/>
            </a:lvl1pPr>
          </a:lstStyle>
          <a:p>
            <a:pPr>
              <a:defRPr/>
            </a:pPr>
            <a:fld id="{572A951C-0376-4D90-A698-871FE86DD1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7917778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pic>
        <p:nvPicPr>
          <p:cNvPr id="4" name="Picture 10" descr="Firts_slid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 name="Titre 7"/>
          <p:cNvSpPr>
            <a:spLocks noGrp="1"/>
          </p:cNvSpPr>
          <p:nvPr>
            <p:ph type="title"/>
          </p:nvPr>
        </p:nvSpPr>
        <p:spPr>
          <a:xfrm>
            <a:off x="648000" y="3886208"/>
            <a:ext cx="8001056" cy="1185866"/>
          </a:xfrm>
        </p:spPr>
        <p:txBody>
          <a:bodyPr anchor="t"/>
          <a:lstStyle>
            <a:lvl1pPr>
              <a:defRPr sz="3200">
                <a:solidFill>
                  <a:srgbClr val="00755C"/>
                </a:solidFill>
              </a:defRPr>
            </a:lvl1pPr>
          </a:lstStyle>
          <a:p>
            <a:r>
              <a:rPr lang="en-US" smtClean="0"/>
              <a:t>Click to edit Master title style</a:t>
            </a:r>
            <a:endParaRPr lang="en-GB" dirty="0"/>
          </a:p>
        </p:txBody>
      </p:sp>
      <p:sp>
        <p:nvSpPr>
          <p:cNvPr id="5" name="Sous-titre 2"/>
          <p:cNvSpPr>
            <a:spLocks noGrp="1"/>
          </p:cNvSpPr>
          <p:nvPr>
            <p:ph type="subTitle" idx="1"/>
          </p:nvPr>
        </p:nvSpPr>
        <p:spPr>
          <a:xfrm>
            <a:off x="648000" y="3286124"/>
            <a:ext cx="8001056" cy="432000"/>
          </a:xfrm>
          <a:noFill/>
        </p:spPr>
        <p:txBody>
          <a:bodyPr/>
          <a:lstStyle>
            <a:lvl1pPr marL="0" indent="0" algn="l">
              <a:buNone/>
              <a:defRPr>
                <a:solidFill>
                  <a:srgbClr val="00755C"/>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dirty="0"/>
          </a:p>
        </p:txBody>
      </p:sp>
    </p:spTree>
    <p:extLst>
      <p:ext uri="{BB962C8B-B14F-4D97-AF65-F5344CB8AC3E}">
        <p14:creationId xmlns:p14="http://schemas.microsoft.com/office/powerpoint/2010/main" val="27340934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re 1"/>
          <p:cNvSpPr>
            <a:spLocks noGrp="1"/>
          </p:cNvSpPr>
          <p:nvPr>
            <p:ph type="title"/>
          </p:nvPr>
        </p:nvSpPr>
        <p:spPr>
          <a:xfrm>
            <a:off x="1999537" y="3500438"/>
            <a:ext cx="6912000" cy="714380"/>
          </a:xfrm>
          <a:noFill/>
        </p:spPr>
        <p:txBody>
          <a:bodyPr anchor="t"/>
          <a:lstStyle>
            <a:lvl1pPr algn="l">
              <a:defRPr sz="2000" b="0" cap="none">
                <a:solidFill>
                  <a:srgbClr val="00755C"/>
                </a:solidFill>
                <a:latin typeface="+mn-lt"/>
              </a:defRPr>
            </a:lvl1pPr>
          </a:lstStyle>
          <a:p>
            <a:r>
              <a:rPr lang="en-US" noProof="0" smtClean="0"/>
              <a:t>Click to edit Master title style</a:t>
            </a:r>
            <a:endParaRPr lang="en-GB" noProof="0"/>
          </a:p>
        </p:txBody>
      </p:sp>
      <p:sp>
        <p:nvSpPr>
          <p:cNvPr id="3" name="Espace réservé du texte 2"/>
          <p:cNvSpPr>
            <a:spLocks noGrp="1"/>
          </p:cNvSpPr>
          <p:nvPr>
            <p:ph type="body" idx="1"/>
          </p:nvPr>
        </p:nvSpPr>
        <p:spPr>
          <a:xfrm>
            <a:off x="1998000" y="4286267"/>
            <a:ext cx="6912000" cy="1500187"/>
          </a:xfrm>
          <a:noFill/>
        </p:spPr>
        <p:txBody>
          <a:bodyPr/>
          <a:lstStyle>
            <a:lvl1pPr marL="0" indent="0">
              <a:buNone/>
              <a:defRPr sz="2000">
                <a:solidFill>
                  <a:srgbClr val="00755C"/>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C084CE9-8C0F-482C-B415-627E53687811}"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BBC5C1CA-60EE-4F3A-9659-9A119B7F11E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0230098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Date Placeholder 3"/>
          <p:cNvSpPr>
            <a:spLocks noGrp="1"/>
          </p:cNvSpPr>
          <p:nvPr>
            <p:ph type="dt" sz="half" idx="10"/>
          </p:nvPr>
        </p:nvSpPr>
        <p:spPr/>
        <p:txBody>
          <a:bodyPr/>
          <a:lstStyle>
            <a:lvl1pPr>
              <a:defRPr/>
            </a:lvl1pPr>
          </a:lstStyle>
          <a:p>
            <a:pPr>
              <a:defRPr/>
            </a:pPr>
            <a:fld id="{6F2CD85F-FFF7-4EA9-8724-6ED3DB6584CE}"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4230864E-A51D-46AD-ACDF-8DDB82BF8657}"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0387939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sz="half" idx="1"/>
          </p:nvPr>
        </p:nvSpPr>
        <p:spPr>
          <a:xfrm>
            <a:off x="2304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contenu 3"/>
          <p:cNvSpPr>
            <a:spLocks noGrp="1"/>
          </p:cNvSpPr>
          <p:nvPr>
            <p:ph sz="half" idx="2"/>
          </p:nvPr>
        </p:nvSpPr>
        <p:spPr>
          <a:xfrm>
            <a:off x="46482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Date Placeholder 3"/>
          <p:cNvSpPr>
            <a:spLocks noGrp="1"/>
          </p:cNvSpPr>
          <p:nvPr>
            <p:ph type="dt" sz="half" idx="10"/>
          </p:nvPr>
        </p:nvSpPr>
        <p:spPr/>
        <p:txBody>
          <a:bodyPr/>
          <a:lstStyle>
            <a:lvl1pPr>
              <a:defRPr/>
            </a:lvl1pPr>
          </a:lstStyle>
          <a:p>
            <a:pPr>
              <a:defRPr/>
            </a:pPr>
            <a:fld id="{618FA0EC-12E1-4C76-911B-7DA2F1D976B1}"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EB513502-C5D8-4555-B566-B3AB2EB43C8F}"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0188767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wo Content &amp; Title">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230400"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Espace réservé du contenu 3"/>
          <p:cNvSpPr>
            <a:spLocks noGrp="1"/>
          </p:cNvSpPr>
          <p:nvPr>
            <p:ph sz="half" idx="2"/>
          </p:nvPr>
        </p:nvSpPr>
        <p:spPr>
          <a:xfrm>
            <a:off x="230400"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du texte 4"/>
          <p:cNvSpPr>
            <a:spLocks noGrp="1"/>
          </p:cNvSpPr>
          <p:nvPr>
            <p:ph type="body" sz="quarter" idx="3"/>
          </p:nvPr>
        </p:nvSpPr>
        <p:spPr>
          <a:xfrm>
            <a:off x="4645024"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Espace réservé du contenu 5"/>
          <p:cNvSpPr>
            <a:spLocks noGrp="1"/>
          </p:cNvSpPr>
          <p:nvPr>
            <p:ph sz="quarter" idx="4"/>
          </p:nvPr>
        </p:nvSpPr>
        <p:spPr>
          <a:xfrm>
            <a:off x="4645024"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7"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8" name="Date Placeholder 3"/>
          <p:cNvSpPr>
            <a:spLocks noGrp="1"/>
          </p:cNvSpPr>
          <p:nvPr>
            <p:ph type="dt" sz="half" idx="10"/>
          </p:nvPr>
        </p:nvSpPr>
        <p:spPr/>
        <p:txBody>
          <a:bodyPr/>
          <a:lstStyle>
            <a:lvl1pPr>
              <a:defRPr/>
            </a:lvl1pPr>
          </a:lstStyle>
          <a:p>
            <a:pPr>
              <a:defRPr/>
            </a:pPr>
            <a:fld id="{572F9C50-549F-4DAD-8AE1-6C8D75864983}" type="datetime4">
              <a:rPr lang="en-US" smtClean="0">
                <a:solidFill>
                  <a:srgbClr val="000000"/>
                </a:solidFill>
              </a:rPr>
              <a:pPr>
                <a:defRPr/>
              </a:pPr>
              <a:t>August 14, 2018</a:t>
            </a:fld>
            <a:endParaRPr lang="en-GB" dirty="0">
              <a:solidFill>
                <a:srgbClr val="000000"/>
              </a:solidFill>
            </a:endParaRPr>
          </a:p>
        </p:txBody>
      </p:sp>
      <p:sp>
        <p:nvSpPr>
          <p:cNvPr id="9"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10" name="Slide Number Placeholder 5"/>
          <p:cNvSpPr>
            <a:spLocks noGrp="1"/>
          </p:cNvSpPr>
          <p:nvPr>
            <p:ph type="sldNum" sz="quarter" idx="12"/>
          </p:nvPr>
        </p:nvSpPr>
        <p:spPr/>
        <p:txBody>
          <a:bodyPr/>
          <a:lstStyle>
            <a:lvl1pPr>
              <a:defRPr/>
            </a:lvl1pPr>
          </a:lstStyle>
          <a:p>
            <a:pPr>
              <a:defRPr/>
            </a:pPr>
            <a:fld id="{40F9581B-BDBF-4840-9941-E98E7E215A6C}"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8551024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mage (right)  &amp;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071670" y="950400"/>
            <a:ext cx="684373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pour une image  2"/>
          <p:cNvSpPr>
            <a:spLocks noGrp="1"/>
          </p:cNvSpPr>
          <p:nvPr>
            <p:ph type="pic" idx="1"/>
          </p:nvPr>
        </p:nvSpPr>
        <p:spPr>
          <a:xfrm>
            <a:off x="230400" y="950400"/>
            <a:ext cx="1746000" cy="1440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6" name="Date Placeholder 3"/>
          <p:cNvSpPr>
            <a:spLocks noGrp="1"/>
          </p:cNvSpPr>
          <p:nvPr>
            <p:ph type="dt" sz="half" idx="10"/>
          </p:nvPr>
        </p:nvSpPr>
        <p:spPr/>
        <p:txBody>
          <a:bodyPr/>
          <a:lstStyle>
            <a:lvl1pPr>
              <a:defRPr/>
            </a:lvl1pPr>
          </a:lstStyle>
          <a:p>
            <a:pPr>
              <a:defRPr/>
            </a:pPr>
            <a:fld id="{DCDE3A4C-0474-49AB-8975-D234121B8D32}"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F4121A4-9FEA-4B2E-B920-43860CB1BAB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6741215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Image (bottom)  &amp; Content">
    <p:spTree>
      <p:nvGrpSpPr>
        <p:cNvPr id="1" name=""/>
        <p:cNvGrpSpPr/>
        <p:nvPr/>
      </p:nvGrpSpPr>
      <p:grpSpPr>
        <a:xfrm>
          <a:off x="0" y="0"/>
          <a:ext cx="0" cy="0"/>
          <a:chOff x="0" y="0"/>
          <a:chExt cx="0" cy="0"/>
        </a:xfrm>
      </p:grpSpPr>
      <p:sp>
        <p:nvSpPr>
          <p:cNvPr id="5" name="Espace réservé pour une image  2"/>
          <p:cNvSpPr>
            <a:spLocks noGrp="1"/>
          </p:cNvSpPr>
          <p:nvPr>
            <p:ph type="pic" idx="1"/>
          </p:nvPr>
        </p:nvSpPr>
        <p:spPr>
          <a:xfrm>
            <a:off x="230400" y="2285992"/>
            <a:ext cx="8686800" cy="3643338"/>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30400" y="950400"/>
            <a:ext cx="8686800" cy="1296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6" name="Date Placeholder 3"/>
          <p:cNvSpPr>
            <a:spLocks noGrp="1"/>
          </p:cNvSpPr>
          <p:nvPr>
            <p:ph type="dt" sz="half" idx="10"/>
          </p:nvPr>
        </p:nvSpPr>
        <p:spPr/>
        <p:txBody>
          <a:bodyPr/>
          <a:lstStyle>
            <a:lvl1pPr>
              <a:defRPr/>
            </a:lvl1pPr>
          </a:lstStyle>
          <a:p>
            <a:pPr>
              <a:defRPr/>
            </a:pPr>
            <a:fld id="{34623E0E-1921-4C2C-8252-F67EE489295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B006A4E4-42CA-4F6A-84D0-6F3D4F3C7136}"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4614959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4" name="Date Placeholder 3"/>
          <p:cNvSpPr>
            <a:spLocks noGrp="1"/>
          </p:cNvSpPr>
          <p:nvPr>
            <p:ph type="dt" sz="half" idx="10"/>
          </p:nvPr>
        </p:nvSpPr>
        <p:spPr/>
        <p:txBody>
          <a:bodyPr/>
          <a:lstStyle>
            <a:lvl1pPr>
              <a:defRPr/>
            </a:lvl1pPr>
          </a:lstStyle>
          <a:p>
            <a:pPr>
              <a:defRPr/>
            </a:pPr>
            <a:fld id="{F237F0C3-AB88-4C28-A050-5C24DEA8F857}"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2661BD49-7F19-41E5-867E-0F265904F0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6814258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E78DD7-F4F6-4C60-AA62-BA65A4E6F9F5}" type="datetime4">
              <a:rPr lang="en-US" smtClean="0">
                <a:solidFill>
                  <a:srgbClr val="000000"/>
                </a:solidFill>
              </a:rPr>
              <a:pPr>
                <a:defRPr/>
              </a:pPr>
              <a:t>August 14, 2018</a:t>
            </a:fld>
            <a:endParaRPr lang="en-GB" dirty="0">
              <a:solidFill>
                <a:srgbClr val="000000"/>
              </a:solidFill>
            </a:endParaRPr>
          </a:p>
        </p:txBody>
      </p:sp>
      <p:sp>
        <p:nvSpPr>
          <p:cNvPr id="3"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4" name="Slide Number Placeholder 5"/>
          <p:cNvSpPr>
            <a:spLocks noGrp="1"/>
          </p:cNvSpPr>
          <p:nvPr>
            <p:ph type="sldNum" sz="quarter" idx="12"/>
          </p:nvPr>
        </p:nvSpPr>
        <p:spPr/>
        <p:txBody>
          <a:bodyPr/>
          <a:lstStyle>
            <a:lvl1pPr>
              <a:defRPr/>
            </a:lvl1pPr>
          </a:lstStyle>
          <a:p>
            <a:pPr>
              <a:defRPr/>
            </a:pPr>
            <a:fld id="{62BE51C5-9323-41D7-8F71-96747225446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86932295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456000" y="950400"/>
            <a:ext cx="5436000" cy="5022000"/>
          </a:xfrm>
          <a:noFill/>
        </p:spPr>
        <p:txBody>
          <a:bodyPr/>
          <a:lstStyle>
            <a:lvl1pPr>
              <a:defRPr sz="20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texte 3"/>
          <p:cNvSpPr>
            <a:spLocks noGrp="1"/>
          </p:cNvSpPr>
          <p:nvPr>
            <p:ph type="body" sz="half" idx="2"/>
          </p:nvPr>
        </p:nvSpPr>
        <p:spPr>
          <a:xfrm>
            <a:off x="230399" y="950400"/>
            <a:ext cx="3132000" cy="5022000"/>
          </a:xfrm>
          <a:noFill/>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6" name="Date Placeholder 3"/>
          <p:cNvSpPr>
            <a:spLocks noGrp="1"/>
          </p:cNvSpPr>
          <p:nvPr>
            <p:ph type="dt" sz="half" idx="10"/>
          </p:nvPr>
        </p:nvSpPr>
        <p:spPr/>
        <p:txBody>
          <a:bodyPr/>
          <a:lstStyle>
            <a:lvl1pPr>
              <a:defRPr/>
            </a:lvl1pPr>
          </a:lstStyle>
          <a:p>
            <a:pPr>
              <a:defRPr/>
            </a:pPr>
            <a:fld id="{5150FCB1-25E5-4128-98D5-7440DFC02EE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C2EF75A-A516-4FC1-9414-846140199D14}"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426693732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3" name="Espace réservé du texte 2"/>
          <p:cNvSpPr>
            <a:spLocks noGrp="1"/>
          </p:cNvSpPr>
          <p:nvPr>
            <p:ph type="body" sz="half" idx="1"/>
          </p:nvPr>
        </p:nvSpPr>
        <p:spPr>
          <a:xfrm>
            <a:off x="228600" y="950400"/>
            <a:ext cx="4267200" cy="502200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graphique 3"/>
          <p:cNvSpPr>
            <a:spLocks noGrp="1"/>
          </p:cNvSpPr>
          <p:nvPr>
            <p:ph type="chart" sz="half" idx="2"/>
          </p:nvPr>
        </p:nvSpPr>
        <p:spPr>
          <a:xfrm>
            <a:off x="4648200" y="950400"/>
            <a:ext cx="4267200" cy="5022000"/>
          </a:xfrm>
          <a:noFill/>
        </p:spPr>
        <p:txBody>
          <a:bodyPr/>
          <a:lstStyle/>
          <a:p>
            <a:pPr lvl="0"/>
            <a:r>
              <a:rPr lang="en-US" noProof="0" dirty="0" smtClean="0"/>
              <a:t>Click icon to add chart</a:t>
            </a:r>
            <a:endParaRPr lang="en-GB" noProof="0" dirty="0"/>
          </a:p>
        </p:txBody>
      </p:sp>
      <p:sp>
        <p:nvSpPr>
          <p:cNvPr id="5" name="Date Placeholder 3"/>
          <p:cNvSpPr>
            <a:spLocks noGrp="1"/>
          </p:cNvSpPr>
          <p:nvPr>
            <p:ph type="dt" sz="half" idx="10"/>
          </p:nvPr>
        </p:nvSpPr>
        <p:spPr/>
        <p:txBody>
          <a:bodyPr/>
          <a:lstStyle>
            <a:lvl1pPr>
              <a:defRPr/>
            </a:lvl1pPr>
          </a:lstStyle>
          <a:p>
            <a:pPr>
              <a:defRPr/>
            </a:pPr>
            <a:fld id="{663A9692-4173-415E-9B52-996D8C905B0E}"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A71BE82E-C8F9-4D52-8F58-73C854918D9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0444780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re 1"/>
          <p:cNvSpPr>
            <a:spLocks noGrp="1"/>
          </p:cNvSpPr>
          <p:nvPr>
            <p:ph type="title"/>
          </p:nvPr>
        </p:nvSpPr>
        <p:spPr>
          <a:xfrm>
            <a:off x="2004284" y="4800600"/>
            <a:ext cx="5486400" cy="566738"/>
          </a:xfrm>
        </p:spPr>
        <p:txBody>
          <a:bodyPr anchor="t"/>
          <a:lstStyle>
            <a:lvl1pPr algn="l">
              <a:defRPr sz="2000" b="1">
                <a:solidFill>
                  <a:srgbClr val="4C4C4C"/>
                </a:solidFill>
              </a:defRPr>
            </a:lvl1pPr>
          </a:lstStyle>
          <a:p>
            <a:r>
              <a:rPr lang="en-US" noProof="0" smtClean="0"/>
              <a:t>Click to edit Master title style</a:t>
            </a:r>
            <a:endParaRPr lang="en-GB" noProof="0"/>
          </a:p>
        </p:txBody>
      </p:sp>
      <p:sp>
        <p:nvSpPr>
          <p:cNvPr id="3" name="Espace réservé pour une image  2"/>
          <p:cNvSpPr>
            <a:spLocks noGrp="1"/>
          </p:cNvSpPr>
          <p:nvPr>
            <p:ph type="pic" idx="1"/>
          </p:nvPr>
        </p:nvSpPr>
        <p:spPr>
          <a:xfrm>
            <a:off x="2004284" y="1447200"/>
            <a:ext cx="5486400" cy="3294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Espace réservé du texte 3"/>
          <p:cNvSpPr>
            <a:spLocks noGrp="1"/>
          </p:cNvSpPr>
          <p:nvPr>
            <p:ph type="body" sz="half" idx="2"/>
          </p:nvPr>
        </p:nvSpPr>
        <p:spPr>
          <a:xfrm>
            <a:off x="2004284" y="5367338"/>
            <a:ext cx="5486400" cy="490554"/>
          </a:xfrm>
        </p:spPr>
        <p:txBody>
          <a:bodyPr/>
          <a:lstStyle>
            <a:lvl1pPr marL="0" indent="0">
              <a:buNone/>
              <a:defRPr sz="1800">
                <a:solidFill>
                  <a:srgbClr val="4C4C4C"/>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C45B99-BBD6-4C3E-8F80-6E9BCA65DE48}"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934EE04A-9A7D-4E51-97BC-4639773991AB}"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7060493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clusion">
    <p:spTree>
      <p:nvGrpSpPr>
        <p:cNvPr id="1" name=""/>
        <p:cNvGrpSpPr/>
        <p:nvPr/>
      </p:nvGrpSpPr>
      <p:grpSpPr>
        <a:xfrm>
          <a:off x="0" y="0"/>
          <a:ext cx="0" cy="0"/>
          <a:chOff x="0" y="0"/>
          <a:chExt cx="0" cy="0"/>
        </a:xfrm>
      </p:grpSpPr>
      <p:sp>
        <p:nvSpPr>
          <p:cNvPr id="2" name="Titre 1"/>
          <p:cNvSpPr>
            <a:spLocks noGrp="1"/>
          </p:cNvSpPr>
          <p:nvPr>
            <p:ph type="title"/>
          </p:nvPr>
        </p:nvSpPr>
        <p:spPr>
          <a:xfrm>
            <a:off x="1999537" y="2786058"/>
            <a:ext cx="6912000" cy="1440000"/>
          </a:xfrm>
          <a:noFill/>
        </p:spPr>
        <p:txBody>
          <a:bodyPr anchor="t"/>
          <a:lstStyle>
            <a:lvl1pPr algn="l">
              <a:defRPr sz="4000" b="1" cap="none">
                <a:solidFill>
                  <a:srgbClr val="00755C"/>
                </a:solidFill>
                <a:latin typeface="+mn-lt"/>
              </a:defRPr>
            </a:lvl1pPr>
          </a:lstStyle>
          <a:p>
            <a:r>
              <a:rPr lang="en-US" noProof="0" smtClean="0"/>
              <a:t>Click to edit Master title style</a:t>
            </a:r>
            <a:endParaRPr lang="en-GB" noProof="0" dirty="0"/>
          </a:p>
        </p:txBody>
      </p:sp>
      <p:sp>
        <p:nvSpPr>
          <p:cNvPr id="3" name="Date Placeholder 3"/>
          <p:cNvSpPr>
            <a:spLocks noGrp="1"/>
          </p:cNvSpPr>
          <p:nvPr>
            <p:ph type="dt" sz="half" idx="10"/>
          </p:nvPr>
        </p:nvSpPr>
        <p:spPr/>
        <p:txBody>
          <a:bodyPr/>
          <a:lstStyle>
            <a:lvl1pPr>
              <a:defRPr/>
            </a:lvl1pPr>
          </a:lstStyle>
          <a:p>
            <a:pPr>
              <a:defRPr/>
            </a:pPr>
            <a:fld id="{58895FBE-224A-4F9C-B477-54BF17EE27A6}" type="datetime4">
              <a:rPr lang="en-US" smtClean="0">
                <a:solidFill>
                  <a:srgbClr val="000000"/>
                </a:solidFill>
              </a:rPr>
              <a:pPr>
                <a:defRPr/>
              </a:pPr>
              <a:t>August 14, 2018</a:t>
            </a:fld>
            <a:endParaRPr lang="en-GB" dirty="0">
              <a:solidFill>
                <a:srgbClr val="000000"/>
              </a:solidFill>
            </a:endParaRPr>
          </a:p>
        </p:txBody>
      </p:sp>
      <p:sp>
        <p:nvSpPr>
          <p:cNvPr id="4"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5" name="Slide Number Placeholder 5"/>
          <p:cNvSpPr>
            <a:spLocks noGrp="1"/>
          </p:cNvSpPr>
          <p:nvPr>
            <p:ph type="sldNum" sz="quarter" idx="12"/>
          </p:nvPr>
        </p:nvSpPr>
        <p:spPr/>
        <p:txBody>
          <a:bodyPr/>
          <a:lstStyle>
            <a:lvl1pPr>
              <a:defRPr/>
            </a:lvl1pPr>
          </a:lstStyle>
          <a:p>
            <a:pPr>
              <a:defRPr/>
            </a:pPr>
            <a:fld id="{572A951C-0376-4D90-A698-871FE86DD1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2771643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pic>
        <p:nvPicPr>
          <p:cNvPr id="4" name="Picture 10" descr="Firts_slid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 name="Titre 7"/>
          <p:cNvSpPr>
            <a:spLocks noGrp="1"/>
          </p:cNvSpPr>
          <p:nvPr>
            <p:ph type="title"/>
          </p:nvPr>
        </p:nvSpPr>
        <p:spPr>
          <a:xfrm>
            <a:off x="648000" y="3886208"/>
            <a:ext cx="8001056" cy="1185866"/>
          </a:xfrm>
        </p:spPr>
        <p:txBody>
          <a:bodyPr anchor="t"/>
          <a:lstStyle>
            <a:lvl1pPr>
              <a:defRPr sz="3200">
                <a:solidFill>
                  <a:srgbClr val="00755C"/>
                </a:solidFill>
              </a:defRPr>
            </a:lvl1pPr>
          </a:lstStyle>
          <a:p>
            <a:r>
              <a:rPr lang="en-US" smtClean="0"/>
              <a:t>Click to edit Master title style</a:t>
            </a:r>
            <a:endParaRPr lang="en-GB" dirty="0"/>
          </a:p>
        </p:txBody>
      </p:sp>
      <p:sp>
        <p:nvSpPr>
          <p:cNvPr id="5" name="Sous-titre 2"/>
          <p:cNvSpPr>
            <a:spLocks noGrp="1"/>
          </p:cNvSpPr>
          <p:nvPr>
            <p:ph type="subTitle" idx="1"/>
          </p:nvPr>
        </p:nvSpPr>
        <p:spPr>
          <a:xfrm>
            <a:off x="648000" y="3286124"/>
            <a:ext cx="8001056" cy="432000"/>
          </a:xfrm>
          <a:noFill/>
        </p:spPr>
        <p:txBody>
          <a:bodyPr/>
          <a:lstStyle>
            <a:lvl1pPr marL="0" indent="0" algn="l">
              <a:buNone/>
              <a:defRPr>
                <a:solidFill>
                  <a:srgbClr val="00755C"/>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dirty="0"/>
          </a:p>
        </p:txBody>
      </p:sp>
    </p:spTree>
    <p:extLst>
      <p:ext uri="{BB962C8B-B14F-4D97-AF65-F5344CB8AC3E}">
        <p14:creationId xmlns:p14="http://schemas.microsoft.com/office/powerpoint/2010/main" val="99566407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re 1"/>
          <p:cNvSpPr>
            <a:spLocks noGrp="1"/>
          </p:cNvSpPr>
          <p:nvPr>
            <p:ph type="title"/>
          </p:nvPr>
        </p:nvSpPr>
        <p:spPr>
          <a:xfrm>
            <a:off x="1999537" y="3500438"/>
            <a:ext cx="6912000" cy="714380"/>
          </a:xfrm>
          <a:noFill/>
        </p:spPr>
        <p:txBody>
          <a:bodyPr anchor="t"/>
          <a:lstStyle>
            <a:lvl1pPr algn="l">
              <a:defRPr sz="2000" b="0" cap="none">
                <a:solidFill>
                  <a:srgbClr val="00755C"/>
                </a:solidFill>
                <a:latin typeface="+mn-lt"/>
              </a:defRPr>
            </a:lvl1pPr>
          </a:lstStyle>
          <a:p>
            <a:r>
              <a:rPr lang="en-US" noProof="0" smtClean="0"/>
              <a:t>Click to edit Master title style</a:t>
            </a:r>
            <a:endParaRPr lang="en-GB" noProof="0"/>
          </a:p>
        </p:txBody>
      </p:sp>
      <p:sp>
        <p:nvSpPr>
          <p:cNvPr id="3" name="Espace réservé du texte 2"/>
          <p:cNvSpPr>
            <a:spLocks noGrp="1"/>
          </p:cNvSpPr>
          <p:nvPr>
            <p:ph type="body" idx="1"/>
          </p:nvPr>
        </p:nvSpPr>
        <p:spPr>
          <a:xfrm>
            <a:off x="1998000" y="4286267"/>
            <a:ext cx="6912000" cy="1500187"/>
          </a:xfrm>
          <a:noFill/>
        </p:spPr>
        <p:txBody>
          <a:bodyPr/>
          <a:lstStyle>
            <a:lvl1pPr marL="0" indent="0">
              <a:buNone/>
              <a:defRPr sz="2000">
                <a:solidFill>
                  <a:srgbClr val="00755C"/>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C084CE9-8C0F-482C-B415-627E53687811}"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BBC5C1CA-60EE-4F3A-9659-9A119B7F11E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04361942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Date Placeholder 3"/>
          <p:cNvSpPr>
            <a:spLocks noGrp="1"/>
          </p:cNvSpPr>
          <p:nvPr>
            <p:ph type="dt" sz="half" idx="10"/>
          </p:nvPr>
        </p:nvSpPr>
        <p:spPr/>
        <p:txBody>
          <a:bodyPr/>
          <a:lstStyle>
            <a:lvl1pPr>
              <a:defRPr/>
            </a:lvl1pPr>
          </a:lstStyle>
          <a:p>
            <a:pPr>
              <a:defRPr/>
            </a:pPr>
            <a:fld id="{6F2CD85F-FFF7-4EA9-8724-6ED3DB6584CE}"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4230864E-A51D-46AD-ACDF-8DDB82BF8657}"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40075004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sz="half" idx="1"/>
          </p:nvPr>
        </p:nvSpPr>
        <p:spPr>
          <a:xfrm>
            <a:off x="2304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contenu 3"/>
          <p:cNvSpPr>
            <a:spLocks noGrp="1"/>
          </p:cNvSpPr>
          <p:nvPr>
            <p:ph sz="half" idx="2"/>
          </p:nvPr>
        </p:nvSpPr>
        <p:spPr>
          <a:xfrm>
            <a:off x="46482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Date Placeholder 3"/>
          <p:cNvSpPr>
            <a:spLocks noGrp="1"/>
          </p:cNvSpPr>
          <p:nvPr>
            <p:ph type="dt" sz="half" idx="10"/>
          </p:nvPr>
        </p:nvSpPr>
        <p:spPr/>
        <p:txBody>
          <a:bodyPr/>
          <a:lstStyle>
            <a:lvl1pPr>
              <a:defRPr/>
            </a:lvl1pPr>
          </a:lstStyle>
          <a:p>
            <a:pPr>
              <a:defRPr/>
            </a:pPr>
            <a:fld id="{618FA0EC-12E1-4C76-911B-7DA2F1D976B1}"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EB513502-C5D8-4555-B566-B3AB2EB43C8F}"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18999904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wo Content &amp; Title">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230400"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Espace réservé du contenu 3"/>
          <p:cNvSpPr>
            <a:spLocks noGrp="1"/>
          </p:cNvSpPr>
          <p:nvPr>
            <p:ph sz="half" idx="2"/>
          </p:nvPr>
        </p:nvSpPr>
        <p:spPr>
          <a:xfrm>
            <a:off x="230400"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du texte 4"/>
          <p:cNvSpPr>
            <a:spLocks noGrp="1"/>
          </p:cNvSpPr>
          <p:nvPr>
            <p:ph type="body" sz="quarter" idx="3"/>
          </p:nvPr>
        </p:nvSpPr>
        <p:spPr>
          <a:xfrm>
            <a:off x="4645024"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Espace réservé du contenu 5"/>
          <p:cNvSpPr>
            <a:spLocks noGrp="1"/>
          </p:cNvSpPr>
          <p:nvPr>
            <p:ph sz="quarter" idx="4"/>
          </p:nvPr>
        </p:nvSpPr>
        <p:spPr>
          <a:xfrm>
            <a:off x="4645024"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7"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8" name="Date Placeholder 3"/>
          <p:cNvSpPr>
            <a:spLocks noGrp="1"/>
          </p:cNvSpPr>
          <p:nvPr>
            <p:ph type="dt" sz="half" idx="10"/>
          </p:nvPr>
        </p:nvSpPr>
        <p:spPr/>
        <p:txBody>
          <a:bodyPr/>
          <a:lstStyle>
            <a:lvl1pPr>
              <a:defRPr/>
            </a:lvl1pPr>
          </a:lstStyle>
          <a:p>
            <a:pPr>
              <a:defRPr/>
            </a:pPr>
            <a:fld id="{572F9C50-549F-4DAD-8AE1-6C8D75864983}" type="datetime4">
              <a:rPr lang="en-US" smtClean="0">
                <a:solidFill>
                  <a:srgbClr val="000000"/>
                </a:solidFill>
              </a:rPr>
              <a:pPr>
                <a:defRPr/>
              </a:pPr>
              <a:t>August 14, 2018</a:t>
            </a:fld>
            <a:endParaRPr lang="en-GB" dirty="0">
              <a:solidFill>
                <a:srgbClr val="000000"/>
              </a:solidFill>
            </a:endParaRPr>
          </a:p>
        </p:txBody>
      </p:sp>
      <p:sp>
        <p:nvSpPr>
          <p:cNvPr id="9"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10" name="Slide Number Placeholder 5"/>
          <p:cNvSpPr>
            <a:spLocks noGrp="1"/>
          </p:cNvSpPr>
          <p:nvPr>
            <p:ph type="sldNum" sz="quarter" idx="12"/>
          </p:nvPr>
        </p:nvSpPr>
        <p:spPr/>
        <p:txBody>
          <a:bodyPr/>
          <a:lstStyle>
            <a:lvl1pPr>
              <a:defRPr/>
            </a:lvl1pPr>
          </a:lstStyle>
          <a:p>
            <a:pPr>
              <a:defRPr/>
            </a:pPr>
            <a:fld id="{40F9581B-BDBF-4840-9941-E98E7E215A6C}"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79908665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Image (right)  &amp;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071670" y="950400"/>
            <a:ext cx="684373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pour une image  2"/>
          <p:cNvSpPr>
            <a:spLocks noGrp="1"/>
          </p:cNvSpPr>
          <p:nvPr>
            <p:ph type="pic" idx="1"/>
          </p:nvPr>
        </p:nvSpPr>
        <p:spPr>
          <a:xfrm>
            <a:off x="230400" y="950400"/>
            <a:ext cx="1746000" cy="1440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6" name="Date Placeholder 3"/>
          <p:cNvSpPr>
            <a:spLocks noGrp="1"/>
          </p:cNvSpPr>
          <p:nvPr>
            <p:ph type="dt" sz="half" idx="10"/>
          </p:nvPr>
        </p:nvSpPr>
        <p:spPr/>
        <p:txBody>
          <a:bodyPr/>
          <a:lstStyle>
            <a:lvl1pPr>
              <a:defRPr/>
            </a:lvl1pPr>
          </a:lstStyle>
          <a:p>
            <a:pPr>
              <a:defRPr/>
            </a:pPr>
            <a:fld id="{DCDE3A4C-0474-49AB-8975-D234121B8D32}"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F4121A4-9FEA-4B2E-B920-43860CB1BAB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53026835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Image (bottom)  &amp; Content">
    <p:spTree>
      <p:nvGrpSpPr>
        <p:cNvPr id="1" name=""/>
        <p:cNvGrpSpPr/>
        <p:nvPr/>
      </p:nvGrpSpPr>
      <p:grpSpPr>
        <a:xfrm>
          <a:off x="0" y="0"/>
          <a:ext cx="0" cy="0"/>
          <a:chOff x="0" y="0"/>
          <a:chExt cx="0" cy="0"/>
        </a:xfrm>
      </p:grpSpPr>
      <p:sp>
        <p:nvSpPr>
          <p:cNvPr id="5" name="Espace réservé pour une image  2"/>
          <p:cNvSpPr>
            <a:spLocks noGrp="1"/>
          </p:cNvSpPr>
          <p:nvPr>
            <p:ph type="pic" idx="1"/>
          </p:nvPr>
        </p:nvSpPr>
        <p:spPr>
          <a:xfrm>
            <a:off x="230400" y="2285992"/>
            <a:ext cx="8686800" cy="3643338"/>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30400" y="950400"/>
            <a:ext cx="8686800" cy="1296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6" name="Date Placeholder 3"/>
          <p:cNvSpPr>
            <a:spLocks noGrp="1"/>
          </p:cNvSpPr>
          <p:nvPr>
            <p:ph type="dt" sz="half" idx="10"/>
          </p:nvPr>
        </p:nvSpPr>
        <p:spPr/>
        <p:txBody>
          <a:bodyPr/>
          <a:lstStyle>
            <a:lvl1pPr>
              <a:defRPr/>
            </a:lvl1pPr>
          </a:lstStyle>
          <a:p>
            <a:pPr>
              <a:defRPr/>
            </a:pPr>
            <a:fld id="{34623E0E-1921-4C2C-8252-F67EE489295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B006A4E4-42CA-4F6A-84D0-6F3D4F3C7136}"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1237187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4" name="Date Placeholder 3"/>
          <p:cNvSpPr>
            <a:spLocks noGrp="1"/>
          </p:cNvSpPr>
          <p:nvPr>
            <p:ph type="dt" sz="half" idx="10"/>
          </p:nvPr>
        </p:nvSpPr>
        <p:spPr/>
        <p:txBody>
          <a:bodyPr/>
          <a:lstStyle>
            <a:lvl1pPr>
              <a:defRPr/>
            </a:lvl1pPr>
          </a:lstStyle>
          <a:p>
            <a:pPr>
              <a:defRPr/>
            </a:pPr>
            <a:fld id="{F237F0C3-AB88-4C28-A050-5C24DEA8F857}"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2661BD49-7F19-41E5-867E-0F265904F0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427562395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E78DD7-F4F6-4C60-AA62-BA65A4E6F9F5}" type="datetime4">
              <a:rPr lang="en-US" smtClean="0">
                <a:solidFill>
                  <a:srgbClr val="000000"/>
                </a:solidFill>
              </a:rPr>
              <a:pPr>
                <a:defRPr/>
              </a:pPr>
              <a:t>August 14, 2018</a:t>
            </a:fld>
            <a:endParaRPr lang="en-GB" dirty="0">
              <a:solidFill>
                <a:srgbClr val="000000"/>
              </a:solidFill>
            </a:endParaRPr>
          </a:p>
        </p:txBody>
      </p:sp>
      <p:sp>
        <p:nvSpPr>
          <p:cNvPr id="3"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4" name="Slide Number Placeholder 5"/>
          <p:cNvSpPr>
            <a:spLocks noGrp="1"/>
          </p:cNvSpPr>
          <p:nvPr>
            <p:ph type="sldNum" sz="quarter" idx="12"/>
          </p:nvPr>
        </p:nvSpPr>
        <p:spPr/>
        <p:txBody>
          <a:bodyPr/>
          <a:lstStyle>
            <a:lvl1pPr>
              <a:defRPr/>
            </a:lvl1pPr>
          </a:lstStyle>
          <a:p>
            <a:pPr>
              <a:defRPr/>
            </a:pPr>
            <a:fld id="{62BE51C5-9323-41D7-8F71-96747225446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25897752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456000" y="950400"/>
            <a:ext cx="5436000" cy="5022000"/>
          </a:xfrm>
          <a:noFill/>
        </p:spPr>
        <p:txBody>
          <a:bodyPr/>
          <a:lstStyle>
            <a:lvl1pPr>
              <a:defRPr sz="20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texte 3"/>
          <p:cNvSpPr>
            <a:spLocks noGrp="1"/>
          </p:cNvSpPr>
          <p:nvPr>
            <p:ph type="body" sz="half" idx="2"/>
          </p:nvPr>
        </p:nvSpPr>
        <p:spPr>
          <a:xfrm>
            <a:off x="230399" y="950400"/>
            <a:ext cx="3132000" cy="5022000"/>
          </a:xfrm>
          <a:noFill/>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6" name="Date Placeholder 3"/>
          <p:cNvSpPr>
            <a:spLocks noGrp="1"/>
          </p:cNvSpPr>
          <p:nvPr>
            <p:ph type="dt" sz="half" idx="10"/>
          </p:nvPr>
        </p:nvSpPr>
        <p:spPr/>
        <p:txBody>
          <a:bodyPr/>
          <a:lstStyle>
            <a:lvl1pPr>
              <a:defRPr/>
            </a:lvl1pPr>
          </a:lstStyle>
          <a:p>
            <a:pPr>
              <a:defRPr/>
            </a:pPr>
            <a:fld id="{5150FCB1-25E5-4128-98D5-7440DFC02EE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C2EF75A-A516-4FC1-9414-846140199D14}"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80477775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3" name="Espace réservé du texte 2"/>
          <p:cNvSpPr>
            <a:spLocks noGrp="1"/>
          </p:cNvSpPr>
          <p:nvPr>
            <p:ph type="body" sz="half" idx="1"/>
          </p:nvPr>
        </p:nvSpPr>
        <p:spPr>
          <a:xfrm>
            <a:off x="228600" y="950400"/>
            <a:ext cx="4267200" cy="502200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graphique 3"/>
          <p:cNvSpPr>
            <a:spLocks noGrp="1"/>
          </p:cNvSpPr>
          <p:nvPr>
            <p:ph type="chart" sz="half" idx="2"/>
          </p:nvPr>
        </p:nvSpPr>
        <p:spPr>
          <a:xfrm>
            <a:off x="4648200" y="950400"/>
            <a:ext cx="4267200" cy="5022000"/>
          </a:xfrm>
          <a:noFill/>
        </p:spPr>
        <p:txBody>
          <a:bodyPr/>
          <a:lstStyle/>
          <a:p>
            <a:pPr lvl="0"/>
            <a:r>
              <a:rPr lang="en-US" noProof="0" dirty="0" smtClean="0"/>
              <a:t>Click icon to add chart</a:t>
            </a:r>
            <a:endParaRPr lang="en-GB" noProof="0" dirty="0"/>
          </a:p>
        </p:txBody>
      </p:sp>
      <p:sp>
        <p:nvSpPr>
          <p:cNvPr id="5" name="Date Placeholder 3"/>
          <p:cNvSpPr>
            <a:spLocks noGrp="1"/>
          </p:cNvSpPr>
          <p:nvPr>
            <p:ph type="dt" sz="half" idx="10"/>
          </p:nvPr>
        </p:nvSpPr>
        <p:spPr/>
        <p:txBody>
          <a:bodyPr/>
          <a:lstStyle>
            <a:lvl1pPr>
              <a:defRPr/>
            </a:lvl1pPr>
          </a:lstStyle>
          <a:p>
            <a:pPr>
              <a:defRPr/>
            </a:pPr>
            <a:fld id="{663A9692-4173-415E-9B52-996D8C905B0E}"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A71BE82E-C8F9-4D52-8F58-73C854918D9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9743941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re 1"/>
          <p:cNvSpPr>
            <a:spLocks noGrp="1"/>
          </p:cNvSpPr>
          <p:nvPr>
            <p:ph type="title"/>
          </p:nvPr>
        </p:nvSpPr>
        <p:spPr>
          <a:xfrm>
            <a:off x="2004284" y="4800600"/>
            <a:ext cx="5486400" cy="566738"/>
          </a:xfrm>
        </p:spPr>
        <p:txBody>
          <a:bodyPr anchor="t"/>
          <a:lstStyle>
            <a:lvl1pPr algn="l">
              <a:defRPr sz="2000" b="1">
                <a:solidFill>
                  <a:srgbClr val="4C4C4C"/>
                </a:solidFill>
              </a:defRPr>
            </a:lvl1pPr>
          </a:lstStyle>
          <a:p>
            <a:r>
              <a:rPr lang="en-US" noProof="0" smtClean="0"/>
              <a:t>Click to edit Master title style</a:t>
            </a:r>
            <a:endParaRPr lang="en-GB" noProof="0"/>
          </a:p>
        </p:txBody>
      </p:sp>
      <p:sp>
        <p:nvSpPr>
          <p:cNvPr id="3" name="Espace réservé pour une image  2"/>
          <p:cNvSpPr>
            <a:spLocks noGrp="1"/>
          </p:cNvSpPr>
          <p:nvPr>
            <p:ph type="pic" idx="1"/>
          </p:nvPr>
        </p:nvSpPr>
        <p:spPr>
          <a:xfrm>
            <a:off x="2004284" y="1447200"/>
            <a:ext cx="5486400" cy="3294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Espace réservé du texte 3"/>
          <p:cNvSpPr>
            <a:spLocks noGrp="1"/>
          </p:cNvSpPr>
          <p:nvPr>
            <p:ph type="body" sz="half" idx="2"/>
          </p:nvPr>
        </p:nvSpPr>
        <p:spPr>
          <a:xfrm>
            <a:off x="2004284" y="5367338"/>
            <a:ext cx="5486400" cy="490554"/>
          </a:xfrm>
        </p:spPr>
        <p:txBody>
          <a:bodyPr/>
          <a:lstStyle>
            <a:lvl1pPr marL="0" indent="0">
              <a:buNone/>
              <a:defRPr sz="1800">
                <a:solidFill>
                  <a:srgbClr val="4C4C4C"/>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C45B99-BBD6-4C3E-8F80-6E9BCA65DE48}"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934EE04A-9A7D-4E51-97BC-4639773991AB}"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42775099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clusion">
    <p:spTree>
      <p:nvGrpSpPr>
        <p:cNvPr id="1" name=""/>
        <p:cNvGrpSpPr/>
        <p:nvPr/>
      </p:nvGrpSpPr>
      <p:grpSpPr>
        <a:xfrm>
          <a:off x="0" y="0"/>
          <a:ext cx="0" cy="0"/>
          <a:chOff x="0" y="0"/>
          <a:chExt cx="0" cy="0"/>
        </a:xfrm>
      </p:grpSpPr>
      <p:sp>
        <p:nvSpPr>
          <p:cNvPr id="2" name="Titre 1"/>
          <p:cNvSpPr>
            <a:spLocks noGrp="1"/>
          </p:cNvSpPr>
          <p:nvPr>
            <p:ph type="title"/>
          </p:nvPr>
        </p:nvSpPr>
        <p:spPr>
          <a:xfrm>
            <a:off x="1999537" y="2786058"/>
            <a:ext cx="6912000" cy="1440000"/>
          </a:xfrm>
          <a:noFill/>
        </p:spPr>
        <p:txBody>
          <a:bodyPr anchor="t"/>
          <a:lstStyle>
            <a:lvl1pPr algn="l">
              <a:defRPr sz="4000" b="1" cap="none">
                <a:solidFill>
                  <a:srgbClr val="00755C"/>
                </a:solidFill>
                <a:latin typeface="+mn-lt"/>
              </a:defRPr>
            </a:lvl1pPr>
          </a:lstStyle>
          <a:p>
            <a:r>
              <a:rPr lang="en-US" noProof="0" smtClean="0"/>
              <a:t>Click to edit Master title style</a:t>
            </a:r>
            <a:endParaRPr lang="en-GB" noProof="0" dirty="0"/>
          </a:p>
        </p:txBody>
      </p:sp>
      <p:sp>
        <p:nvSpPr>
          <p:cNvPr id="3" name="Date Placeholder 3"/>
          <p:cNvSpPr>
            <a:spLocks noGrp="1"/>
          </p:cNvSpPr>
          <p:nvPr>
            <p:ph type="dt" sz="half" idx="10"/>
          </p:nvPr>
        </p:nvSpPr>
        <p:spPr/>
        <p:txBody>
          <a:bodyPr/>
          <a:lstStyle>
            <a:lvl1pPr>
              <a:defRPr/>
            </a:lvl1pPr>
          </a:lstStyle>
          <a:p>
            <a:pPr>
              <a:defRPr/>
            </a:pPr>
            <a:fld id="{58895FBE-224A-4F9C-B477-54BF17EE27A6}" type="datetime4">
              <a:rPr lang="en-US" smtClean="0">
                <a:solidFill>
                  <a:srgbClr val="000000"/>
                </a:solidFill>
              </a:rPr>
              <a:pPr>
                <a:defRPr/>
              </a:pPr>
              <a:t>August 14, 2018</a:t>
            </a:fld>
            <a:endParaRPr lang="en-GB" dirty="0">
              <a:solidFill>
                <a:srgbClr val="000000"/>
              </a:solidFill>
            </a:endParaRPr>
          </a:p>
        </p:txBody>
      </p:sp>
      <p:sp>
        <p:nvSpPr>
          <p:cNvPr id="4"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5" name="Slide Number Placeholder 5"/>
          <p:cNvSpPr>
            <a:spLocks noGrp="1"/>
          </p:cNvSpPr>
          <p:nvPr>
            <p:ph type="sldNum" sz="quarter" idx="12"/>
          </p:nvPr>
        </p:nvSpPr>
        <p:spPr/>
        <p:txBody>
          <a:bodyPr/>
          <a:lstStyle>
            <a:lvl1pPr>
              <a:defRPr/>
            </a:lvl1pPr>
          </a:lstStyle>
          <a:p>
            <a:pPr>
              <a:defRPr/>
            </a:pPr>
            <a:fld id="{572A951C-0376-4D90-A698-871FE86DD1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65267269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pic>
        <p:nvPicPr>
          <p:cNvPr id="4" name="Picture 10" descr="Firts_slide.jpg"/>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 name="Titre 7"/>
          <p:cNvSpPr>
            <a:spLocks noGrp="1"/>
          </p:cNvSpPr>
          <p:nvPr>
            <p:ph type="title"/>
          </p:nvPr>
        </p:nvSpPr>
        <p:spPr>
          <a:xfrm>
            <a:off x="648000" y="3886208"/>
            <a:ext cx="8001056" cy="1185866"/>
          </a:xfrm>
        </p:spPr>
        <p:txBody>
          <a:bodyPr anchor="t"/>
          <a:lstStyle>
            <a:lvl1pPr>
              <a:defRPr sz="3200">
                <a:solidFill>
                  <a:srgbClr val="00755C"/>
                </a:solidFill>
              </a:defRPr>
            </a:lvl1pPr>
          </a:lstStyle>
          <a:p>
            <a:r>
              <a:rPr lang="en-US" smtClean="0"/>
              <a:t>Click to edit Master title style</a:t>
            </a:r>
            <a:endParaRPr lang="en-GB" dirty="0"/>
          </a:p>
        </p:txBody>
      </p:sp>
      <p:sp>
        <p:nvSpPr>
          <p:cNvPr id="5" name="Sous-titre 2"/>
          <p:cNvSpPr>
            <a:spLocks noGrp="1"/>
          </p:cNvSpPr>
          <p:nvPr>
            <p:ph type="subTitle" idx="1"/>
          </p:nvPr>
        </p:nvSpPr>
        <p:spPr>
          <a:xfrm>
            <a:off x="648000" y="3286124"/>
            <a:ext cx="8001056" cy="432000"/>
          </a:xfrm>
          <a:noFill/>
        </p:spPr>
        <p:txBody>
          <a:bodyPr/>
          <a:lstStyle>
            <a:lvl1pPr marL="0" indent="0" algn="l">
              <a:buNone/>
              <a:defRPr>
                <a:solidFill>
                  <a:srgbClr val="00755C"/>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dirty="0"/>
          </a:p>
        </p:txBody>
      </p:sp>
    </p:spTree>
    <p:extLst>
      <p:ext uri="{BB962C8B-B14F-4D97-AF65-F5344CB8AC3E}">
        <p14:creationId xmlns:p14="http://schemas.microsoft.com/office/powerpoint/2010/main" val="26568650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re 1"/>
          <p:cNvSpPr>
            <a:spLocks noGrp="1"/>
          </p:cNvSpPr>
          <p:nvPr>
            <p:ph type="title"/>
          </p:nvPr>
        </p:nvSpPr>
        <p:spPr>
          <a:xfrm>
            <a:off x="1999537" y="3500438"/>
            <a:ext cx="6912000" cy="714380"/>
          </a:xfrm>
          <a:noFill/>
        </p:spPr>
        <p:txBody>
          <a:bodyPr anchor="t"/>
          <a:lstStyle>
            <a:lvl1pPr algn="l">
              <a:defRPr sz="2000" b="0" cap="none">
                <a:solidFill>
                  <a:srgbClr val="00755C"/>
                </a:solidFill>
                <a:latin typeface="+mn-lt"/>
              </a:defRPr>
            </a:lvl1pPr>
          </a:lstStyle>
          <a:p>
            <a:r>
              <a:rPr lang="en-US" noProof="0" smtClean="0"/>
              <a:t>Click to edit Master title style</a:t>
            </a:r>
            <a:endParaRPr lang="en-GB" noProof="0"/>
          </a:p>
        </p:txBody>
      </p:sp>
      <p:sp>
        <p:nvSpPr>
          <p:cNvPr id="3" name="Espace réservé du texte 2"/>
          <p:cNvSpPr>
            <a:spLocks noGrp="1"/>
          </p:cNvSpPr>
          <p:nvPr>
            <p:ph type="body" idx="1"/>
          </p:nvPr>
        </p:nvSpPr>
        <p:spPr>
          <a:xfrm>
            <a:off x="1998000" y="4286267"/>
            <a:ext cx="6912000" cy="1500187"/>
          </a:xfrm>
          <a:noFill/>
        </p:spPr>
        <p:txBody>
          <a:bodyPr/>
          <a:lstStyle>
            <a:lvl1pPr marL="0" indent="0">
              <a:buNone/>
              <a:defRPr sz="2000">
                <a:solidFill>
                  <a:srgbClr val="00755C"/>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C084CE9-8C0F-482C-B415-627E53687811}"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BBC5C1CA-60EE-4F3A-9659-9A119B7F11E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89952629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Date Placeholder 3"/>
          <p:cNvSpPr>
            <a:spLocks noGrp="1"/>
          </p:cNvSpPr>
          <p:nvPr>
            <p:ph type="dt" sz="half" idx="10"/>
          </p:nvPr>
        </p:nvSpPr>
        <p:spPr/>
        <p:txBody>
          <a:bodyPr/>
          <a:lstStyle>
            <a:lvl1pPr>
              <a:defRPr/>
            </a:lvl1pPr>
          </a:lstStyle>
          <a:p>
            <a:pPr>
              <a:defRPr/>
            </a:pPr>
            <a:fld id="{6F2CD85F-FFF7-4EA9-8724-6ED3DB6584CE}"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4230864E-A51D-46AD-ACDF-8DDB82BF8657}"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4993100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3" name="Espace réservé du contenu 2"/>
          <p:cNvSpPr>
            <a:spLocks noGrp="1"/>
          </p:cNvSpPr>
          <p:nvPr>
            <p:ph sz="half" idx="1"/>
          </p:nvPr>
        </p:nvSpPr>
        <p:spPr>
          <a:xfrm>
            <a:off x="2304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contenu 3"/>
          <p:cNvSpPr>
            <a:spLocks noGrp="1"/>
          </p:cNvSpPr>
          <p:nvPr>
            <p:ph sz="half" idx="2"/>
          </p:nvPr>
        </p:nvSpPr>
        <p:spPr>
          <a:xfrm>
            <a:off x="4648200" y="950400"/>
            <a:ext cx="424800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Date Placeholder 3"/>
          <p:cNvSpPr>
            <a:spLocks noGrp="1"/>
          </p:cNvSpPr>
          <p:nvPr>
            <p:ph type="dt" sz="half" idx="10"/>
          </p:nvPr>
        </p:nvSpPr>
        <p:spPr/>
        <p:txBody>
          <a:bodyPr/>
          <a:lstStyle>
            <a:lvl1pPr>
              <a:defRPr/>
            </a:lvl1pPr>
          </a:lstStyle>
          <a:p>
            <a:pPr>
              <a:defRPr/>
            </a:pPr>
            <a:fld id="{618FA0EC-12E1-4C76-911B-7DA2F1D976B1}"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EB513502-C5D8-4555-B566-B3AB2EB43C8F}"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28426061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wo Content &amp; Title">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230400"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Espace réservé du contenu 3"/>
          <p:cNvSpPr>
            <a:spLocks noGrp="1"/>
          </p:cNvSpPr>
          <p:nvPr>
            <p:ph sz="half" idx="2"/>
          </p:nvPr>
        </p:nvSpPr>
        <p:spPr>
          <a:xfrm>
            <a:off x="230400"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du texte 4"/>
          <p:cNvSpPr>
            <a:spLocks noGrp="1"/>
          </p:cNvSpPr>
          <p:nvPr>
            <p:ph type="body" sz="quarter" idx="3"/>
          </p:nvPr>
        </p:nvSpPr>
        <p:spPr>
          <a:xfrm>
            <a:off x="4645024" y="950400"/>
            <a:ext cx="4248000" cy="639762"/>
          </a:xfrm>
          <a:noFill/>
        </p:spPr>
        <p:txBody>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Espace réservé du contenu 5"/>
          <p:cNvSpPr>
            <a:spLocks noGrp="1"/>
          </p:cNvSpPr>
          <p:nvPr>
            <p:ph sz="quarter" idx="4"/>
          </p:nvPr>
        </p:nvSpPr>
        <p:spPr>
          <a:xfrm>
            <a:off x="4645024" y="1643050"/>
            <a:ext cx="4248000" cy="4286280"/>
          </a:xfrm>
          <a:noFill/>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7"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8" name="Date Placeholder 3"/>
          <p:cNvSpPr>
            <a:spLocks noGrp="1"/>
          </p:cNvSpPr>
          <p:nvPr>
            <p:ph type="dt" sz="half" idx="10"/>
          </p:nvPr>
        </p:nvSpPr>
        <p:spPr/>
        <p:txBody>
          <a:bodyPr/>
          <a:lstStyle>
            <a:lvl1pPr>
              <a:defRPr/>
            </a:lvl1pPr>
          </a:lstStyle>
          <a:p>
            <a:pPr>
              <a:defRPr/>
            </a:pPr>
            <a:fld id="{572F9C50-549F-4DAD-8AE1-6C8D75864983}" type="datetime4">
              <a:rPr lang="en-US" smtClean="0">
                <a:solidFill>
                  <a:srgbClr val="000000"/>
                </a:solidFill>
              </a:rPr>
              <a:pPr>
                <a:defRPr/>
              </a:pPr>
              <a:t>August 14, 2018</a:t>
            </a:fld>
            <a:endParaRPr lang="en-GB" dirty="0">
              <a:solidFill>
                <a:srgbClr val="000000"/>
              </a:solidFill>
            </a:endParaRPr>
          </a:p>
        </p:txBody>
      </p:sp>
      <p:sp>
        <p:nvSpPr>
          <p:cNvPr id="9"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10" name="Slide Number Placeholder 5"/>
          <p:cNvSpPr>
            <a:spLocks noGrp="1"/>
          </p:cNvSpPr>
          <p:nvPr>
            <p:ph type="sldNum" sz="quarter" idx="12"/>
          </p:nvPr>
        </p:nvSpPr>
        <p:spPr/>
        <p:txBody>
          <a:bodyPr/>
          <a:lstStyle>
            <a:lvl1pPr>
              <a:defRPr/>
            </a:lvl1pPr>
          </a:lstStyle>
          <a:p>
            <a:pPr>
              <a:defRPr/>
            </a:pPr>
            <a:fld id="{40F9581B-BDBF-4840-9941-E98E7E215A6C}"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04018704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Image (right)  &amp; Content">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071670" y="950400"/>
            <a:ext cx="6843730" cy="5022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5" name="Espace réservé pour une image  2"/>
          <p:cNvSpPr>
            <a:spLocks noGrp="1"/>
          </p:cNvSpPr>
          <p:nvPr>
            <p:ph type="pic" idx="1"/>
          </p:nvPr>
        </p:nvSpPr>
        <p:spPr>
          <a:xfrm>
            <a:off x="230400" y="950400"/>
            <a:ext cx="1746000" cy="1440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6" name="Date Placeholder 3"/>
          <p:cNvSpPr>
            <a:spLocks noGrp="1"/>
          </p:cNvSpPr>
          <p:nvPr>
            <p:ph type="dt" sz="half" idx="10"/>
          </p:nvPr>
        </p:nvSpPr>
        <p:spPr/>
        <p:txBody>
          <a:bodyPr/>
          <a:lstStyle>
            <a:lvl1pPr>
              <a:defRPr/>
            </a:lvl1pPr>
          </a:lstStyle>
          <a:p>
            <a:pPr>
              <a:defRPr/>
            </a:pPr>
            <a:fld id="{DCDE3A4C-0474-49AB-8975-D234121B8D32}"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F4121A4-9FEA-4B2E-B920-43860CB1BAB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48409426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Image (bottom)  &amp; Content">
    <p:spTree>
      <p:nvGrpSpPr>
        <p:cNvPr id="1" name=""/>
        <p:cNvGrpSpPr/>
        <p:nvPr/>
      </p:nvGrpSpPr>
      <p:grpSpPr>
        <a:xfrm>
          <a:off x="0" y="0"/>
          <a:ext cx="0" cy="0"/>
          <a:chOff x="0" y="0"/>
          <a:chExt cx="0" cy="0"/>
        </a:xfrm>
      </p:grpSpPr>
      <p:sp>
        <p:nvSpPr>
          <p:cNvPr id="5" name="Espace réservé pour une image  2"/>
          <p:cNvSpPr>
            <a:spLocks noGrp="1"/>
          </p:cNvSpPr>
          <p:nvPr>
            <p:ph type="pic" idx="1"/>
          </p:nvPr>
        </p:nvSpPr>
        <p:spPr>
          <a:xfrm>
            <a:off x="230400" y="2285992"/>
            <a:ext cx="8686800" cy="3643338"/>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2" name="Titre 1"/>
          <p:cNvSpPr>
            <a:spLocks noGrp="1"/>
          </p:cNvSpPr>
          <p:nvPr>
            <p:ph type="title"/>
          </p:nvPr>
        </p:nvSpPr>
        <p:spPr/>
        <p:txBody>
          <a:bodyPr/>
          <a:lstStyle/>
          <a:p>
            <a:r>
              <a:rPr lang="en-US" noProof="0" smtClean="0"/>
              <a:t>Click to edit Master title style</a:t>
            </a:r>
            <a:endParaRPr lang="en-GB" noProof="0"/>
          </a:p>
        </p:txBody>
      </p:sp>
      <p:sp>
        <p:nvSpPr>
          <p:cNvPr id="4" name="Espace réservé du contenu 3"/>
          <p:cNvSpPr>
            <a:spLocks noGrp="1"/>
          </p:cNvSpPr>
          <p:nvPr>
            <p:ph sz="half" idx="2"/>
          </p:nvPr>
        </p:nvSpPr>
        <p:spPr>
          <a:xfrm>
            <a:off x="230400" y="950400"/>
            <a:ext cx="8686800" cy="1296000"/>
          </a:xfrm>
          <a:noFill/>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6" name="Date Placeholder 3"/>
          <p:cNvSpPr>
            <a:spLocks noGrp="1"/>
          </p:cNvSpPr>
          <p:nvPr>
            <p:ph type="dt" sz="half" idx="10"/>
          </p:nvPr>
        </p:nvSpPr>
        <p:spPr/>
        <p:txBody>
          <a:bodyPr/>
          <a:lstStyle>
            <a:lvl1pPr>
              <a:defRPr/>
            </a:lvl1pPr>
          </a:lstStyle>
          <a:p>
            <a:pPr>
              <a:defRPr/>
            </a:pPr>
            <a:fld id="{34623E0E-1921-4C2C-8252-F67EE489295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B006A4E4-42CA-4F6A-84D0-6F3D4F3C7136}"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78495974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4" name="Date Placeholder 3"/>
          <p:cNvSpPr>
            <a:spLocks noGrp="1"/>
          </p:cNvSpPr>
          <p:nvPr>
            <p:ph type="dt" sz="half" idx="10"/>
          </p:nvPr>
        </p:nvSpPr>
        <p:spPr/>
        <p:txBody>
          <a:bodyPr/>
          <a:lstStyle>
            <a:lvl1pPr>
              <a:defRPr/>
            </a:lvl1pPr>
          </a:lstStyle>
          <a:p>
            <a:pPr>
              <a:defRPr/>
            </a:pPr>
            <a:fld id="{F237F0C3-AB88-4C28-A050-5C24DEA8F857}" type="datetime4">
              <a:rPr lang="en-US" smtClean="0">
                <a:solidFill>
                  <a:srgbClr val="000000"/>
                </a:solidFill>
              </a:rPr>
              <a:pPr>
                <a:defRPr/>
              </a:pPr>
              <a:t>August 14, 2018</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2661BD49-7F19-41E5-867E-0F265904F0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6263830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E78DD7-F4F6-4C60-AA62-BA65A4E6F9F5}" type="datetime4">
              <a:rPr lang="en-US" smtClean="0">
                <a:solidFill>
                  <a:srgbClr val="000000"/>
                </a:solidFill>
              </a:rPr>
              <a:pPr>
                <a:defRPr/>
              </a:pPr>
              <a:t>August 14, 2018</a:t>
            </a:fld>
            <a:endParaRPr lang="en-GB" dirty="0">
              <a:solidFill>
                <a:srgbClr val="000000"/>
              </a:solidFill>
            </a:endParaRPr>
          </a:p>
        </p:txBody>
      </p:sp>
      <p:sp>
        <p:nvSpPr>
          <p:cNvPr id="3"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4" name="Slide Number Placeholder 5"/>
          <p:cNvSpPr>
            <a:spLocks noGrp="1"/>
          </p:cNvSpPr>
          <p:nvPr>
            <p:ph type="sldNum" sz="quarter" idx="12"/>
          </p:nvPr>
        </p:nvSpPr>
        <p:spPr/>
        <p:txBody>
          <a:bodyPr/>
          <a:lstStyle>
            <a:lvl1pPr>
              <a:defRPr/>
            </a:lvl1pPr>
          </a:lstStyle>
          <a:p>
            <a:pPr>
              <a:defRPr/>
            </a:pPr>
            <a:fld id="{62BE51C5-9323-41D7-8F71-967472254468}"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63522041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456000" y="950400"/>
            <a:ext cx="5436000" cy="5022000"/>
          </a:xfrm>
          <a:noFill/>
        </p:spPr>
        <p:txBody>
          <a:bodyPr/>
          <a:lstStyle>
            <a:lvl1pPr>
              <a:defRPr sz="20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texte 3"/>
          <p:cNvSpPr>
            <a:spLocks noGrp="1"/>
          </p:cNvSpPr>
          <p:nvPr>
            <p:ph type="body" sz="half" idx="2"/>
          </p:nvPr>
        </p:nvSpPr>
        <p:spPr>
          <a:xfrm>
            <a:off x="230399" y="950400"/>
            <a:ext cx="3132000" cy="5022000"/>
          </a:xfrm>
          <a:noFill/>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6" name="Date Placeholder 3"/>
          <p:cNvSpPr>
            <a:spLocks noGrp="1"/>
          </p:cNvSpPr>
          <p:nvPr>
            <p:ph type="dt" sz="half" idx="10"/>
          </p:nvPr>
        </p:nvSpPr>
        <p:spPr/>
        <p:txBody>
          <a:bodyPr/>
          <a:lstStyle>
            <a:lvl1pPr>
              <a:defRPr/>
            </a:lvl1pPr>
          </a:lstStyle>
          <a:p>
            <a:pPr>
              <a:defRPr/>
            </a:pPr>
            <a:fld id="{5150FCB1-25E5-4128-98D5-7440DFC02EED}" type="datetime4">
              <a:rPr lang="en-US" smtClean="0">
                <a:solidFill>
                  <a:srgbClr val="000000"/>
                </a:solidFill>
              </a:rPr>
              <a:pPr>
                <a:defRPr/>
              </a:pPr>
              <a:t>August 14, 2018</a:t>
            </a:fld>
            <a:endParaRPr lang="en-GB" dirty="0">
              <a:solidFill>
                <a:srgbClr val="000000"/>
              </a:solidFill>
            </a:endParaRPr>
          </a:p>
        </p:txBody>
      </p:sp>
      <p:sp>
        <p:nvSpPr>
          <p:cNvPr id="7"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8" name="Slide Number Placeholder 5"/>
          <p:cNvSpPr>
            <a:spLocks noGrp="1"/>
          </p:cNvSpPr>
          <p:nvPr>
            <p:ph type="sldNum" sz="quarter" idx="12"/>
          </p:nvPr>
        </p:nvSpPr>
        <p:spPr/>
        <p:txBody>
          <a:bodyPr/>
          <a:lstStyle>
            <a:lvl1pPr>
              <a:defRPr/>
            </a:lvl1pPr>
          </a:lstStyle>
          <a:p>
            <a:pPr>
              <a:defRPr/>
            </a:pPr>
            <a:fld id="{2C2EF75A-A516-4FC1-9414-846140199D14}"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13907740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re 1"/>
          <p:cNvSpPr>
            <a:spLocks noGrp="1"/>
          </p:cNvSpPr>
          <p:nvPr>
            <p:ph type="title"/>
          </p:nvPr>
        </p:nvSpPr>
        <p:spPr>
          <a:xfrm>
            <a:off x="1981200" y="228600"/>
            <a:ext cx="6934200" cy="685800"/>
          </a:xfrm>
        </p:spPr>
        <p:txBody>
          <a:bodyPr/>
          <a:lstStyle/>
          <a:p>
            <a:r>
              <a:rPr lang="en-US" noProof="0" smtClean="0"/>
              <a:t>Click to edit Master title style</a:t>
            </a:r>
            <a:endParaRPr lang="en-GB" noProof="0"/>
          </a:p>
        </p:txBody>
      </p:sp>
      <p:sp>
        <p:nvSpPr>
          <p:cNvPr id="3" name="Espace réservé du texte 2"/>
          <p:cNvSpPr>
            <a:spLocks noGrp="1"/>
          </p:cNvSpPr>
          <p:nvPr>
            <p:ph type="body" sz="half" idx="1"/>
          </p:nvPr>
        </p:nvSpPr>
        <p:spPr>
          <a:xfrm>
            <a:off x="228600" y="950400"/>
            <a:ext cx="4267200" cy="502200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Espace réservé du graphique 3"/>
          <p:cNvSpPr>
            <a:spLocks noGrp="1"/>
          </p:cNvSpPr>
          <p:nvPr>
            <p:ph type="chart" sz="half" idx="2"/>
          </p:nvPr>
        </p:nvSpPr>
        <p:spPr>
          <a:xfrm>
            <a:off x="4648200" y="950400"/>
            <a:ext cx="4267200" cy="5022000"/>
          </a:xfrm>
          <a:noFill/>
        </p:spPr>
        <p:txBody>
          <a:bodyPr/>
          <a:lstStyle/>
          <a:p>
            <a:pPr lvl="0"/>
            <a:r>
              <a:rPr lang="en-US" noProof="0" dirty="0" smtClean="0"/>
              <a:t>Click icon to add chart</a:t>
            </a:r>
            <a:endParaRPr lang="en-GB" noProof="0" dirty="0"/>
          </a:p>
        </p:txBody>
      </p:sp>
      <p:sp>
        <p:nvSpPr>
          <p:cNvPr id="5" name="Date Placeholder 3"/>
          <p:cNvSpPr>
            <a:spLocks noGrp="1"/>
          </p:cNvSpPr>
          <p:nvPr>
            <p:ph type="dt" sz="half" idx="10"/>
          </p:nvPr>
        </p:nvSpPr>
        <p:spPr/>
        <p:txBody>
          <a:bodyPr/>
          <a:lstStyle>
            <a:lvl1pPr>
              <a:defRPr/>
            </a:lvl1pPr>
          </a:lstStyle>
          <a:p>
            <a:pPr>
              <a:defRPr/>
            </a:pPr>
            <a:fld id="{663A9692-4173-415E-9B52-996D8C905B0E}"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A71BE82E-C8F9-4D52-8F58-73C854918D99}"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335859294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re 1"/>
          <p:cNvSpPr>
            <a:spLocks noGrp="1"/>
          </p:cNvSpPr>
          <p:nvPr>
            <p:ph type="title"/>
          </p:nvPr>
        </p:nvSpPr>
        <p:spPr>
          <a:xfrm>
            <a:off x="2004284" y="4800600"/>
            <a:ext cx="5486400" cy="566738"/>
          </a:xfrm>
        </p:spPr>
        <p:txBody>
          <a:bodyPr anchor="t"/>
          <a:lstStyle>
            <a:lvl1pPr algn="l">
              <a:defRPr sz="2000" b="1">
                <a:solidFill>
                  <a:srgbClr val="4C4C4C"/>
                </a:solidFill>
              </a:defRPr>
            </a:lvl1pPr>
          </a:lstStyle>
          <a:p>
            <a:r>
              <a:rPr lang="en-US" noProof="0" smtClean="0"/>
              <a:t>Click to edit Master title style</a:t>
            </a:r>
            <a:endParaRPr lang="en-GB" noProof="0"/>
          </a:p>
        </p:txBody>
      </p:sp>
      <p:sp>
        <p:nvSpPr>
          <p:cNvPr id="3" name="Espace réservé pour une image  2"/>
          <p:cNvSpPr>
            <a:spLocks noGrp="1"/>
          </p:cNvSpPr>
          <p:nvPr>
            <p:ph type="pic" idx="1"/>
          </p:nvPr>
        </p:nvSpPr>
        <p:spPr>
          <a:xfrm>
            <a:off x="2004284" y="1447200"/>
            <a:ext cx="5486400" cy="3294000"/>
          </a:xfrm>
          <a:noFill/>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Espace réservé du texte 3"/>
          <p:cNvSpPr>
            <a:spLocks noGrp="1"/>
          </p:cNvSpPr>
          <p:nvPr>
            <p:ph type="body" sz="half" idx="2"/>
          </p:nvPr>
        </p:nvSpPr>
        <p:spPr>
          <a:xfrm>
            <a:off x="2004284" y="5367338"/>
            <a:ext cx="5486400" cy="490554"/>
          </a:xfrm>
        </p:spPr>
        <p:txBody>
          <a:bodyPr/>
          <a:lstStyle>
            <a:lvl1pPr marL="0" indent="0">
              <a:buNone/>
              <a:defRPr sz="1800">
                <a:solidFill>
                  <a:srgbClr val="4C4C4C"/>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C45B99-BBD6-4C3E-8F80-6E9BCA65DE48}" type="datetime4">
              <a:rPr lang="en-US" smtClean="0">
                <a:solidFill>
                  <a:srgbClr val="000000"/>
                </a:solidFill>
              </a:rPr>
              <a:pPr>
                <a:defRPr/>
              </a:pPr>
              <a:t>August 14, 2018</a:t>
            </a:fld>
            <a:endParaRPr lang="en-GB" dirty="0">
              <a:solidFill>
                <a:srgbClr val="000000"/>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7" name="Slide Number Placeholder 5"/>
          <p:cNvSpPr>
            <a:spLocks noGrp="1"/>
          </p:cNvSpPr>
          <p:nvPr>
            <p:ph type="sldNum" sz="quarter" idx="12"/>
          </p:nvPr>
        </p:nvSpPr>
        <p:spPr/>
        <p:txBody>
          <a:bodyPr/>
          <a:lstStyle>
            <a:lvl1pPr>
              <a:defRPr/>
            </a:lvl1pPr>
          </a:lstStyle>
          <a:p>
            <a:pPr>
              <a:defRPr/>
            </a:pPr>
            <a:fld id="{934EE04A-9A7D-4E51-97BC-4639773991AB}"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402279265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clusion">
    <p:spTree>
      <p:nvGrpSpPr>
        <p:cNvPr id="1" name=""/>
        <p:cNvGrpSpPr/>
        <p:nvPr/>
      </p:nvGrpSpPr>
      <p:grpSpPr>
        <a:xfrm>
          <a:off x="0" y="0"/>
          <a:ext cx="0" cy="0"/>
          <a:chOff x="0" y="0"/>
          <a:chExt cx="0" cy="0"/>
        </a:xfrm>
      </p:grpSpPr>
      <p:sp>
        <p:nvSpPr>
          <p:cNvPr id="2" name="Titre 1"/>
          <p:cNvSpPr>
            <a:spLocks noGrp="1"/>
          </p:cNvSpPr>
          <p:nvPr>
            <p:ph type="title"/>
          </p:nvPr>
        </p:nvSpPr>
        <p:spPr>
          <a:xfrm>
            <a:off x="1999537" y="2786058"/>
            <a:ext cx="6912000" cy="1440000"/>
          </a:xfrm>
          <a:noFill/>
        </p:spPr>
        <p:txBody>
          <a:bodyPr anchor="t"/>
          <a:lstStyle>
            <a:lvl1pPr algn="l">
              <a:defRPr sz="4000" b="1" cap="none">
                <a:solidFill>
                  <a:srgbClr val="00755C"/>
                </a:solidFill>
                <a:latin typeface="+mn-lt"/>
              </a:defRPr>
            </a:lvl1pPr>
          </a:lstStyle>
          <a:p>
            <a:r>
              <a:rPr lang="en-US" noProof="0" smtClean="0"/>
              <a:t>Click to edit Master title style</a:t>
            </a:r>
            <a:endParaRPr lang="en-GB" noProof="0" dirty="0"/>
          </a:p>
        </p:txBody>
      </p:sp>
      <p:sp>
        <p:nvSpPr>
          <p:cNvPr id="3" name="Date Placeholder 3"/>
          <p:cNvSpPr>
            <a:spLocks noGrp="1"/>
          </p:cNvSpPr>
          <p:nvPr>
            <p:ph type="dt" sz="half" idx="10"/>
          </p:nvPr>
        </p:nvSpPr>
        <p:spPr/>
        <p:txBody>
          <a:bodyPr/>
          <a:lstStyle>
            <a:lvl1pPr>
              <a:defRPr/>
            </a:lvl1pPr>
          </a:lstStyle>
          <a:p>
            <a:pPr>
              <a:defRPr/>
            </a:pPr>
            <a:fld id="{58895FBE-224A-4F9C-B477-54BF17EE27A6}" type="datetime4">
              <a:rPr lang="en-US" smtClean="0">
                <a:solidFill>
                  <a:srgbClr val="000000"/>
                </a:solidFill>
              </a:rPr>
              <a:pPr>
                <a:defRPr/>
              </a:pPr>
              <a:t>August 14, 2018</a:t>
            </a:fld>
            <a:endParaRPr lang="en-GB" dirty="0">
              <a:solidFill>
                <a:srgbClr val="000000"/>
              </a:solidFill>
            </a:endParaRPr>
          </a:p>
        </p:txBody>
      </p:sp>
      <p:sp>
        <p:nvSpPr>
          <p:cNvPr id="4"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5" name="Slide Number Placeholder 5"/>
          <p:cNvSpPr>
            <a:spLocks noGrp="1"/>
          </p:cNvSpPr>
          <p:nvPr>
            <p:ph type="sldNum" sz="quarter" idx="12"/>
          </p:nvPr>
        </p:nvSpPr>
        <p:spPr/>
        <p:txBody>
          <a:bodyPr/>
          <a:lstStyle>
            <a:lvl1pPr>
              <a:defRPr/>
            </a:lvl1pPr>
          </a:lstStyle>
          <a:p>
            <a:pPr>
              <a:defRPr/>
            </a:pPr>
            <a:fld id="{572A951C-0376-4D90-A698-871FE86DD17E}" type="slidenum">
              <a:rPr lang="en-GB">
                <a:solidFill>
                  <a:srgbClr val="000000"/>
                </a:solidFill>
              </a:rPr>
              <a:pPr>
                <a:defRPr/>
              </a:pPr>
              <a:t>‹nº›</a:t>
            </a:fld>
            <a:endParaRPr lang="en-GB" dirty="0">
              <a:solidFill>
                <a:srgbClr val="000000"/>
              </a:solidFill>
            </a:endParaRPr>
          </a:p>
        </p:txBody>
      </p:sp>
    </p:spTree>
    <p:extLst>
      <p:ext uri="{BB962C8B-B14F-4D97-AF65-F5344CB8AC3E}">
        <p14:creationId xmlns:p14="http://schemas.microsoft.com/office/powerpoint/2010/main" val="1577471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1.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3.wmf"/><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ags" Target="../tags/tag2.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image" Target="../media/image3.wmf"/><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6.jpe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image" Target="../media/image6.jpeg"/><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image" Target="../media/image6.jpeg"/><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image" Target="../media/image6.jpeg"/><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5D8CC0-8C00-40A7-87EC-7A8686048288}" type="datetimeFigureOut">
              <a:rPr lang="pt-BR" smtClean="0"/>
              <a:t>14/08/2018</a:t>
            </a:fld>
            <a:endParaRPr lang="pt-BR"/>
          </a:p>
        </p:txBody>
      </p:sp>
      <p:sp>
        <p:nvSpPr>
          <p:cNvPr id="5" name="Espaço Reservado para Rodapé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3EC810-7A47-40AB-8599-BC14F0B44580}" type="slidenum">
              <a:rPr lang="pt-BR" smtClean="0"/>
              <a:t>‹nº›</a:t>
            </a:fld>
            <a:endParaRPr lang="pt-BR"/>
          </a:p>
        </p:txBody>
      </p:sp>
    </p:spTree>
    <p:extLst>
      <p:ext uri="{BB962C8B-B14F-4D97-AF65-F5344CB8AC3E}">
        <p14:creationId xmlns:p14="http://schemas.microsoft.com/office/powerpoint/2010/main" val="1832513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366717" y="1509717"/>
            <a:ext cx="8370887"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1027" name="Rectangle 3"/>
          <p:cNvSpPr>
            <a:spLocks noGrp="1" noChangeArrowheads="1"/>
          </p:cNvSpPr>
          <p:nvPr>
            <p:ph type="title"/>
          </p:nvPr>
        </p:nvSpPr>
        <p:spPr bwMode="auto">
          <a:xfrm>
            <a:off x="298452" y="218495"/>
            <a:ext cx="6623050" cy="415498"/>
          </a:xfrm>
          <a:prstGeom prst="rect">
            <a:avLst/>
          </a:prstGeom>
          <a:noFill/>
          <a:ln>
            <a:noFill/>
          </a:ln>
          <a:effectLst>
            <a:outerShdw dist="17961" dir="2700000" algn="ctr" rotWithShape="0">
              <a:srgbClr val="292929"/>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0" tIns="0" rIns="0" bIns="0" numCol="1" anchor="ctr" anchorCtr="0" compatLnSpc="1">
            <a:prstTxWarp prst="textNoShape">
              <a:avLst/>
            </a:prstTxWarp>
            <a:spAutoFit/>
          </a:bodyPr>
          <a:lstStyle/>
          <a:p>
            <a:pPr lvl="0"/>
            <a:r>
              <a:rPr lang="en-US" altLang="pt-BR" smtClean="0"/>
              <a:t>Click to Edit Master Title Style</a:t>
            </a:r>
          </a:p>
        </p:txBody>
      </p:sp>
      <p:sp>
        <p:nvSpPr>
          <p:cNvPr id="606213" name="Rectangle 5"/>
          <p:cNvSpPr>
            <a:spLocks noGrp="1" noChangeArrowheads="1"/>
          </p:cNvSpPr>
          <p:nvPr>
            <p:ph type="sldNum" sz="quarter" idx="4"/>
          </p:nvPr>
        </p:nvSpPr>
        <p:spPr bwMode="auto">
          <a:xfrm>
            <a:off x="8731816" y="6459538"/>
            <a:ext cx="211596" cy="15388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ctr">
              <a:spcBef>
                <a:spcPct val="0"/>
              </a:spcBef>
              <a:buClrTx/>
              <a:buSzTx/>
              <a:buFontTx/>
              <a:buNone/>
              <a:defRPr sz="1000" b="1">
                <a:solidFill>
                  <a:srgbClr val="FFFFFF"/>
                </a:solidFill>
                <a:cs typeface="Arial" panose="020B0604020202020204" pitchFamily="34" charset="0"/>
              </a:defRPr>
            </a:lvl1pPr>
          </a:lstStyle>
          <a:p>
            <a:pPr eaLnBrk="0" fontAlgn="base" hangingPunct="0">
              <a:spcAft>
                <a:spcPct val="0"/>
              </a:spcAft>
              <a:defRPr/>
            </a:pPr>
            <a:fld id="{A0C54A06-A05A-4AAC-9D51-311E11EABA5C}" type="slidenum">
              <a:rPr lang="en-US" altLang="pt-BR"/>
              <a:pPr eaLnBrk="0" fontAlgn="base" hangingPunct="0">
                <a:spcAft>
                  <a:spcPct val="0"/>
                </a:spcAft>
                <a:defRPr/>
              </a:pPr>
              <a:t>‹nº›</a:t>
            </a:fld>
            <a:endParaRPr lang="en-US" altLang="pt-BR"/>
          </a:p>
        </p:txBody>
      </p:sp>
      <p:pic>
        <p:nvPicPr>
          <p:cNvPr id="1029" name="Picture 15"/>
          <p:cNvPicPr>
            <a:picLocks noChangeAspect="1" noChangeArrowheads="1"/>
          </p:cNvPicPr>
          <p:nvPr userDrawn="1"/>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813" y="6450013"/>
            <a:ext cx="16256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20" descr="black_logo"/>
          <p:cNvPicPr>
            <a:picLocks noChangeAspect="1" noChangeArrowheads="1"/>
          </p:cNvPicPr>
          <p:nvPr userDrawn="1">
            <p:custDataLst>
              <p:tags r:id="rId13"/>
            </p:custDataLst>
          </p:nvPr>
        </p:nvPicPr>
        <p:blipFill>
          <a:blip r:embed="rId16" cstate="print">
            <a:extLst>
              <a:ext uri="{28A0092B-C50C-407E-A947-70E740481C1C}">
                <a14:useLocalDpi xmlns:a14="http://schemas.microsoft.com/office/drawing/2010/main" val="0"/>
              </a:ext>
            </a:extLst>
          </a:blip>
          <a:srcRect r="-1234"/>
          <a:stretch>
            <a:fillRect/>
          </a:stretch>
        </p:blipFill>
        <p:spPr bwMode="auto">
          <a:xfrm>
            <a:off x="549277" y="7215188"/>
            <a:ext cx="1500188"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miter lim="800000"/>
                <a:headEnd/>
                <a:tailEnd/>
              </a14:hiddenLine>
            </a:ext>
          </a:extLst>
        </p:spPr>
      </p:pic>
    </p:spTree>
    <p:extLst>
      <p:ext uri="{BB962C8B-B14F-4D97-AF65-F5344CB8AC3E}">
        <p14:creationId xmlns:p14="http://schemas.microsoft.com/office/powerpoint/2010/main" val="3363732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0" fontAlgn="base" hangingPunct="0">
        <a:spcBef>
          <a:spcPct val="0"/>
        </a:spcBef>
        <a:spcAft>
          <a:spcPct val="0"/>
        </a:spcAft>
        <a:defRPr sz="2700" b="1">
          <a:solidFill>
            <a:srgbClr val="FFFFFF"/>
          </a:solidFill>
          <a:latin typeface="+mj-lt"/>
          <a:ea typeface="+mj-ea"/>
          <a:cs typeface="+mj-cs"/>
        </a:defRPr>
      </a:lvl1pPr>
      <a:lvl2pPr algn="l" rtl="0" eaLnBrk="0" fontAlgn="base" hangingPunct="0">
        <a:spcBef>
          <a:spcPct val="0"/>
        </a:spcBef>
        <a:spcAft>
          <a:spcPct val="0"/>
        </a:spcAft>
        <a:defRPr sz="2700" b="1">
          <a:solidFill>
            <a:srgbClr val="FFFFFF"/>
          </a:solidFill>
          <a:latin typeface="Arial" charset="0"/>
        </a:defRPr>
      </a:lvl2pPr>
      <a:lvl3pPr algn="l" rtl="0" eaLnBrk="0" fontAlgn="base" hangingPunct="0">
        <a:spcBef>
          <a:spcPct val="0"/>
        </a:spcBef>
        <a:spcAft>
          <a:spcPct val="0"/>
        </a:spcAft>
        <a:defRPr sz="2700" b="1">
          <a:solidFill>
            <a:srgbClr val="FFFFFF"/>
          </a:solidFill>
          <a:latin typeface="Arial" charset="0"/>
        </a:defRPr>
      </a:lvl3pPr>
      <a:lvl4pPr algn="l" rtl="0" eaLnBrk="0" fontAlgn="base" hangingPunct="0">
        <a:spcBef>
          <a:spcPct val="0"/>
        </a:spcBef>
        <a:spcAft>
          <a:spcPct val="0"/>
        </a:spcAft>
        <a:defRPr sz="2700" b="1">
          <a:solidFill>
            <a:srgbClr val="FFFFFF"/>
          </a:solidFill>
          <a:latin typeface="Arial" charset="0"/>
        </a:defRPr>
      </a:lvl4pPr>
      <a:lvl5pPr algn="l" rtl="0" eaLnBrk="0" fontAlgn="base" hangingPunct="0">
        <a:spcBef>
          <a:spcPct val="0"/>
        </a:spcBef>
        <a:spcAft>
          <a:spcPct val="0"/>
        </a:spcAft>
        <a:defRPr sz="2700" b="1">
          <a:solidFill>
            <a:srgbClr val="FFFFFF"/>
          </a:solidFill>
          <a:latin typeface="Arial" charset="0"/>
        </a:defRPr>
      </a:lvl5pPr>
      <a:lvl6pPr marL="457200" algn="l" rtl="0" eaLnBrk="0" fontAlgn="base" hangingPunct="0">
        <a:spcBef>
          <a:spcPct val="0"/>
        </a:spcBef>
        <a:spcAft>
          <a:spcPct val="0"/>
        </a:spcAft>
        <a:defRPr sz="2700" b="1">
          <a:solidFill>
            <a:srgbClr val="FFFFFF"/>
          </a:solidFill>
          <a:latin typeface="Arial" charset="0"/>
        </a:defRPr>
      </a:lvl6pPr>
      <a:lvl7pPr marL="914400" algn="l" rtl="0" eaLnBrk="0" fontAlgn="base" hangingPunct="0">
        <a:spcBef>
          <a:spcPct val="0"/>
        </a:spcBef>
        <a:spcAft>
          <a:spcPct val="0"/>
        </a:spcAft>
        <a:defRPr sz="2700" b="1">
          <a:solidFill>
            <a:srgbClr val="FFFFFF"/>
          </a:solidFill>
          <a:latin typeface="Arial" charset="0"/>
        </a:defRPr>
      </a:lvl7pPr>
      <a:lvl8pPr marL="1371600" algn="l" rtl="0" eaLnBrk="0" fontAlgn="base" hangingPunct="0">
        <a:spcBef>
          <a:spcPct val="0"/>
        </a:spcBef>
        <a:spcAft>
          <a:spcPct val="0"/>
        </a:spcAft>
        <a:defRPr sz="2700" b="1">
          <a:solidFill>
            <a:srgbClr val="FFFFFF"/>
          </a:solidFill>
          <a:latin typeface="Arial" charset="0"/>
        </a:defRPr>
      </a:lvl8pPr>
      <a:lvl9pPr marL="1828800" algn="l" rtl="0" eaLnBrk="0" fontAlgn="base" hangingPunct="0">
        <a:spcBef>
          <a:spcPct val="0"/>
        </a:spcBef>
        <a:spcAft>
          <a:spcPct val="0"/>
        </a:spcAft>
        <a:defRPr sz="2700" b="1">
          <a:solidFill>
            <a:srgbClr val="FFFFFF"/>
          </a:solidFill>
          <a:latin typeface="Arial" charset="0"/>
        </a:defRPr>
      </a:lvl9pPr>
    </p:titleStyle>
    <p:bodyStyle>
      <a:lvl1pPr marL="257175" indent="-257175" algn="l" rtl="0" eaLnBrk="0" fontAlgn="base" hangingPunct="0">
        <a:lnSpc>
          <a:spcPct val="110000"/>
        </a:lnSpc>
        <a:spcBef>
          <a:spcPct val="75000"/>
        </a:spcBef>
        <a:spcAft>
          <a:spcPct val="0"/>
        </a:spcAft>
        <a:buClr>
          <a:schemeClr val="folHlink"/>
        </a:buClr>
        <a:buFont typeface="Wingdings" panose="05000000000000000000" pitchFamily="2" charset="2"/>
        <a:buChar char="n"/>
        <a:defRPr>
          <a:solidFill>
            <a:schemeClr val="tx1"/>
          </a:solidFill>
          <a:latin typeface="+mn-lt"/>
          <a:ea typeface="+mn-ea"/>
          <a:cs typeface="+mn-cs"/>
        </a:defRPr>
      </a:lvl1pPr>
      <a:lvl2pPr marL="682625" indent="-423863" algn="l" rtl="0" eaLnBrk="0" fontAlgn="base" hangingPunct="0">
        <a:lnSpc>
          <a:spcPct val="110000"/>
        </a:lnSpc>
        <a:spcBef>
          <a:spcPct val="15000"/>
        </a:spcBef>
        <a:spcAft>
          <a:spcPct val="0"/>
        </a:spcAft>
        <a:buClr>
          <a:schemeClr val="tx2"/>
        </a:buClr>
        <a:buFont typeface="Arial" panose="020B0604020202020204" pitchFamily="34" charset="0"/>
        <a:buChar char="―"/>
        <a:defRPr>
          <a:solidFill>
            <a:schemeClr val="tx1"/>
          </a:solidFill>
          <a:latin typeface="+mn-lt"/>
        </a:defRPr>
      </a:lvl2pPr>
      <a:lvl3pPr marL="977900" indent="-293688" algn="l" rtl="0" eaLnBrk="0" fontAlgn="base" hangingPunct="0">
        <a:lnSpc>
          <a:spcPct val="110000"/>
        </a:lnSpc>
        <a:spcBef>
          <a:spcPct val="15000"/>
        </a:spcBef>
        <a:spcAft>
          <a:spcPct val="0"/>
        </a:spcAft>
        <a:buClr>
          <a:schemeClr val="tx2"/>
        </a:buClr>
        <a:buFont typeface="Wingdings" panose="05000000000000000000" pitchFamily="2" charset="2"/>
        <a:buChar char="l"/>
        <a:defRPr>
          <a:solidFill>
            <a:schemeClr val="tx1"/>
          </a:solidFill>
          <a:latin typeface="+mn-lt"/>
        </a:defRPr>
      </a:lvl3pPr>
      <a:lvl4pPr marL="1262063" indent="-282575" algn="l" rtl="0" eaLnBrk="0" fontAlgn="base" hangingPunct="0">
        <a:lnSpc>
          <a:spcPct val="110000"/>
        </a:lnSpc>
        <a:spcBef>
          <a:spcPct val="15000"/>
        </a:spcBef>
        <a:spcAft>
          <a:spcPct val="0"/>
        </a:spcAft>
        <a:buClr>
          <a:schemeClr val="tx2"/>
        </a:buClr>
        <a:buFont typeface="Wingdings" panose="05000000000000000000" pitchFamily="2" charset="2"/>
        <a:buChar char="w"/>
        <a:defRPr sz="1600">
          <a:solidFill>
            <a:schemeClr val="tx1"/>
          </a:solidFill>
          <a:latin typeface="+mn-lt"/>
        </a:defRPr>
      </a:lvl4pPr>
      <a:lvl5pPr marL="1506538" indent="-242888" algn="l" rtl="0" eaLnBrk="0" fontAlgn="base" hangingPunct="0">
        <a:lnSpc>
          <a:spcPct val="110000"/>
        </a:lnSpc>
        <a:spcBef>
          <a:spcPct val="15000"/>
        </a:spcBef>
        <a:spcAft>
          <a:spcPct val="0"/>
        </a:spcAft>
        <a:buClr>
          <a:schemeClr val="tx2"/>
        </a:buClr>
        <a:buFont typeface="Arial" panose="020B0604020202020204" pitchFamily="34" charset="0"/>
        <a:buChar char="–"/>
        <a:defRPr sz="1600">
          <a:solidFill>
            <a:schemeClr val="tx1"/>
          </a:solidFill>
          <a:latin typeface="+mn-lt"/>
        </a:defRPr>
      </a:lvl5pPr>
      <a:lvl6pPr marL="19637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6pPr>
      <a:lvl7pPr marL="24209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7pPr>
      <a:lvl8pPr marL="28781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8pPr>
      <a:lvl9pPr marL="33353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366714" y="1509715"/>
            <a:ext cx="8370887"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1027" name="Rectangle 3"/>
          <p:cNvSpPr>
            <a:spLocks noGrp="1" noChangeArrowheads="1"/>
          </p:cNvSpPr>
          <p:nvPr>
            <p:ph type="title"/>
          </p:nvPr>
        </p:nvSpPr>
        <p:spPr bwMode="auto">
          <a:xfrm>
            <a:off x="298451" y="218495"/>
            <a:ext cx="6623050" cy="415498"/>
          </a:xfrm>
          <a:prstGeom prst="rect">
            <a:avLst/>
          </a:prstGeom>
          <a:noFill/>
          <a:ln>
            <a:noFill/>
          </a:ln>
          <a:effectLst>
            <a:outerShdw dist="17961" dir="2700000" algn="ctr" rotWithShape="0">
              <a:srgbClr val="292929"/>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0" tIns="0" rIns="0" bIns="0" numCol="1" anchor="ctr" anchorCtr="0" compatLnSpc="1">
            <a:prstTxWarp prst="textNoShape">
              <a:avLst/>
            </a:prstTxWarp>
            <a:spAutoFit/>
          </a:bodyPr>
          <a:lstStyle/>
          <a:p>
            <a:pPr lvl="0"/>
            <a:r>
              <a:rPr lang="en-US" altLang="pt-BR" smtClean="0"/>
              <a:t>Click to Edit Master Title Style</a:t>
            </a:r>
          </a:p>
        </p:txBody>
      </p:sp>
      <p:sp>
        <p:nvSpPr>
          <p:cNvPr id="606213" name="Rectangle 5"/>
          <p:cNvSpPr>
            <a:spLocks noGrp="1" noChangeArrowheads="1"/>
          </p:cNvSpPr>
          <p:nvPr>
            <p:ph type="sldNum" sz="quarter" idx="4"/>
          </p:nvPr>
        </p:nvSpPr>
        <p:spPr bwMode="auto">
          <a:xfrm>
            <a:off x="8731816" y="6459538"/>
            <a:ext cx="211596" cy="15388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ctr">
              <a:spcBef>
                <a:spcPct val="0"/>
              </a:spcBef>
              <a:buClrTx/>
              <a:buSzTx/>
              <a:buFontTx/>
              <a:buNone/>
              <a:defRPr sz="1000" b="1">
                <a:solidFill>
                  <a:srgbClr val="FFFFFF"/>
                </a:solidFill>
                <a:cs typeface="Arial" panose="020B0604020202020204" pitchFamily="34" charset="0"/>
              </a:defRPr>
            </a:lvl1pPr>
          </a:lstStyle>
          <a:p>
            <a:pPr eaLnBrk="0" fontAlgn="base" hangingPunct="0">
              <a:spcAft>
                <a:spcPct val="0"/>
              </a:spcAft>
              <a:defRPr/>
            </a:pPr>
            <a:fld id="{A0C54A06-A05A-4AAC-9D51-311E11EABA5C}" type="slidenum">
              <a:rPr lang="en-US" altLang="pt-BR"/>
              <a:pPr eaLnBrk="0" fontAlgn="base" hangingPunct="0">
                <a:spcAft>
                  <a:spcPct val="0"/>
                </a:spcAft>
                <a:defRPr/>
              </a:pPr>
              <a:t>‹nº›</a:t>
            </a:fld>
            <a:endParaRPr lang="en-US" altLang="pt-BR"/>
          </a:p>
        </p:txBody>
      </p:sp>
      <p:pic>
        <p:nvPicPr>
          <p:cNvPr id="1029" name="Picture 15"/>
          <p:cNvPicPr>
            <a:picLocks noChangeAspect="1" noChangeArrowheads="1"/>
          </p:cNvPicPr>
          <p:nvPr userDrawn="1"/>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813" y="6450013"/>
            <a:ext cx="16256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20" descr="black_logo"/>
          <p:cNvPicPr>
            <a:picLocks noChangeAspect="1" noChangeArrowheads="1"/>
          </p:cNvPicPr>
          <p:nvPr userDrawn="1">
            <p:custDataLst>
              <p:tags r:id="rId13"/>
            </p:custDataLst>
          </p:nvPr>
        </p:nvPicPr>
        <p:blipFill>
          <a:blip r:embed="rId16" cstate="print">
            <a:extLst>
              <a:ext uri="{28A0092B-C50C-407E-A947-70E740481C1C}">
                <a14:useLocalDpi xmlns:a14="http://schemas.microsoft.com/office/drawing/2010/main" val="0"/>
              </a:ext>
            </a:extLst>
          </a:blip>
          <a:srcRect r="-1234"/>
          <a:stretch>
            <a:fillRect/>
          </a:stretch>
        </p:blipFill>
        <p:spPr bwMode="auto">
          <a:xfrm>
            <a:off x="549276" y="7215188"/>
            <a:ext cx="1500188"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miter lim="800000"/>
                <a:headEnd/>
                <a:tailEnd/>
              </a14:hiddenLine>
            </a:ext>
          </a:extLst>
        </p:spPr>
      </p:pic>
    </p:spTree>
    <p:extLst>
      <p:ext uri="{BB962C8B-B14F-4D97-AF65-F5344CB8AC3E}">
        <p14:creationId xmlns:p14="http://schemas.microsoft.com/office/powerpoint/2010/main" val="179373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0" fontAlgn="base" hangingPunct="0">
        <a:spcBef>
          <a:spcPct val="0"/>
        </a:spcBef>
        <a:spcAft>
          <a:spcPct val="0"/>
        </a:spcAft>
        <a:defRPr sz="2700" b="1">
          <a:solidFill>
            <a:srgbClr val="FFFFFF"/>
          </a:solidFill>
          <a:latin typeface="+mj-lt"/>
          <a:ea typeface="+mj-ea"/>
          <a:cs typeface="+mj-cs"/>
        </a:defRPr>
      </a:lvl1pPr>
      <a:lvl2pPr algn="l" rtl="0" eaLnBrk="0" fontAlgn="base" hangingPunct="0">
        <a:spcBef>
          <a:spcPct val="0"/>
        </a:spcBef>
        <a:spcAft>
          <a:spcPct val="0"/>
        </a:spcAft>
        <a:defRPr sz="2700" b="1">
          <a:solidFill>
            <a:srgbClr val="FFFFFF"/>
          </a:solidFill>
          <a:latin typeface="Arial" charset="0"/>
        </a:defRPr>
      </a:lvl2pPr>
      <a:lvl3pPr algn="l" rtl="0" eaLnBrk="0" fontAlgn="base" hangingPunct="0">
        <a:spcBef>
          <a:spcPct val="0"/>
        </a:spcBef>
        <a:spcAft>
          <a:spcPct val="0"/>
        </a:spcAft>
        <a:defRPr sz="2700" b="1">
          <a:solidFill>
            <a:srgbClr val="FFFFFF"/>
          </a:solidFill>
          <a:latin typeface="Arial" charset="0"/>
        </a:defRPr>
      </a:lvl3pPr>
      <a:lvl4pPr algn="l" rtl="0" eaLnBrk="0" fontAlgn="base" hangingPunct="0">
        <a:spcBef>
          <a:spcPct val="0"/>
        </a:spcBef>
        <a:spcAft>
          <a:spcPct val="0"/>
        </a:spcAft>
        <a:defRPr sz="2700" b="1">
          <a:solidFill>
            <a:srgbClr val="FFFFFF"/>
          </a:solidFill>
          <a:latin typeface="Arial" charset="0"/>
        </a:defRPr>
      </a:lvl4pPr>
      <a:lvl5pPr algn="l" rtl="0" eaLnBrk="0" fontAlgn="base" hangingPunct="0">
        <a:spcBef>
          <a:spcPct val="0"/>
        </a:spcBef>
        <a:spcAft>
          <a:spcPct val="0"/>
        </a:spcAft>
        <a:defRPr sz="2700" b="1">
          <a:solidFill>
            <a:srgbClr val="FFFFFF"/>
          </a:solidFill>
          <a:latin typeface="Arial" charset="0"/>
        </a:defRPr>
      </a:lvl5pPr>
      <a:lvl6pPr marL="457200" algn="l" rtl="0" eaLnBrk="0" fontAlgn="base" hangingPunct="0">
        <a:spcBef>
          <a:spcPct val="0"/>
        </a:spcBef>
        <a:spcAft>
          <a:spcPct val="0"/>
        </a:spcAft>
        <a:defRPr sz="2700" b="1">
          <a:solidFill>
            <a:srgbClr val="FFFFFF"/>
          </a:solidFill>
          <a:latin typeface="Arial" charset="0"/>
        </a:defRPr>
      </a:lvl6pPr>
      <a:lvl7pPr marL="914400" algn="l" rtl="0" eaLnBrk="0" fontAlgn="base" hangingPunct="0">
        <a:spcBef>
          <a:spcPct val="0"/>
        </a:spcBef>
        <a:spcAft>
          <a:spcPct val="0"/>
        </a:spcAft>
        <a:defRPr sz="2700" b="1">
          <a:solidFill>
            <a:srgbClr val="FFFFFF"/>
          </a:solidFill>
          <a:latin typeface="Arial" charset="0"/>
        </a:defRPr>
      </a:lvl7pPr>
      <a:lvl8pPr marL="1371600" algn="l" rtl="0" eaLnBrk="0" fontAlgn="base" hangingPunct="0">
        <a:spcBef>
          <a:spcPct val="0"/>
        </a:spcBef>
        <a:spcAft>
          <a:spcPct val="0"/>
        </a:spcAft>
        <a:defRPr sz="2700" b="1">
          <a:solidFill>
            <a:srgbClr val="FFFFFF"/>
          </a:solidFill>
          <a:latin typeface="Arial" charset="0"/>
        </a:defRPr>
      </a:lvl8pPr>
      <a:lvl9pPr marL="1828800" algn="l" rtl="0" eaLnBrk="0" fontAlgn="base" hangingPunct="0">
        <a:spcBef>
          <a:spcPct val="0"/>
        </a:spcBef>
        <a:spcAft>
          <a:spcPct val="0"/>
        </a:spcAft>
        <a:defRPr sz="2700" b="1">
          <a:solidFill>
            <a:srgbClr val="FFFFFF"/>
          </a:solidFill>
          <a:latin typeface="Arial" charset="0"/>
        </a:defRPr>
      </a:lvl9pPr>
    </p:titleStyle>
    <p:bodyStyle>
      <a:lvl1pPr marL="257175" indent="-257175" algn="l" rtl="0" eaLnBrk="0" fontAlgn="base" hangingPunct="0">
        <a:lnSpc>
          <a:spcPct val="110000"/>
        </a:lnSpc>
        <a:spcBef>
          <a:spcPct val="75000"/>
        </a:spcBef>
        <a:spcAft>
          <a:spcPct val="0"/>
        </a:spcAft>
        <a:buClr>
          <a:schemeClr val="folHlink"/>
        </a:buClr>
        <a:buFont typeface="Wingdings" panose="05000000000000000000" pitchFamily="2" charset="2"/>
        <a:buChar char="n"/>
        <a:defRPr>
          <a:solidFill>
            <a:schemeClr val="tx1"/>
          </a:solidFill>
          <a:latin typeface="+mn-lt"/>
          <a:ea typeface="+mn-ea"/>
          <a:cs typeface="+mn-cs"/>
        </a:defRPr>
      </a:lvl1pPr>
      <a:lvl2pPr marL="682625" indent="-423863" algn="l" rtl="0" eaLnBrk="0" fontAlgn="base" hangingPunct="0">
        <a:lnSpc>
          <a:spcPct val="110000"/>
        </a:lnSpc>
        <a:spcBef>
          <a:spcPct val="15000"/>
        </a:spcBef>
        <a:spcAft>
          <a:spcPct val="0"/>
        </a:spcAft>
        <a:buClr>
          <a:schemeClr val="tx2"/>
        </a:buClr>
        <a:buFont typeface="Arial" panose="020B0604020202020204" pitchFamily="34" charset="0"/>
        <a:buChar char="―"/>
        <a:defRPr>
          <a:solidFill>
            <a:schemeClr val="tx1"/>
          </a:solidFill>
          <a:latin typeface="+mn-lt"/>
        </a:defRPr>
      </a:lvl2pPr>
      <a:lvl3pPr marL="977900" indent="-293688" algn="l" rtl="0" eaLnBrk="0" fontAlgn="base" hangingPunct="0">
        <a:lnSpc>
          <a:spcPct val="110000"/>
        </a:lnSpc>
        <a:spcBef>
          <a:spcPct val="15000"/>
        </a:spcBef>
        <a:spcAft>
          <a:spcPct val="0"/>
        </a:spcAft>
        <a:buClr>
          <a:schemeClr val="tx2"/>
        </a:buClr>
        <a:buFont typeface="Wingdings" panose="05000000000000000000" pitchFamily="2" charset="2"/>
        <a:buChar char="l"/>
        <a:defRPr>
          <a:solidFill>
            <a:schemeClr val="tx1"/>
          </a:solidFill>
          <a:latin typeface="+mn-lt"/>
        </a:defRPr>
      </a:lvl3pPr>
      <a:lvl4pPr marL="1262063" indent="-282575" algn="l" rtl="0" eaLnBrk="0" fontAlgn="base" hangingPunct="0">
        <a:lnSpc>
          <a:spcPct val="110000"/>
        </a:lnSpc>
        <a:spcBef>
          <a:spcPct val="15000"/>
        </a:spcBef>
        <a:spcAft>
          <a:spcPct val="0"/>
        </a:spcAft>
        <a:buClr>
          <a:schemeClr val="tx2"/>
        </a:buClr>
        <a:buFont typeface="Wingdings" panose="05000000000000000000" pitchFamily="2" charset="2"/>
        <a:buChar char="w"/>
        <a:defRPr sz="1600">
          <a:solidFill>
            <a:schemeClr val="tx1"/>
          </a:solidFill>
          <a:latin typeface="+mn-lt"/>
        </a:defRPr>
      </a:lvl4pPr>
      <a:lvl5pPr marL="1506538" indent="-242888" algn="l" rtl="0" eaLnBrk="0" fontAlgn="base" hangingPunct="0">
        <a:lnSpc>
          <a:spcPct val="110000"/>
        </a:lnSpc>
        <a:spcBef>
          <a:spcPct val="15000"/>
        </a:spcBef>
        <a:spcAft>
          <a:spcPct val="0"/>
        </a:spcAft>
        <a:buClr>
          <a:schemeClr val="tx2"/>
        </a:buClr>
        <a:buFont typeface="Arial" panose="020B0604020202020204" pitchFamily="34" charset="0"/>
        <a:buChar char="–"/>
        <a:defRPr sz="1600">
          <a:solidFill>
            <a:schemeClr val="tx1"/>
          </a:solidFill>
          <a:latin typeface="+mn-lt"/>
        </a:defRPr>
      </a:lvl5pPr>
      <a:lvl6pPr marL="19637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6pPr>
      <a:lvl7pPr marL="24209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7pPr>
      <a:lvl8pPr marL="28781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8pPr>
      <a:lvl9pPr marL="3335338" indent="-242888" algn="l" rtl="0" eaLnBrk="0" fontAlgn="base" hangingPunct="0">
        <a:lnSpc>
          <a:spcPct val="110000"/>
        </a:lnSpc>
        <a:spcBef>
          <a:spcPct val="15000"/>
        </a:spcBef>
        <a:spcAft>
          <a:spcPct val="0"/>
        </a:spcAft>
        <a:buClr>
          <a:schemeClr val="tx2"/>
        </a:buClr>
        <a:buFont typeface="Arial" charset="0"/>
        <a:buChar char="–"/>
        <a:defRPr sz="16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 11" descr="GO607_ppt_empty_template.jpg"/>
          <p:cNvPicPr>
            <a:picLocks noChangeAspect="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1981200" y="228600"/>
            <a:ext cx="69342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8" name="Rectangle 3"/>
          <p:cNvSpPr>
            <a:spLocks noGrp="1" noChangeArrowheads="1"/>
          </p:cNvSpPr>
          <p:nvPr>
            <p:ph type="body" idx="1"/>
          </p:nvPr>
        </p:nvSpPr>
        <p:spPr bwMode="auto">
          <a:xfrm>
            <a:off x="228600" y="950913"/>
            <a:ext cx="8686800" cy="5021262"/>
          </a:xfrm>
          <a:prstGeom prst="rect">
            <a:avLst/>
          </a:prstGeom>
          <a:noFill/>
          <a:ln w="9525">
            <a:noFill/>
            <a:miter lim="800000"/>
            <a:headEnd/>
            <a:tailEnd/>
          </a:ln>
        </p:spPr>
        <p:txBody>
          <a:bodyPr vert="horz" wrap="square" lIns="91440" tIns="14400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230188" y="6091238"/>
            <a:ext cx="2133600" cy="123825"/>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fld id="{EDE440D3-1B7F-487D-BB45-C25DC277E493}" type="datetime4">
              <a:rPr lang="en-US" smtClean="0">
                <a:solidFill>
                  <a:srgbClr val="000000"/>
                </a:solidFill>
              </a:rPr>
              <a:pPr fontAlgn="base">
                <a:spcBef>
                  <a:spcPct val="0"/>
                </a:spcBef>
                <a:spcAft>
                  <a:spcPct val="0"/>
                </a:spcAft>
                <a:defRPr/>
              </a:pPr>
              <a:t>August 14, 2018</a:t>
            </a:fld>
            <a:endParaRPr lang="en-GB" dirty="0">
              <a:solidFill>
                <a:srgbClr val="000000"/>
              </a:solidFill>
            </a:endParaRPr>
          </a:p>
        </p:txBody>
      </p:sp>
      <p:sp>
        <p:nvSpPr>
          <p:cNvPr id="9" name="Footer Placeholder 4"/>
          <p:cNvSpPr>
            <a:spLocks noGrp="1"/>
          </p:cNvSpPr>
          <p:nvPr>
            <p:ph type="ftr" sz="quarter" idx="3"/>
          </p:nvPr>
        </p:nvSpPr>
        <p:spPr>
          <a:xfrm>
            <a:off x="230188" y="6264275"/>
            <a:ext cx="2895600" cy="122238"/>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endParaRPr lang="en-GB" dirty="0">
              <a:solidFill>
                <a:srgbClr val="000000"/>
              </a:solidFill>
            </a:endParaRPr>
          </a:p>
        </p:txBody>
      </p:sp>
      <p:sp>
        <p:nvSpPr>
          <p:cNvPr id="10" name="Slide Number Placeholder 5"/>
          <p:cNvSpPr>
            <a:spLocks noGrp="1"/>
          </p:cNvSpPr>
          <p:nvPr>
            <p:ph type="sldNum" sz="quarter" idx="4"/>
          </p:nvPr>
        </p:nvSpPr>
        <p:spPr>
          <a:xfrm>
            <a:off x="4214813" y="6091238"/>
            <a:ext cx="698500" cy="123825"/>
          </a:xfrm>
          <a:prstGeom prst="rect">
            <a:avLst/>
          </a:prstGeom>
        </p:spPr>
        <p:txBody>
          <a:bodyPr lIns="0" tIns="0" rIns="0" bIns="0">
            <a:spAutoFit/>
          </a:bodyPr>
          <a:lstStyle>
            <a:lvl1pPr algn="ctr" eaLnBrk="0" hangingPunct="0">
              <a:defRPr sz="800">
                <a:latin typeface="Arial" charset="0"/>
                <a:ea typeface="ヒラギノ角ゴ Pro W3" pitchFamily="-32" charset="-128"/>
                <a:cs typeface="+mn-cs"/>
              </a:defRPr>
            </a:lvl1pPr>
          </a:lstStyle>
          <a:p>
            <a:pPr fontAlgn="base">
              <a:spcBef>
                <a:spcPct val="0"/>
              </a:spcBef>
              <a:spcAft>
                <a:spcPct val="0"/>
              </a:spcAft>
              <a:defRPr/>
            </a:pPr>
            <a:fld id="{B31D3183-931B-4072-891A-270695555AB8}" type="slidenum">
              <a:rPr lang="en-GB">
                <a:solidFill>
                  <a:srgbClr val="000000"/>
                </a:solidFill>
              </a:rPr>
              <a:pPr fontAlgn="base">
                <a:spcBef>
                  <a:spcPct val="0"/>
                </a:spcBef>
                <a:spcAft>
                  <a:spcPct val="0"/>
                </a:spcAft>
                <a:defRPr/>
              </a:pPr>
              <a:t>‹nº›</a:t>
            </a:fld>
            <a:endParaRPr lang="en-GB" dirty="0">
              <a:solidFill>
                <a:srgbClr val="000000"/>
              </a:solidFill>
            </a:endParaRPr>
          </a:p>
        </p:txBody>
      </p:sp>
    </p:spTree>
    <p:extLst>
      <p:ext uri="{BB962C8B-B14F-4D97-AF65-F5344CB8AC3E}">
        <p14:creationId xmlns:p14="http://schemas.microsoft.com/office/powerpoint/2010/main" val="227150601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hf hdr="0" ftr="0" dt="0"/>
  <p:txStyles>
    <p:titleStyle>
      <a:lvl1pPr algn="l" rtl="0" eaLnBrk="0" fontAlgn="base" hangingPunct="0">
        <a:spcBef>
          <a:spcPct val="0"/>
        </a:spcBef>
        <a:spcAft>
          <a:spcPct val="0"/>
        </a:spcAft>
        <a:defRPr sz="2400" b="1">
          <a:solidFill>
            <a:srgbClr val="00755C"/>
          </a:solidFill>
          <a:latin typeface="+mj-lt"/>
          <a:ea typeface="+mj-ea"/>
          <a:cs typeface="ヒラギノ角ゴ Pro W3"/>
        </a:defRPr>
      </a:lvl1pPr>
      <a:lvl2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2pPr>
      <a:lvl3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3pPr>
      <a:lvl4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4pPr>
      <a:lvl5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5pPr>
      <a:lvl6pPr marL="457200" algn="l" rtl="0" eaLnBrk="1" fontAlgn="base" hangingPunct="1">
        <a:spcBef>
          <a:spcPct val="0"/>
        </a:spcBef>
        <a:spcAft>
          <a:spcPct val="0"/>
        </a:spcAft>
        <a:defRPr b="1">
          <a:solidFill>
            <a:schemeClr val="bg1"/>
          </a:solidFill>
          <a:latin typeface="Arial" charset="0"/>
          <a:ea typeface="ヒラギノ角ゴ Pro W3" pitchFamily="-32" charset="-128"/>
        </a:defRPr>
      </a:lvl6pPr>
      <a:lvl7pPr marL="914400" algn="l" rtl="0" eaLnBrk="1" fontAlgn="base" hangingPunct="1">
        <a:spcBef>
          <a:spcPct val="0"/>
        </a:spcBef>
        <a:spcAft>
          <a:spcPct val="0"/>
        </a:spcAft>
        <a:defRPr b="1">
          <a:solidFill>
            <a:schemeClr val="bg1"/>
          </a:solidFill>
          <a:latin typeface="Arial" charset="0"/>
          <a:ea typeface="ヒラギノ角ゴ Pro W3" pitchFamily="-32" charset="-128"/>
        </a:defRPr>
      </a:lvl7pPr>
      <a:lvl8pPr marL="1371600" algn="l" rtl="0" eaLnBrk="1" fontAlgn="base" hangingPunct="1">
        <a:spcBef>
          <a:spcPct val="0"/>
        </a:spcBef>
        <a:spcAft>
          <a:spcPct val="0"/>
        </a:spcAft>
        <a:defRPr b="1">
          <a:solidFill>
            <a:schemeClr val="bg1"/>
          </a:solidFill>
          <a:latin typeface="Arial" charset="0"/>
          <a:ea typeface="ヒラギノ角ゴ Pro W3" pitchFamily="-32" charset="-128"/>
        </a:defRPr>
      </a:lvl8pPr>
      <a:lvl9pPr marL="1828800" algn="l" rtl="0" eaLnBrk="1" fontAlgn="base" hangingPunct="1">
        <a:spcBef>
          <a:spcPct val="0"/>
        </a:spcBef>
        <a:spcAft>
          <a:spcPct val="0"/>
        </a:spcAft>
        <a:defRPr b="1">
          <a:solidFill>
            <a:schemeClr val="bg1"/>
          </a:solidFill>
          <a:latin typeface="Arial" charset="0"/>
          <a:ea typeface="ヒラギノ角ゴ Pro W3" pitchFamily="-32" charset="-128"/>
        </a:defRPr>
      </a:lvl9pPr>
    </p:titleStyle>
    <p:bodyStyle>
      <a:lvl1pPr marL="342900" indent="-34290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1pPr>
      <a:lvl2pPr marL="742950" indent="-28575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2pPr>
      <a:lvl3pPr marL="11430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3pPr>
      <a:lvl4pPr marL="16002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4pPr>
      <a:lvl5pPr marL="20574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5pPr>
      <a:lvl6pPr marL="25146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6pPr>
      <a:lvl7pPr marL="29718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7pPr>
      <a:lvl8pPr marL="34290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8pPr>
      <a:lvl9pPr marL="38862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 11" descr="GO607_ppt_empty_template.jpg"/>
          <p:cNvPicPr>
            <a:picLocks noChangeAspect="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1981200" y="228600"/>
            <a:ext cx="69342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8" name="Rectangle 3"/>
          <p:cNvSpPr>
            <a:spLocks noGrp="1" noChangeArrowheads="1"/>
          </p:cNvSpPr>
          <p:nvPr>
            <p:ph type="body" idx="1"/>
          </p:nvPr>
        </p:nvSpPr>
        <p:spPr bwMode="auto">
          <a:xfrm>
            <a:off x="228600" y="950913"/>
            <a:ext cx="8686800" cy="5021262"/>
          </a:xfrm>
          <a:prstGeom prst="rect">
            <a:avLst/>
          </a:prstGeom>
          <a:noFill/>
          <a:ln w="9525">
            <a:noFill/>
            <a:miter lim="800000"/>
            <a:headEnd/>
            <a:tailEnd/>
          </a:ln>
        </p:spPr>
        <p:txBody>
          <a:bodyPr vert="horz" wrap="square" lIns="91440" tIns="14400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230188" y="6091238"/>
            <a:ext cx="2133600" cy="123825"/>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fld id="{EDE440D3-1B7F-487D-BB45-C25DC277E493}" type="datetime4">
              <a:rPr lang="en-US" smtClean="0">
                <a:solidFill>
                  <a:srgbClr val="000000"/>
                </a:solidFill>
              </a:rPr>
              <a:pPr fontAlgn="base">
                <a:spcBef>
                  <a:spcPct val="0"/>
                </a:spcBef>
                <a:spcAft>
                  <a:spcPct val="0"/>
                </a:spcAft>
                <a:defRPr/>
              </a:pPr>
              <a:t>August 14, 2018</a:t>
            </a:fld>
            <a:endParaRPr lang="en-GB" dirty="0">
              <a:solidFill>
                <a:srgbClr val="000000"/>
              </a:solidFill>
            </a:endParaRPr>
          </a:p>
        </p:txBody>
      </p:sp>
      <p:sp>
        <p:nvSpPr>
          <p:cNvPr id="9" name="Footer Placeholder 4"/>
          <p:cNvSpPr>
            <a:spLocks noGrp="1"/>
          </p:cNvSpPr>
          <p:nvPr>
            <p:ph type="ftr" sz="quarter" idx="3"/>
          </p:nvPr>
        </p:nvSpPr>
        <p:spPr>
          <a:xfrm>
            <a:off x="230188" y="6264275"/>
            <a:ext cx="2895600" cy="122238"/>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endParaRPr lang="en-GB" dirty="0">
              <a:solidFill>
                <a:srgbClr val="000000"/>
              </a:solidFill>
            </a:endParaRPr>
          </a:p>
        </p:txBody>
      </p:sp>
      <p:sp>
        <p:nvSpPr>
          <p:cNvPr id="10" name="Slide Number Placeholder 5"/>
          <p:cNvSpPr>
            <a:spLocks noGrp="1"/>
          </p:cNvSpPr>
          <p:nvPr>
            <p:ph type="sldNum" sz="quarter" idx="4"/>
          </p:nvPr>
        </p:nvSpPr>
        <p:spPr>
          <a:xfrm>
            <a:off x="4214813" y="6091238"/>
            <a:ext cx="698500" cy="123825"/>
          </a:xfrm>
          <a:prstGeom prst="rect">
            <a:avLst/>
          </a:prstGeom>
        </p:spPr>
        <p:txBody>
          <a:bodyPr lIns="0" tIns="0" rIns="0" bIns="0">
            <a:spAutoFit/>
          </a:bodyPr>
          <a:lstStyle>
            <a:lvl1pPr algn="ctr" eaLnBrk="0" hangingPunct="0">
              <a:defRPr sz="800">
                <a:latin typeface="Arial" charset="0"/>
                <a:ea typeface="ヒラギノ角ゴ Pro W3" pitchFamily="-32" charset="-128"/>
                <a:cs typeface="+mn-cs"/>
              </a:defRPr>
            </a:lvl1pPr>
          </a:lstStyle>
          <a:p>
            <a:pPr fontAlgn="base">
              <a:spcBef>
                <a:spcPct val="0"/>
              </a:spcBef>
              <a:spcAft>
                <a:spcPct val="0"/>
              </a:spcAft>
              <a:defRPr/>
            </a:pPr>
            <a:fld id="{B31D3183-931B-4072-891A-270695555AB8}" type="slidenum">
              <a:rPr lang="en-GB">
                <a:solidFill>
                  <a:srgbClr val="000000"/>
                </a:solidFill>
              </a:rPr>
              <a:pPr fontAlgn="base">
                <a:spcBef>
                  <a:spcPct val="0"/>
                </a:spcBef>
                <a:spcAft>
                  <a:spcPct val="0"/>
                </a:spcAft>
                <a:defRPr/>
              </a:pPr>
              <a:t>‹nº›</a:t>
            </a:fld>
            <a:endParaRPr lang="en-GB" dirty="0">
              <a:solidFill>
                <a:srgbClr val="000000"/>
              </a:solidFill>
            </a:endParaRPr>
          </a:p>
        </p:txBody>
      </p:sp>
    </p:spTree>
    <p:extLst>
      <p:ext uri="{BB962C8B-B14F-4D97-AF65-F5344CB8AC3E}">
        <p14:creationId xmlns:p14="http://schemas.microsoft.com/office/powerpoint/2010/main" val="67134439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ftr="0" dt="0"/>
  <p:txStyles>
    <p:titleStyle>
      <a:lvl1pPr algn="l" rtl="0" eaLnBrk="0" fontAlgn="base" hangingPunct="0">
        <a:spcBef>
          <a:spcPct val="0"/>
        </a:spcBef>
        <a:spcAft>
          <a:spcPct val="0"/>
        </a:spcAft>
        <a:defRPr sz="2400" b="1">
          <a:solidFill>
            <a:srgbClr val="00755C"/>
          </a:solidFill>
          <a:latin typeface="+mj-lt"/>
          <a:ea typeface="+mj-ea"/>
          <a:cs typeface="ヒラギノ角ゴ Pro W3"/>
        </a:defRPr>
      </a:lvl1pPr>
      <a:lvl2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2pPr>
      <a:lvl3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3pPr>
      <a:lvl4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4pPr>
      <a:lvl5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5pPr>
      <a:lvl6pPr marL="457200" algn="l" rtl="0" eaLnBrk="1" fontAlgn="base" hangingPunct="1">
        <a:spcBef>
          <a:spcPct val="0"/>
        </a:spcBef>
        <a:spcAft>
          <a:spcPct val="0"/>
        </a:spcAft>
        <a:defRPr b="1">
          <a:solidFill>
            <a:schemeClr val="bg1"/>
          </a:solidFill>
          <a:latin typeface="Arial" charset="0"/>
          <a:ea typeface="ヒラギノ角ゴ Pro W3" pitchFamily="-32" charset="-128"/>
        </a:defRPr>
      </a:lvl6pPr>
      <a:lvl7pPr marL="914400" algn="l" rtl="0" eaLnBrk="1" fontAlgn="base" hangingPunct="1">
        <a:spcBef>
          <a:spcPct val="0"/>
        </a:spcBef>
        <a:spcAft>
          <a:spcPct val="0"/>
        </a:spcAft>
        <a:defRPr b="1">
          <a:solidFill>
            <a:schemeClr val="bg1"/>
          </a:solidFill>
          <a:latin typeface="Arial" charset="0"/>
          <a:ea typeface="ヒラギノ角ゴ Pro W3" pitchFamily="-32" charset="-128"/>
        </a:defRPr>
      </a:lvl7pPr>
      <a:lvl8pPr marL="1371600" algn="l" rtl="0" eaLnBrk="1" fontAlgn="base" hangingPunct="1">
        <a:spcBef>
          <a:spcPct val="0"/>
        </a:spcBef>
        <a:spcAft>
          <a:spcPct val="0"/>
        </a:spcAft>
        <a:defRPr b="1">
          <a:solidFill>
            <a:schemeClr val="bg1"/>
          </a:solidFill>
          <a:latin typeface="Arial" charset="0"/>
          <a:ea typeface="ヒラギノ角ゴ Pro W3" pitchFamily="-32" charset="-128"/>
        </a:defRPr>
      </a:lvl8pPr>
      <a:lvl9pPr marL="1828800" algn="l" rtl="0" eaLnBrk="1" fontAlgn="base" hangingPunct="1">
        <a:spcBef>
          <a:spcPct val="0"/>
        </a:spcBef>
        <a:spcAft>
          <a:spcPct val="0"/>
        </a:spcAft>
        <a:defRPr b="1">
          <a:solidFill>
            <a:schemeClr val="bg1"/>
          </a:solidFill>
          <a:latin typeface="Arial" charset="0"/>
          <a:ea typeface="ヒラギノ角ゴ Pro W3" pitchFamily="-32" charset="-128"/>
        </a:defRPr>
      </a:lvl9pPr>
    </p:titleStyle>
    <p:bodyStyle>
      <a:lvl1pPr marL="342900" indent="-34290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1pPr>
      <a:lvl2pPr marL="742950" indent="-28575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2pPr>
      <a:lvl3pPr marL="11430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3pPr>
      <a:lvl4pPr marL="16002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4pPr>
      <a:lvl5pPr marL="20574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5pPr>
      <a:lvl6pPr marL="25146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6pPr>
      <a:lvl7pPr marL="29718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7pPr>
      <a:lvl8pPr marL="34290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8pPr>
      <a:lvl9pPr marL="38862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 11" descr="GO607_ppt_empty_template.jpg"/>
          <p:cNvPicPr>
            <a:picLocks noChangeAspect="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1981200" y="228600"/>
            <a:ext cx="69342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8" name="Rectangle 3"/>
          <p:cNvSpPr>
            <a:spLocks noGrp="1" noChangeArrowheads="1"/>
          </p:cNvSpPr>
          <p:nvPr>
            <p:ph type="body" idx="1"/>
          </p:nvPr>
        </p:nvSpPr>
        <p:spPr bwMode="auto">
          <a:xfrm>
            <a:off x="228600" y="950913"/>
            <a:ext cx="8686800" cy="5021262"/>
          </a:xfrm>
          <a:prstGeom prst="rect">
            <a:avLst/>
          </a:prstGeom>
          <a:noFill/>
          <a:ln w="9525">
            <a:noFill/>
            <a:miter lim="800000"/>
            <a:headEnd/>
            <a:tailEnd/>
          </a:ln>
        </p:spPr>
        <p:txBody>
          <a:bodyPr vert="horz" wrap="square" lIns="91440" tIns="14400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230188" y="6091238"/>
            <a:ext cx="2133600" cy="123825"/>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fld id="{EDE440D3-1B7F-487D-BB45-C25DC277E493}" type="datetime4">
              <a:rPr lang="en-US" smtClean="0">
                <a:solidFill>
                  <a:srgbClr val="000000"/>
                </a:solidFill>
              </a:rPr>
              <a:pPr fontAlgn="base">
                <a:spcBef>
                  <a:spcPct val="0"/>
                </a:spcBef>
                <a:spcAft>
                  <a:spcPct val="0"/>
                </a:spcAft>
                <a:defRPr/>
              </a:pPr>
              <a:t>August 14, 2018</a:t>
            </a:fld>
            <a:endParaRPr lang="en-GB" dirty="0">
              <a:solidFill>
                <a:srgbClr val="000000"/>
              </a:solidFill>
            </a:endParaRPr>
          </a:p>
        </p:txBody>
      </p:sp>
      <p:sp>
        <p:nvSpPr>
          <p:cNvPr id="9" name="Footer Placeholder 4"/>
          <p:cNvSpPr>
            <a:spLocks noGrp="1"/>
          </p:cNvSpPr>
          <p:nvPr>
            <p:ph type="ftr" sz="quarter" idx="3"/>
          </p:nvPr>
        </p:nvSpPr>
        <p:spPr>
          <a:xfrm>
            <a:off x="230188" y="6264275"/>
            <a:ext cx="2895600" cy="122238"/>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endParaRPr lang="en-GB" dirty="0">
              <a:solidFill>
                <a:srgbClr val="000000"/>
              </a:solidFill>
            </a:endParaRPr>
          </a:p>
        </p:txBody>
      </p:sp>
      <p:sp>
        <p:nvSpPr>
          <p:cNvPr id="10" name="Slide Number Placeholder 5"/>
          <p:cNvSpPr>
            <a:spLocks noGrp="1"/>
          </p:cNvSpPr>
          <p:nvPr>
            <p:ph type="sldNum" sz="quarter" idx="4"/>
          </p:nvPr>
        </p:nvSpPr>
        <p:spPr>
          <a:xfrm>
            <a:off x="4214813" y="6091238"/>
            <a:ext cx="698500" cy="123825"/>
          </a:xfrm>
          <a:prstGeom prst="rect">
            <a:avLst/>
          </a:prstGeom>
        </p:spPr>
        <p:txBody>
          <a:bodyPr lIns="0" tIns="0" rIns="0" bIns="0">
            <a:spAutoFit/>
          </a:bodyPr>
          <a:lstStyle>
            <a:lvl1pPr algn="ctr" eaLnBrk="0" hangingPunct="0">
              <a:defRPr sz="800">
                <a:latin typeface="Arial" charset="0"/>
                <a:ea typeface="ヒラギノ角ゴ Pro W3" pitchFamily="-32" charset="-128"/>
                <a:cs typeface="+mn-cs"/>
              </a:defRPr>
            </a:lvl1pPr>
          </a:lstStyle>
          <a:p>
            <a:pPr fontAlgn="base">
              <a:spcBef>
                <a:spcPct val="0"/>
              </a:spcBef>
              <a:spcAft>
                <a:spcPct val="0"/>
              </a:spcAft>
              <a:defRPr/>
            </a:pPr>
            <a:fld id="{B31D3183-931B-4072-891A-270695555AB8}" type="slidenum">
              <a:rPr lang="en-GB">
                <a:solidFill>
                  <a:srgbClr val="000000"/>
                </a:solidFill>
              </a:rPr>
              <a:pPr fontAlgn="base">
                <a:spcBef>
                  <a:spcPct val="0"/>
                </a:spcBef>
                <a:spcAft>
                  <a:spcPct val="0"/>
                </a:spcAft>
                <a:defRPr/>
              </a:pPr>
              <a:t>‹nº›</a:t>
            </a:fld>
            <a:endParaRPr lang="en-GB" dirty="0">
              <a:solidFill>
                <a:srgbClr val="000000"/>
              </a:solidFill>
            </a:endParaRPr>
          </a:p>
        </p:txBody>
      </p:sp>
    </p:spTree>
    <p:extLst>
      <p:ext uri="{BB962C8B-B14F-4D97-AF65-F5344CB8AC3E}">
        <p14:creationId xmlns:p14="http://schemas.microsoft.com/office/powerpoint/2010/main" val="2154286510"/>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hf hdr="0" ftr="0" dt="0"/>
  <p:txStyles>
    <p:titleStyle>
      <a:lvl1pPr algn="l" rtl="0" eaLnBrk="0" fontAlgn="base" hangingPunct="0">
        <a:spcBef>
          <a:spcPct val="0"/>
        </a:spcBef>
        <a:spcAft>
          <a:spcPct val="0"/>
        </a:spcAft>
        <a:defRPr sz="2400" b="1">
          <a:solidFill>
            <a:srgbClr val="00755C"/>
          </a:solidFill>
          <a:latin typeface="+mj-lt"/>
          <a:ea typeface="+mj-ea"/>
          <a:cs typeface="ヒラギノ角ゴ Pro W3"/>
        </a:defRPr>
      </a:lvl1pPr>
      <a:lvl2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2pPr>
      <a:lvl3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3pPr>
      <a:lvl4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4pPr>
      <a:lvl5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5pPr>
      <a:lvl6pPr marL="457200" algn="l" rtl="0" eaLnBrk="1" fontAlgn="base" hangingPunct="1">
        <a:spcBef>
          <a:spcPct val="0"/>
        </a:spcBef>
        <a:spcAft>
          <a:spcPct val="0"/>
        </a:spcAft>
        <a:defRPr b="1">
          <a:solidFill>
            <a:schemeClr val="bg1"/>
          </a:solidFill>
          <a:latin typeface="Arial" charset="0"/>
          <a:ea typeface="ヒラギノ角ゴ Pro W3" pitchFamily="-32" charset="-128"/>
        </a:defRPr>
      </a:lvl6pPr>
      <a:lvl7pPr marL="914400" algn="l" rtl="0" eaLnBrk="1" fontAlgn="base" hangingPunct="1">
        <a:spcBef>
          <a:spcPct val="0"/>
        </a:spcBef>
        <a:spcAft>
          <a:spcPct val="0"/>
        </a:spcAft>
        <a:defRPr b="1">
          <a:solidFill>
            <a:schemeClr val="bg1"/>
          </a:solidFill>
          <a:latin typeface="Arial" charset="0"/>
          <a:ea typeface="ヒラギノ角ゴ Pro W3" pitchFamily="-32" charset="-128"/>
        </a:defRPr>
      </a:lvl7pPr>
      <a:lvl8pPr marL="1371600" algn="l" rtl="0" eaLnBrk="1" fontAlgn="base" hangingPunct="1">
        <a:spcBef>
          <a:spcPct val="0"/>
        </a:spcBef>
        <a:spcAft>
          <a:spcPct val="0"/>
        </a:spcAft>
        <a:defRPr b="1">
          <a:solidFill>
            <a:schemeClr val="bg1"/>
          </a:solidFill>
          <a:latin typeface="Arial" charset="0"/>
          <a:ea typeface="ヒラギノ角ゴ Pro W3" pitchFamily="-32" charset="-128"/>
        </a:defRPr>
      </a:lvl8pPr>
      <a:lvl9pPr marL="1828800" algn="l" rtl="0" eaLnBrk="1" fontAlgn="base" hangingPunct="1">
        <a:spcBef>
          <a:spcPct val="0"/>
        </a:spcBef>
        <a:spcAft>
          <a:spcPct val="0"/>
        </a:spcAft>
        <a:defRPr b="1">
          <a:solidFill>
            <a:schemeClr val="bg1"/>
          </a:solidFill>
          <a:latin typeface="Arial" charset="0"/>
          <a:ea typeface="ヒラギノ角ゴ Pro W3" pitchFamily="-32" charset="-128"/>
        </a:defRPr>
      </a:lvl9pPr>
    </p:titleStyle>
    <p:bodyStyle>
      <a:lvl1pPr marL="342900" indent="-34290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1pPr>
      <a:lvl2pPr marL="742950" indent="-28575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2pPr>
      <a:lvl3pPr marL="11430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3pPr>
      <a:lvl4pPr marL="16002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4pPr>
      <a:lvl5pPr marL="20574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5pPr>
      <a:lvl6pPr marL="25146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6pPr>
      <a:lvl7pPr marL="29718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7pPr>
      <a:lvl8pPr marL="34290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8pPr>
      <a:lvl9pPr marL="38862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 11" descr="GO607_ppt_empty_template.jpg"/>
          <p:cNvPicPr>
            <a:picLocks noChangeAspect="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1981200" y="228600"/>
            <a:ext cx="69342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8" name="Rectangle 3"/>
          <p:cNvSpPr>
            <a:spLocks noGrp="1" noChangeArrowheads="1"/>
          </p:cNvSpPr>
          <p:nvPr>
            <p:ph type="body" idx="1"/>
          </p:nvPr>
        </p:nvSpPr>
        <p:spPr bwMode="auto">
          <a:xfrm>
            <a:off x="228600" y="950913"/>
            <a:ext cx="8686800" cy="5021262"/>
          </a:xfrm>
          <a:prstGeom prst="rect">
            <a:avLst/>
          </a:prstGeom>
          <a:noFill/>
          <a:ln w="9525">
            <a:noFill/>
            <a:miter lim="800000"/>
            <a:headEnd/>
            <a:tailEnd/>
          </a:ln>
        </p:spPr>
        <p:txBody>
          <a:bodyPr vert="horz" wrap="square" lIns="91440" tIns="14400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8" name="Date Placeholder 3"/>
          <p:cNvSpPr>
            <a:spLocks noGrp="1"/>
          </p:cNvSpPr>
          <p:nvPr>
            <p:ph type="dt" sz="half" idx="2"/>
          </p:nvPr>
        </p:nvSpPr>
        <p:spPr>
          <a:xfrm>
            <a:off x="230188" y="6091238"/>
            <a:ext cx="2133600" cy="123825"/>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fld id="{EDE440D3-1B7F-487D-BB45-C25DC277E493}" type="datetime4">
              <a:rPr lang="en-US" smtClean="0">
                <a:solidFill>
                  <a:srgbClr val="000000"/>
                </a:solidFill>
              </a:rPr>
              <a:pPr fontAlgn="base">
                <a:spcBef>
                  <a:spcPct val="0"/>
                </a:spcBef>
                <a:spcAft>
                  <a:spcPct val="0"/>
                </a:spcAft>
                <a:defRPr/>
              </a:pPr>
              <a:t>August 14, 2018</a:t>
            </a:fld>
            <a:endParaRPr lang="en-GB" dirty="0">
              <a:solidFill>
                <a:srgbClr val="000000"/>
              </a:solidFill>
            </a:endParaRPr>
          </a:p>
        </p:txBody>
      </p:sp>
      <p:sp>
        <p:nvSpPr>
          <p:cNvPr id="9" name="Footer Placeholder 4"/>
          <p:cNvSpPr>
            <a:spLocks noGrp="1"/>
          </p:cNvSpPr>
          <p:nvPr>
            <p:ph type="ftr" sz="quarter" idx="3"/>
          </p:nvPr>
        </p:nvSpPr>
        <p:spPr>
          <a:xfrm>
            <a:off x="230188" y="6264275"/>
            <a:ext cx="2895600" cy="122238"/>
          </a:xfrm>
          <a:prstGeom prst="rect">
            <a:avLst/>
          </a:prstGeom>
        </p:spPr>
        <p:txBody>
          <a:bodyPr lIns="0" tIns="0" rIns="0" bIns="0">
            <a:spAutoFit/>
          </a:bodyPr>
          <a:lstStyle>
            <a:lvl1pPr eaLnBrk="0" hangingPunct="0">
              <a:defRPr sz="800">
                <a:latin typeface="Arial" charset="0"/>
                <a:ea typeface="ヒラギノ角ゴ Pro W3" pitchFamily="-32" charset="-128"/>
                <a:cs typeface="+mn-cs"/>
              </a:defRPr>
            </a:lvl1pPr>
          </a:lstStyle>
          <a:p>
            <a:pPr fontAlgn="base">
              <a:spcBef>
                <a:spcPct val="0"/>
              </a:spcBef>
              <a:spcAft>
                <a:spcPct val="0"/>
              </a:spcAft>
              <a:defRPr/>
            </a:pPr>
            <a:endParaRPr lang="en-GB" dirty="0">
              <a:solidFill>
                <a:srgbClr val="000000"/>
              </a:solidFill>
            </a:endParaRPr>
          </a:p>
        </p:txBody>
      </p:sp>
      <p:sp>
        <p:nvSpPr>
          <p:cNvPr id="10" name="Slide Number Placeholder 5"/>
          <p:cNvSpPr>
            <a:spLocks noGrp="1"/>
          </p:cNvSpPr>
          <p:nvPr>
            <p:ph type="sldNum" sz="quarter" idx="4"/>
          </p:nvPr>
        </p:nvSpPr>
        <p:spPr>
          <a:xfrm>
            <a:off x="4214813" y="6091238"/>
            <a:ext cx="698500" cy="123825"/>
          </a:xfrm>
          <a:prstGeom prst="rect">
            <a:avLst/>
          </a:prstGeom>
        </p:spPr>
        <p:txBody>
          <a:bodyPr lIns="0" tIns="0" rIns="0" bIns="0">
            <a:spAutoFit/>
          </a:bodyPr>
          <a:lstStyle>
            <a:lvl1pPr algn="ctr" eaLnBrk="0" hangingPunct="0">
              <a:defRPr sz="800">
                <a:latin typeface="Arial" charset="0"/>
                <a:ea typeface="ヒラギノ角ゴ Pro W3" pitchFamily="-32" charset="-128"/>
                <a:cs typeface="+mn-cs"/>
              </a:defRPr>
            </a:lvl1pPr>
          </a:lstStyle>
          <a:p>
            <a:pPr fontAlgn="base">
              <a:spcBef>
                <a:spcPct val="0"/>
              </a:spcBef>
              <a:spcAft>
                <a:spcPct val="0"/>
              </a:spcAft>
              <a:defRPr/>
            </a:pPr>
            <a:fld id="{B31D3183-931B-4072-891A-270695555AB8}" type="slidenum">
              <a:rPr lang="en-GB">
                <a:solidFill>
                  <a:srgbClr val="000000"/>
                </a:solidFill>
              </a:rPr>
              <a:pPr fontAlgn="base">
                <a:spcBef>
                  <a:spcPct val="0"/>
                </a:spcBef>
                <a:spcAft>
                  <a:spcPct val="0"/>
                </a:spcAft>
                <a:defRPr/>
              </a:pPr>
              <a:t>‹nº›</a:t>
            </a:fld>
            <a:endParaRPr lang="en-GB" dirty="0">
              <a:solidFill>
                <a:srgbClr val="000000"/>
              </a:solidFill>
            </a:endParaRPr>
          </a:p>
        </p:txBody>
      </p:sp>
    </p:spTree>
    <p:extLst>
      <p:ext uri="{BB962C8B-B14F-4D97-AF65-F5344CB8AC3E}">
        <p14:creationId xmlns:p14="http://schemas.microsoft.com/office/powerpoint/2010/main" val="283665063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Lst>
  <p:hf hdr="0" ftr="0" dt="0"/>
  <p:txStyles>
    <p:titleStyle>
      <a:lvl1pPr algn="l" rtl="0" eaLnBrk="0" fontAlgn="base" hangingPunct="0">
        <a:spcBef>
          <a:spcPct val="0"/>
        </a:spcBef>
        <a:spcAft>
          <a:spcPct val="0"/>
        </a:spcAft>
        <a:defRPr sz="2400" b="1">
          <a:solidFill>
            <a:srgbClr val="00755C"/>
          </a:solidFill>
          <a:latin typeface="+mj-lt"/>
          <a:ea typeface="+mj-ea"/>
          <a:cs typeface="ヒラギノ角ゴ Pro W3"/>
        </a:defRPr>
      </a:lvl1pPr>
      <a:lvl2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2pPr>
      <a:lvl3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3pPr>
      <a:lvl4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4pPr>
      <a:lvl5pPr algn="l" rtl="0" eaLnBrk="0" fontAlgn="base" hangingPunct="0">
        <a:spcBef>
          <a:spcPct val="0"/>
        </a:spcBef>
        <a:spcAft>
          <a:spcPct val="0"/>
        </a:spcAft>
        <a:defRPr sz="2400" b="1">
          <a:solidFill>
            <a:srgbClr val="00755C"/>
          </a:solidFill>
          <a:latin typeface="Arial" charset="0"/>
          <a:ea typeface="ヒラギノ角ゴ Pro W3" pitchFamily="-32" charset="-128"/>
          <a:cs typeface="ヒラギノ角ゴ Pro W3"/>
        </a:defRPr>
      </a:lvl5pPr>
      <a:lvl6pPr marL="457200" algn="l" rtl="0" eaLnBrk="1" fontAlgn="base" hangingPunct="1">
        <a:spcBef>
          <a:spcPct val="0"/>
        </a:spcBef>
        <a:spcAft>
          <a:spcPct val="0"/>
        </a:spcAft>
        <a:defRPr b="1">
          <a:solidFill>
            <a:schemeClr val="bg1"/>
          </a:solidFill>
          <a:latin typeface="Arial" charset="0"/>
          <a:ea typeface="ヒラギノ角ゴ Pro W3" pitchFamily="-32" charset="-128"/>
        </a:defRPr>
      </a:lvl6pPr>
      <a:lvl7pPr marL="914400" algn="l" rtl="0" eaLnBrk="1" fontAlgn="base" hangingPunct="1">
        <a:spcBef>
          <a:spcPct val="0"/>
        </a:spcBef>
        <a:spcAft>
          <a:spcPct val="0"/>
        </a:spcAft>
        <a:defRPr b="1">
          <a:solidFill>
            <a:schemeClr val="bg1"/>
          </a:solidFill>
          <a:latin typeface="Arial" charset="0"/>
          <a:ea typeface="ヒラギノ角ゴ Pro W3" pitchFamily="-32" charset="-128"/>
        </a:defRPr>
      </a:lvl7pPr>
      <a:lvl8pPr marL="1371600" algn="l" rtl="0" eaLnBrk="1" fontAlgn="base" hangingPunct="1">
        <a:spcBef>
          <a:spcPct val="0"/>
        </a:spcBef>
        <a:spcAft>
          <a:spcPct val="0"/>
        </a:spcAft>
        <a:defRPr b="1">
          <a:solidFill>
            <a:schemeClr val="bg1"/>
          </a:solidFill>
          <a:latin typeface="Arial" charset="0"/>
          <a:ea typeface="ヒラギノ角ゴ Pro W3" pitchFamily="-32" charset="-128"/>
        </a:defRPr>
      </a:lvl8pPr>
      <a:lvl9pPr marL="1828800" algn="l" rtl="0" eaLnBrk="1" fontAlgn="base" hangingPunct="1">
        <a:spcBef>
          <a:spcPct val="0"/>
        </a:spcBef>
        <a:spcAft>
          <a:spcPct val="0"/>
        </a:spcAft>
        <a:defRPr b="1">
          <a:solidFill>
            <a:schemeClr val="bg1"/>
          </a:solidFill>
          <a:latin typeface="Arial" charset="0"/>
          <a:ea typeface="ヒラギノ角ゴ Pro W3" pitchFamily="-32" charset="-128"/>
        </a:defRPr>
      </a:lvl9pPr>
    </p:titleStyle>
    <p:bodyStyle>
      <a:lvl1pPr marL="342900" indent="-34290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1pPr>
      <a:lvl2pPr marL="742950" indent="-285750" algn="l" rtl="0" eaLnBrk="0" fontAlgn="base" hangingPunct="0">
        <a:spcBef>
          <a:spcPct val="20000"/>
        </a:spcBef>
        <a:spcAft>
          <a:spcPct val="0"/>
        </a:spcAft>
        <a:buClr>
          <a:srgbClr val="0C8164"/>
        </a:buClr>
        <a:buSzPct val="80000"/>
        <a:buFont typeface="Wingdings" pitchFamily="2" charset="2"/>
        <a:buChar char="n"/>
        <a:defRPr sz="2000">
          <a:solidFill>
            <a:srgbClr val="4C4C4C"/>
          </a:solidFill>
          <a:latin typeface="+mn-lt"/>
          <a:ea typeface="+mn-ea"/>
          <a:cs typeface="ヒラギノ角ゴ Pro W3"/>
        </a:defRPr>
      </a:lvl2pPr>
      <a:lvl3pPr marL="11430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3pPr>
      <a:lvl4pPr marL="16002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4pPr>
      <a:lvl5pPr marL="2057400" indent="-228600" algn="l" rtl="0" eaLnBrk="0" fontAlgn="base" hangingPunct="0">
        <a:spcBef>
          <a:spcPct val="20000"/>
        </a:spcBef>
        <a:spcAft>
          <a:spcPct val="0"/>
        </a:spcAft>
        <a:buClr>
          <a:srgbClr val="0C8164"/>
        </a:buClr>
        <a:buSzPct val="80000"/>
        <a:buFont typeface="Wingdings" pitchFamily="2" charset="2"/>
        <a:buChar char="n"/>
        <a:defRPr>
          <a:solidFill>
            <a:srgbClr val="4C4C4C"/>
          </a:solidFill>
          <a:latin typeface="+mn-lt"/>
          <a:ea typeface="+mn-ea"/>
          <a:cs typeface="ヒラギノ角ゴ Pro W3"/>
        </a:defRPr>
      </a:lvl5pPr>
      <a:lvl6pPr marL="25146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6pPr>
      <a:lvl7pPr marL="29718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7pPr>
      <a:lvl8pPr marL="34290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8pPr>
      <a:lvl9pPr marL="3886200" indent="-228600" algn="l" rtl="0" eaLnBrk="1" fontAlgn="base" hangingPunct="1">
        <a:spcBef>
          <a:spcPct val="20000"/>
        </a:spcBef>
        <a:spcAft>
          <a:spcPct val="0"/>
        </a:spcAft>
        <a:buClr>
          <a:srgbClr val="0C8164"/>
        </a:buClr>
        <a:buSzPct val="80000"/>
        <a:buFont typeface="Wingdings" pitchFamily="-32" charset="2"/>
        <a:buChar char="n"/>
        <a:defRPr sz="1400">
          <a:solidFill>
            <a:srgbClr val="4C4C4C"/>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tags" Target="../tags/tag3.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4.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4.xml"/><Relationship Id="rId1" Type="http://schemas.openxmlformats.org/officeDocument/2006/relationships/tags" Target="../tags/tag5.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4.xml"/><Relationship Id="rId1" Type="http://schemas.openxmlformats.org/officeDocument/2006/relationships/tags" Target="../tags/tag6.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9.png"/><Relationship Id="rId1" Type="http://schemas.openxmlformats.org/officeDocument/2006/relationships/slideLayout" Target="../slideLayouts/slideLayout75.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9.png"/><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9.png"/><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fontScale="90000"/>
          </a:bodyPr>
          <a:lstStyle/>
          <a:p>
            <a:r>
              <a:rPr lang="pt-BR" dirty="0" smtClean="0"/>
              <a:t>Serra do curral um futuro ameaçado</a:t>
            </a:r>
            <a:endParaRPr lang="pt-BR" dirty="0"/>
          </a:p>
        </p:txBody>
      </p:sp>
      <p:sp>
        <p:nvSpPr>
          <p:cNvPr id="5" name="Espaço Reservado para Conteúdo 4"/>
          <p:cNvSpPr>
            <a:spLocks noGrp="1"/>
          </p:cNvSpPr>
          <p:nvPr>
            <p:ph idx="1"/>
          </p:nvPr>
        </p:nvSpPr>
        <p:spPr/>
        <p:txBody>
          <a:bodyPr/>
          <a:lstStyle/>
          <a:p>
            <a:pPr marL="0" indent="0">
              <a:buNone/>
            </a:pPr>
            <a:endParaRPr lang="pt-BR" dirty="0"/>
          </a:p>
        </p:txBody>
      </p:sp>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32750" t="16951" r="29129" b="12405"/>
          <a:stretch/>
        </p:blipFill>
        <p:spPr bwMode="auto">
          <a:xfrm>
            <a:off x="251520" y="1412776"/>
            <a:ext cx="8424936" cy="5202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47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103" t="33135" r="23363" b="10714"/>
          <a:stretch/>
        </p:blipFill>
        <p:spPr bwMode="auto">
          <a:xfrm>
            <a:off x="467544" y="188640"/>
            <a:ext cx="8341986"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8866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819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32963" t="23768" r="29556" b="10701"/>
          <a:stretch/>
        </p:blipFill>
        <p:spPr bwMode="auto">
          <a:xfrm>
            <a:off x="0" y="0"/>
            <a:ext cx="9036496"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284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pPr marL="0" indent="0">
              <a:buNone/>
            </a:pPr>
            <a:endParaRPr lang="pt-BR" dirty="0"/>
          </a:p>
        </p:txBody>
      </p:sp>
      <p:pic>
        <p:nvPicPr>
          <p:cNvPr id="1026" name="Picture 2" descr="Resultado de imagem para serra do curral bh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5"/>
            <a:ext cx="8424936" cy="6039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9074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2050" name="Picture 2" descr="Resultado de imagem para serra do curral bh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034" y="260648"/>
            <a:ext cx="8840927" cy="6408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50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3074" name="Picture 2" descr="Resultado de imagem para serra do curral bh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8208912" cy="630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041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302" t="18560" r="21579" b="6250"/>
          <a:stretch/>
        </p:blipFill>
        <p:spPr bwMode="auto">
          <a:xfrm>
            <a:off x="0" y="116633"/>
            <a:ext cx="9224482" cy="6762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2828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080000"/>
            <a:ext cx="6858000" cy="5143500"/>
          </a:xfrm>
          <a:prstGeom prst="rect">
            <a:avLst/>
          </a:prstGeom>
        </p:spPr>
      </p:pic>
      <p:sp>
        <p:nvSpPr>
          <p:cNvPr id="7170" name="Rectangle 2"/>
          <p:cNvSpPr>
            <a:spLocks noGrp="1" noChangeArrowheads="1"/>
          </p:cNvSpPr>
          <p:nvPr>
            <p:ph type="title"/>
          </p:nvPr>
        </p:nvSpPr>
        <p:spPr>
          <a:xfrm>
            <a:off x="1366837" y="257175"/>
            <a:ext cx="4967288" cy="338138"/>
          </a:xfrm>
        </p:spPr>
        <p:txBody>
          <a:bodyPr/>
          <a:lstStyle/>
          <a:p>
            <a:r>
              <a:rPr lang="pt-BR" altLang="pt-BR" sz="2200" dirty="0"/>
              <a:t>Localização (concepção original)</a:t>
            </a:r>
          </a:p>
        </p:txBody>
      </p:sp>
      <p:sp>
        <p:nvSpPr>
          <p:cNvPr id="7186" name="Espaço Reservado para Número de Slide 2"/>
          <p:cNvSpPr>
            <a:spLocks noGrp="1"/>
          </p:cNvSpPr>
          <p:nvPr>
            <p:ph type="sldNum" sz="quarter" idx="10"/>
          </p:nvPr>
        </p:nvSpPr>
        <p:spPr>
          <a:xfrm>
            <a:off x="11088347" y="6459538"/>
            <a:ext cx="70533" cy="153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accent2"/>
                </a:solidFill>
                <a:latin typeface="Arial" panose="020B0604020202020204" pitchFamily="34" charset="0"/>
              </a:defRPr>
            </a:lvl1pPr>
            <a:lvl2pPr marL="742950" indent="-285750">
              <a:defRPr sz="2000">
                <a:solidFill>
                  <a:schemeClr val="accent2"/>
                </a:solidFill>
                <a:latin typeface="Arial" panose="020B0604020202020204" pitchFamily="34" charset="0"/>
              </a:defRPr>
            </a:lvl2pPr>
            <a:lvl3pPr marL="1143000" indent="-228600">
              <a:defRPr sz="2000">
                <a:solidFill>
                  <a:schemeClr val="accent2"/>
                </a:solidFill>
                <a:latin typeface="Arial" panose="020B0604020202020204" pitchFamily="34" charset="0"/>
              </a:defRPr>
            </a:lvl3pPr>
            <a:lvl4pPr marL="1600200" indent="-228600">
              <a:defRPr sz="2000">
                <a:solidFill>
                  <a:schemeClr val="accent2"/>
                </a:solidFill>
                <a:latin typeface="Arial" panose="020B0604020202020204" pitchFamily="34" charset="0"/>
              </a:defRPr>
            </a:lvl4pPr>
            <a:lvl5pPr marL="2057400" indent="-228600">
              <a:defRPr sz="2000">
                <a:solidFill>
                  <a:schemeClr val="accent2"/>
                </a:solidFill>
                <a:latin typeface="Arial" panose="020B0604020202020204" pitchFamily="34" charset="0"/>
              </a:defRPr>
            </a:lvl5pPr>
            <a:lvl6pPr marL="2514600" indent="-228600" eaLnBrk="0" fontAlgn="base" hangingPunct="0">
              <a:spcBef>
                <a:spcPct val="0"/>
              </a:spcBef>
              <a:spcAft>
                <a:spcPct val="0"/>
              </a:spcAft>
              <a:defRPr sz="2000">
                <a:solidFill>
                  <a:schemeClr val="accent2"/>
                </a:solidFill>
                <a:latin typeface="Arial" panose="020B0604020202020204" pitchFamily="34" charset="0"/>
              </a:defRPr>
            </a:lvl6pPr>
            <a:lvl7pPr marL="2971800" indent="-228600" eaLnBrk="0" fontAlgn="base" hangingPunct="0">
              <a:spcBef>
                <a:spcPct val="0"/>
              </a:spcBef>
              <a:spcAft>
                <a:spcPct val="0"/>
              </a:spcAft>
              <a:defRPr sz="2000">
                <a:solidFill>
                  <a:schemeClr val="accent2"/>
                </a:solidFill>
                <a:latin typeface="Arial" panose="020B0604020202020204" pitchFamily="34" charset="0"/>
              </a:defRPr>
            </a:lvl7pPr>
            <a:lvl8pPr marL="3429000" indent="-228600" eaLnBrk="0" fontAlgn="base" hangingPunct="0">
              <a:spcBef>
                <a:spcPct val="0"/>
              </a:spcBef>
              <a:spcAft>
                <a:spcPct val="0"/>
              </a:spcAft>
              <a:defRPr sz="2000">
                <a:solidFill>
                  <a:schemeClr val="accent2"/>
                </a:solidFill>
                <a:latin typeface="Arial" panose="020B0604020202020204" pitchFamily="34" charset="0"/>
              </a:defRPr>
            </a:lvl8pPr>
            <a:lvl9pPr marL="3886200" indent="-228600" eaLnBrk="0" fontAlgn="base" hangingPunct="0">
              <a:spcBef>
                <a:spcPct val="0"/>
              </a:spcBef>
              <a:spcAft>
                <a:spcPct val="0"/>
              </a:spcAft>
              <a:defRPr sz="2000">
                <a:solidFill>
                  <a:schemeClr val="accent2"/>
                </a:solidFill>
                <a:latin typeface="Arial" panose="020B0604020202020204" pitchFamily="34" charset="0"/>
              </a:defRPr>
            </a:lvl9pPr>
          </a:lstStyle>
          <a:p>
            <a:fld id="{3A801916-1332-4C6C-A512-9986080FF883}" type="slidenum">
              <a:rPr lang="en-US" altLang="pt-BR" sz="1000">
                <a:solidFill>
                  <a:srgbClr val="FFFFFF"/>
                </a:solidFill>
              </a:rPr>
              <a:pPr/>
              <a:t>8</a:t>
            </a:fld>
            <a:endParaRPr lang="en-US" altLang="pt-BR" sz="1000">
              <a:solidFill>
                <a:srgbClr val="FFFFFF"/>
              </a:solidFill>
            </a:endParaRPr>
          </a:p>
        </p:txBody>
      </p:sp>
      <p:sp>
        <p:nvSpPr>
          <p:cNvPr id="3" name="CaixaDeTexto 2"/>
          <p:cNvSpPr txBox="1"/>
          <p:nvPr/>
        </p:nvSpPr>
        <p:spPr>
          <a:xfrm>
            <a:off x="5572130" y="1990725"/>
            <a:ext cx="1011815"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DBBF4"/>
                </a:solidFill>
              </a:rPr>
              <a:t>Sabará</a:t>
            </a:r>
          </a:p>
        </p:txBody>
      </p:sp>
      <p:sp>
        <p:nvSpPr>
          <p:cNvPr id="9" name="CaixaDeTexto 8"/>
          <p:cNvSpPr txBox="1"/>
          <p:nvPr/>
        </p:nvSpPr>
        <p:spPr>
          <a:xfrm>
            <a:off x="1366843" y="2695575"/>
            <a:ext cx="1867819"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FFF00"/>
                </a:solidFill>
              </a:rPr>
              <a:t>Belo Horizonte</a:t>
            </a:r>
          </a:p>
        </p:txBody>
      </p:sp>
      <p:sp>
        <p:nvSpPr>
          <p:cNvPr id="10" name="CaixaDeTexto 9"/>
          <p:cNvSpPr txBox="1"/>
          <p:nvPr/>
        </p:nvSpPr>
        <p:spPr>
          <a:xfrm>
            <a:off x="5951555" y="5133975"/>
            <a:ext cx="1197764"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FFF00"/>
                </a:solidFill>
              </a:rPr>
              <a:t>Raposos</a:t>
            </a:r>
          </a:p>
        </p:txBody>
      </p:sp>
      <p:sp>
        <p:nvSpPr>
          <p:cNvPr id="11" name="CaixaDeTexto 10"/>
          <p:cNvSpPr txBox="1"/>
          <p:nvPr/>
        </p:nvSpPr>
        <p:spPr>
          <a:xfrm>
            <a:off x="3745706" y="5823390"/>
            <a:ext cx="1410964"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24A424">
                    <a:lumMod val="40000"/>
                    <a:lumOff val="60000"/>
                  </a:srgbClr>
                </a:solidFill>
              </a:rPr>
              <a:t>Nova Lima</a:t>
            </a:r>
          </a:p>
        </p:txBody>
      </p:sp>
      <p:sp>
        <p:nvSpPr>
          <p:cNvPr id="2" name="CaixaDeTexto 1"/>
          <p:cNvSpPr txBox="1"/>
          <p:nvPr/>
        </p:nvSpPr>
        <p:spPr>
          <a:xfrm>
            <a:off x="1143000" y="1080000"/>
            <a:ext cx="1467068" cy="400110"/>
          </a:xfrm>
          <a:prstGeom prst="rect">
            <a:avLst/>
          </a:prstGeom>
          <a:noFill/>
        </p:spPr>
        <p:txBody>
          <a:bodyPr wrap="none" rtlCol="0">
            <a:spAutoFit/>
          </a:bodyPr>
          <a:lstStyle/>
          <a:p>
            <a:pPr eaLnBrk="0" fontAlgn="base" hangingPunct="0">
              <a:spcBef>
                <a:spcPct val="0"/>
              </a:spcBef>
              <a:spcAft>
                <a:spcPct val="0"/>
              </a:spcAft>
            </a:pPr>
            <a:r>
              <a:rPr lang="pt-BR" sz="2000" dirty="0">
                <a:solidFill>
                  <a:srgbClr val="FFFFFF"/>
                </a:solidFill>
              </a:rPr>
              <a:t>18.12.2014</a:t>
            </a:r>
          </a:p>
        </p:txBody>
      </p:sp>
    </p:spTree>
    <p:custDataLst>
      <p:tags r:id="rId1"/>
    </p:custDataLst>
    <p:extLst>
      <p:ext uri="{BB962C8B-B14F-4D97-AF65-F5344CB8AC3E}">
        <p14:creationId xmlns:p14="http://schemas.microsoft.com/office/powerpoint/2010/main" val="41466611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080000"/>
            <a:ext cx="6858000" cy="5143500"/>
          </a:xfrm>
          <a:prstGeom prst="rect">
            <a:avLst/>
          </a:prstGeom>
        </p:spPr>
      </p:pic>
      <p:sp>
        <p:nvSpPr>
          <p:cNvPr id="7170" name="Rectangle 2"/>
          <p:cNvSpPr>
            <a:spLocks noGrp="1" noChangeArrowheads="1"/>
          </p:cNvSpPr>
          <p:nvPr>
            <p:ph type="title"/>
          </p:nvPr>
        </p:nvSpPr>
        <p:spPr>
          <a:xfrm>
            <a:off x="1366837" y="257175"/>
            <a:ext cx="4967288" cy="338138"/>
          </a:xfrm>
        </p:spPr>
        <p:txBody>
          <a:bodyPr/>
          <a:lstStyle/>
          <a:p>
            <a:r>
              <a:rPr lang="pt-BR" altLang="pt-BR" sz="2200" dirty="0"/>
              <a:t>Localização (concepção atual)</a:t>
            </a:r>
          </a:p>
        </p:txBody>
      </p:sp>
      <p:sp>
        <p:nvSpPr>
          <p:cNvPr id="7186" name="Espaço Reservado para Número de Slide 2"/>
          <p:cNvSpPr>
            <a:spLocks noGrp="1"/>
          </p:cNvSpPr>
          <p:nvPr>
            <p:ph type="sldNum" sz="quarter" idx="10"/>
          </p:nvPr>
        </p:nvSpPr>
        <p:spPr>
          <a:xfrm>
            <a:off x="11088347" y="6459538"/>
            <a:ext cx="70533" cy="153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accent2"/>
                </a:solidFill>
                <a:latin typeface="Arial" panose="020B0604020202020204" pitchFamily="34" charset="0"/>
              </a:defRPr>
            </a:lvl1pPr>
            <a:lvl2pPr marL="742950" indent="-285750">
              <a:defRPr sz="2000">
                <a:solidFill>
                  <a:schemeClr val="accent2"/>
                </a:solidFill>
                <a:latin typeface="Arial" panose="020B0604020202020204" pitchFamily="34" charset="0"/>
              </a:defRPr>
            </a:lvl2pPr>
            <a:lvl3pPr marL="1143000" indent="-228600">
              <a:defRPr sz="2000">
                <a:solidFill>
                  <a:schemeClr val="accent2"/>
                </a:solidFill>
                <a:latin typeface="Arial" panose="020B0604020202020204" pitchFamily="34" charset="0"/>
              </a:defRPr>
            </a:lvl3pPr>
            <a:lvl4pPr marL="1600200" indent="-228600">
              <a:defRPr sz="2000">
                <a:solidFill>
                  <a:schemeClr val="accent2"/>
                </a:solidFill>
                <a:latin typeface="Arial" panose="020B0604020202020204" pitchFamily="34" charset="0"/>
              </a:defRPr>
            </a:lvl4pPr>
            <a:lvl5pPr marL="2057400" indent="-228600">
              <a:defRPr sz="2000">
                <a:solidFill>
                  <a:schemeClr val="accent2"/>
                </a:solidFill>
                <a:latin typeface="Arial" panose="020B0604020202020204" pitchFamily="34" charset="0"/>
              </a:defRPr>
            </a:lvl5pPr>
            <a:lvl6pPr marL="2514600" indent="-228600" eaLnBrk="0" fontAlgn="base" hangingPunct="0">
              <a:spcBef>
                <a:spcPct val="0"/>
              </a:spcBef>
              <a:spcAft>
                <a:spcPct val="0"/>
              </a:spcAft>
              <a:defRPr sz="2000">
                <a:solidFill>
                  <a:schemeClr val="accent2"/>
                </a:solidFill>
                <a:latin typeface="Arial" panose="020B0604020202020204" pitchFamily="34" charset="0"/>
              </a:defRPr>
            </a:lvl6pPr>
            <a:lvl7pPr marL="2971800" indent="-228600" eaLnBrk="0" fontAlgn="base" hangingPunct="0">
              <a:spcBef>
                <a:spcPct val="0"/>
              </a:spcBef>
              <a:spcAft>
                <a:spcPct val="0"/>
              </a:spcAft>
              <a:defRPr sz="2000">
                <a:solidFill>
                  <a:schemeClr val="accent2"/>
                </a:solidFill>
                <a:latin typeface="Arial" panose="020B0604020202020204" pitchFamily="34" charset="0"/>
              </a:defRPr>
            </a:lvl7pPr>
            <a:lvl8pPr marL="3429000" indent="-228600" eaLnBrk="0" fontAlgn="base" hangingPunct="0">
              <a:spcBef>
                <a:spcPct val="0"/>
              </a:spcBef>
              <a:spcAft>
                <a:spcPct val="0"/>
              </a:spcAft>
              <a:defRPr sz="2000">
                <a:solidFill>
                  <a:schemeClr val="accent2"/>
                </a:solidFill>
                <a:latin typeface="Arial" panose="020B0604020202020204" pitchFamily="34" charset="0"/>
              </a:defRPr>
            </a:lvl8pPr>
            <a:lvl9pPr marL="3886200" indent="-228600" eaLnBrk="0" fontAlgn="base" hangingPunct="0">
              <a:spcBef>
                <a:spcPct val="0"/>
              </a:spcBef>
              <a:spcAft>
                <a:spcPct val="0"/>
              </a:spcAft>
              <a:defRPr sz="2000">
                <a:solidFill>
                  <a:schemeClr val="accent2"/>
                </a:solidFill>
                <a:latin typeface="Arial" panose="020B0604020202020204" pitchFamily="34" charset="0"/>
              </a:defRPr>
            </a:lvl9pPr>
          </a:lstStyle>
          <a:p>
            <a:fld id="{3A801916-1332-4C6C-A512-9986080FF883}" type="slidenum">
              <a:rPr lang="en-US" altLang="pt-BR" sz="1000">
                <a:solidFill>
                  <a:srgbClr val="FFFFFF"/>
                </a:solidFill>
              </a:rPr>
              <a:pPr/>
              <a:t>9</a:t>
            </a:fld>
            <a:endParaRPr lang="en-US" altLang="pt-BR" sz="1000">
              <a:solidFill>
                <a:srgbClr val="FFFFFF"/>
              </a:solidFill>
            </a:endParaRPr>
          </a:p>
        </p:txBody>
      </p:sp>
      <p:sp>
        <p:nvSpPr>
          <p:cNvPr id="3" name="CaixaDeTexto 2"/>
          <p:cNvSpPr txBox="1"/>
          <p:nvPr/>
        </p:nvSpPr>
        <p:spPr>
          <a:xfrm>
            <a:off x="5572128" y="1990725"/>
            <a:ext cx="1011815"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DBBF4"/>
                </a:solidFill>
              </a:rPr>
              <a:t>Sabará</a:t>
            </a:r>
          </a:p>
        </p:txBody>
      </p:sp>
      <p:sp>
        <p:nvSpPr>
          <p:cNvPr id="9" name="CaixaDeTexto 8"/>
          <p:cNvSpPr txBox="1"/>
          <p:nvPr/>
        </p:nvSpPr>
        <p:spPr>
          <a:xfrm>
            <a:off x="1366841" y="2695575"/>
            <a:ext cx="1867819"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FFF00"/>
                </a:solidFill>
              </a:rPr>
              <a:t>Belo Horizonte</a:t>
            </a:r>
          </a:p>
        </p:txBody>
      </p:sp>
      <p:sp>
        <p:nvSpPr>
          <p:cNvPr id="10" name="CaixaDeTexto 9"/>
          <p:cNvSpPr txBox="1"/>
          <p:nvPr/>
        </p:nvSpPr>
        <p:spPr>
          <a:xfrm>
            <a:off x="5951555" y="5133975"/>
            <a:ext cx="1197764"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FFFF00"/>
                </a:solidFill>
              </a:rPr>
              <a:t>Raposos</a:t>
            </a:r>
          </a:p>
        </p:txBody>
      </p:sp>
      <p:sp>
        <p:nvSpPr>
          <p:cNvPr id="11" name="CaixaDeTexto 10"/>
          <p:cNvSpPr txBox="1"/>
          <p:nvPr/>
        </p:nvSpPr>
        <p:spPr>
          <a:xfrm>
            <a:off x="3745706" y="5823390"/>
            <a:ext cx="1410964" cy="400110"/>
          </a:xfrm>
          <a:prstGeom prst="rect">
            <a:avLst/>
          </a:prstGeom>
          <a:noFill/>
        </p:spPr>
        <p:txBody>
          <a:bodyPr wrap="none" rtlCol="0">
            <a:spAutoFit/>
          </a:bodyPr>
          <a:lstStyle/>
          <a:p>
            <a:pPr eaLnBrk="0" fontAlgn="base" hangingPunct="0">
              <a:spcBef>
                <a:spcPct val="0"/>
              </a:spcBef>
              <a:spcAft>
                <a:spcPct val="0"/>
              </a:spcAft>
            </a:pPr>
            <a:r>
              <a:rPr lang="pt-BR" sz="2000" i="1" dirty="0">
                <a:solidFill>
                  <a:srgbClr val="24A424">
                    <a:lumMod val="40000"/>
                    <a:lumOff val="60000"/>
                  </a:srgbClr>
                </a:solidFill>
              </a:rPr>
              <a:t>Nova Lima</a:t>
            </a:r>
          </a:p>
        </p:txBody>
      </p:sp>
      <p:sp>
        <p:nvSpPr>
          <p:cNvPr id="12" name="CaixaDeTexto 11"/>
          <p:cNvSpPr txBox="1"/>
          <p:nvPr/>
        </p:nvSpPr>
        <p:spPr>
          <a:xfrm>
            <a:off x="1143003" y="1080000"/>
            <a:ext cx="1448025" cy="400110"/>
          </a:xfrm>
          <a:prstGeom prst="rect">
            <a:avLst/>
          </a:prstGeom>
          <a:noFill/>
        </p:spPr>
        <p:txBody>
          <a:bodyPr wrap="none" rtlCol="0">
            <a:spAutoFit/>
          </a:bodyPr>
          <a:lstStyle/>
          <a:p>
            <a:pPr eaLnBrk="0" fontAlgn="base" hangingPunct="0">
              <a:spcBef>
                <a:spcPct val="0"/>
              </a:spcBef>
              <a:spcAft>
                <a:spcPct val="0"/>
              </a:spcAft>
            </a:pPr>
            <a:r>
              <a:rPr lang="pt-BR" sz="2000" dirty="0">
                <a:solidFill>
                  <a:srgbClr val="FFFFFF"/>
                </a:solidFill>
              </a:rPr>
              <a:t>07.11.2016</a:t>
            </a:r>
          </a:p>
        </p:txBody>
      </p:sp>
    </p:spTree>
    <p:custDataLst>
      <p:tags r:id="rId1"/>
    </p:custDataLst>
    <p:extLst>
      <p:ext uri="{BB962C8B-B14F-4D97-AF65-F5344CB8AC3E}">
        <p14:creationId xmlns:p14="http://schemas.microsoft.com/office/powerpoint/2010/main" val="2564467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080000"/>
            <a:ext cx="6858000" cy="5143500"/>
          </a:xfrm>
          <a:prstGeom prst="rect">
            <a:avLst/>
          </a:prstGeom>
        </p:spPr>
      </p:pic>
      <p:sp>
        <p:nvSpPr>
          <p:cNvPr id="7170" name="Rectangle 2"/>
          <p:cNvSpPr>
            <a:spLocks noGrp="1" noChangeArrowheads="1"/>
          </p:cNvSpPr>
          <p:nvPr>
            <p:ph type="title"/>
          </p:nvPr>
        </p:nvSpPr>
        <p:spPr>
          <a:xfrm>
            <a:off x="1366837" y="257175"/>
            <a:ext cx="4967288" cy="338138"/>
          </a:xfrm>
        </p:spPr>
        <p:txBody>
          <a:bodyPr/>
          <a:lstStyle/>
          <a:p>
            <a:r>
              <a:rPr lang="pt-BR" altLang="pt-BR" sz="2200" dirty="0"/>
              <a:t>Arranjo Geral Fase 1</a:t>
            </a:r>
          </a:p>
        </p:txBody>
      </p:sp>
      <p:sp>
        <p:nvSpPr>
          <p:cNvPr id="7186" name="Espaço Reservado para Número de Slide 2"/>
          <p:cNvSpPr>
            <a:spLocks noGrp="1"/>
          </p:cNvSpPr>
          <p:nvPr>
            <p:ph type="sldNum" sz="quarter" idx="10"/>
          </p:nvPr>
        </p:nvSpPr>
        <p:spPr>
          <a:xfrm>
            <a:off x="11088347" y="6459538"/>
            <a:ext cx="70533" cy="153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accent2"/>
                </a:solidFill>
                <a:latin typeface="Arial" panose="020B0604020202020204" pitchFamily="34" charset="0"/>
              </a:defRPr>
            </a:lvl1pPr>
            <a:lvl2pPr marL="742950" indent="-285750">
              <a:defRPr sz="2000">
                <a:solidFill>
                  <a:schemeClr val="accent2"/>
                </a:solidFill>
                <a:latin typeface="Arial" panose="020B0604020202020204" pitchFamily="34" charset="0"/>
              </a:defRPr>
            </a:lvl2pPr>
            <a:lvl3pPr marL="1143000" indent="-228600">
              <a:defRPr sz="2000">
                <a:solidFill>
                  <a:schemeClr val="accent2"/>
                </a:solidFill>
                <a:latin typeface="Arial" panose="020B0604020202020204" pitchFamily="34" charset="0"/>
              </a:defRPr>
            </a:lvl3pPr>
            <a:lvl4pPr marL="1600200" indent="-228600">
              <a:defRPr sz="2000">
                <a:solidFill>
                  <a:schemeClr val="accent2"/>
                </a:solidFill>
                <a:latin typeface="Arial" panose="020B0604020202020204" pitchFamily="34" charset="0"/>
              </a:defRPr>
            </a:lvl4pPr>
            <a:lvl5pPr marL="2057400" indent="-228600">
              <a:defRPr sz="2000">
                <a:solidFill>
                  <a:schemeClr val="accent2"/>
                </a:solidFill>
                <a:latin typeface="Arial" panose="020B0604020202020204" pitchFamily="34" charset="0"/>
              </a:defRPr>
            </a:lvl5pPr>
            <a:lvl6pPr marL="2514600" indent="-228600" eaLnBrk="0" fontAlgn="base" hangingPunct="0">
              <a:spcBef>
                <a:spcPct val="0"/>
              </a:spcBef>
              <a:spcAft>
                <a:spcPct val="0"/>
              </a:spcAft>
              <a:defRPr sz="2000">
                <a:solidFill>
                  <a:schemeClr val="accent2"/>
                </a:solidFill>
                <a:latin typeface="Arial" panose="020B0604020202020204" pitchFamily="34" charset="0"/>
              </a:defRPr>
            </a:lvl6pPr>
            <a:lvl7pPr marL="2971800" indent="-228600" eaLnBrk="0" fontAlgn="base" hangingPunct="0">
              <a:spcBef>
                <a:spcPct val="0"/>
              </a:spcBef>
              <a:spcAft>
                <a:spcPct val="0"/>
              </a:spcAft>
              <a:defRPr sz="2000">
                <a:solidFill>
                  <a:schemeClr val="accent2"/>
                </a:solidFill>
                <a:latin typeface="Arial" panose="020B0604020202020204" pitchFamily="34" charset="0"/>
              </a:defRPr>
            </a:lvl7pPr>
            <a:lvl8pPr marL="3429000" indent="-228600" eaLnBrk="0" fontAlgn="base" hangingPunct="0">
              <a:spcBef>
                <a:spcPct val="0"/>
              </a:spcBef>
              <a:spcAft>
                <a:spcPct val="0"/>
              </a:spcAft>
              <a:defRPr sz="2000">
                <a:solidFill>
                  <a:schemeClr val="accent2"/>
                </a:solidFill>
                <a:latin typeface="Arial" panose="020B0604020202020204" pitchFamily="34" charset="0"/>
              </a:defRPr>
            </a:lvl8pPr>
            <a:lvl9pPr marL="3886200" indent="-228600" eaLnBrk="0" fontAlgn="base" hangingPunct="0">
              <a:spcBef>
                <a:spcPct val="0"/>
              </a:spcBef>
              <a:spcAft>
                <a:spcPct val="0"/>
              </a:spcAft>
              <a:defRPr sz="2000">
                <a:solidFill>
                  <a:schemeClr val="accent2"/>
                </a:solidFill>
                <a:latin typeface="Arial" panose="020B0604020202020204" pitchFamily="34" charset="0"/>
              </a:defRPr>
            </a:lvl9pPr>
          </a:lstStyle>
          <a:p>
            <a:fld id="{3A801916-1332-4C6C-A512-9986080FF883}" type="slidenum">
              <a:rPr lang="en-US" altLang="pt-BR" sz="1000">
                <a:solidFill>
                  <a:srgbClr val="FFFFFF"/>
                </a:solidFill>
              </a:rPr>
              <a:pPr/>
              <a:t>10</a:t>
            </a:fld>
            <a:endParaRPr lang="en-US" altLang="pt-BR" sz="1000">
              <a:solidFill>
                <a:srgbClr val="FFFFFF"/>
              </a:solidFill>
            </a:endParaRPr>
          </a:p>
        </p:txBody>
      </p:sp>
      <p:sp>
        <p:nvSpPr>
          <p:cNvPr id="3" name="CaixaDeTexto 2"/>
          <p:cNvSpPr txBox="1"/>
          <p:nvPr/>
        </p:nvSpPr>
        <p:spPr>
          <a:xfrm>
            <a:off x="7272849" y="1209296"/>
            <a:ext cx="845103" cy="338554"/>
          </a:xfrm>
          <a:prstGeom prst="rect">
            <a:avLst/>
          </a:prstGeom>
          <a:noFill/>
        </p:spPr>
        <p:txBody>
          <a:bodyPr wrap="none" rtlCol="0">
            <a:spAutoFit/>
          </a:bodyPr>
          <a:lstStyle/>
          <a:p>
            <a:pPr eaLnBrk="0" fontAlgn="base" hangingPunct="0">
              <a:spcBef>
                <a:spcPct val="0"/>
              </a:spcBef>
              <a:spcAft>
                <a:spcPct val="0"/>
              </a:spcAft>
            </a:pPr>
            <a:r>
              <a:rPr lang="pt-BR" sz="1600" i="1" dirty="0">
                <a:solidFill>
                  <a:srgbClr val="FDBBF4"/>
                </a:solidFill>
              </a:rPr>
              <a:t>Sabará</a:t>
            </a:r>
          </a:p>
        </p:txBody>
      </p:sp>
      <p:sp>
        <p:nvSpPr>
          <p:cNvPr id="9" name="CaixaDeTexto 8"/>
          <p:cNvSpPr txBox="1"/>
          <p:nvPr/>
        </p:nvSpPr>
        <p:spPr>
          <a:xfrm>
            <a:off x="1223536" y="1242813"/>
            <a:ext cx="1527982" cy="338554"/>
          </a:xfrm>
          <a:prstGeom prst="rect">
            <a:avLst/>
          </a:prstGeom>
          <a:noFill/>
        </p:spPr>
        <p:txBody>
          <a:bodyPr wrap="none" rtlCol="0">
            <a:spAutoFit/>
          </a:bodyPr>
          <a:lstStyle/>
          <a:p>
            <a:pPr eaLnBrk="0" fontAlgn="base" hangingPunct="0">
              <a:spcBef>
                <a:spcPct val="0"/>
              </a:spcBef>
              <a:spcAft>
                <a:spcPct val="0"/>
              </a:spcAft>
            </a:pPr>
            <a:r>
              <a:rPr lang="pt-BR" sz="1600" i="1" dirty="0">
                <a:solidFill>
                  <a:srgbClr val="FFFF00"/>
                </a:solidFill>
              </a:rPr>
              <a:t>Belo Horizonte</a:t>
            </a:r>
          </a:p>
        </p:txBody>
      </p:sp>
      <p:sp>
        <p:nvSpPr>
          <p:cNvPr id="13" name="CaixaDeTexto 12"/>
          <p:cNvSpPr txBox="1"/>
          <p:nvPr/>
        </p:nvSpPr>
        <p:spPr>
          <a:xfrm>
            <a:off x="2078297" y="4479571"/>
            <a:ext cx="758541" cy="276999"/>
          </a:xfrm>
          <a:prstGeom prst="rect">
            <a:avLst/>
          </a:prstGeom>
          <a:noFill/>
        </p:spPr>
        <p:txBody>
          <a:bodyPr wrap="none" rtlCol="0">
            <a:spAutoFit/>
          </a:bodyPr>
          <a:lstStyle/>
          <a:p>
            <a:pPr eaLnBrk="0" fontAlgn="base" hangingPunct="0">
              <a:spcBef>
                <a:spcPct val="0"/>
              </a:spcBef>
              <a:spcAft>
                <a:spcPct val="0"/>
              </a:spcAft>
            </a:pPr>
            <a:r>
              <a:rPr lang="pt-BR" sz="1200" u="sng" dirty="0">
                <a:solidFill>
                  <a:srgbClr val="FFFF00"/>
                </a:solidFill>
              </a:rPr>
              <a:t>     Cava</a:t>
            </a:r>
          </a:p>
        </p:txBody>
      </p:sp>
      <p:sp>
        <p:nvSpPr>
          <p:cNvPr id="14" name="CaixaDeTexto 13"/>
          <p:cNvSpPr txBox="1"/>
          <p:nvPr/>
        </p:nvSpPr>
        <p:spPr>
          <a:xfrm>
            <a:off x="4657727" y="5833688"/>
            <a:ext cx="1164101" cy="338554"/>
          </a:xfrm>
          <a:prstGeom prst="rect">
            <a:avLst/>
          </a:prstGeom>
          <a:noFill/>
        </p:spPr>
        <p:txBody>
          <a:bodyPr wrap="none" rtlCol="0">
            <a:spAutoFit/>
          </a:bodyPr>
          <a:lstStyle/>
          <a:p>
            <a:pPr eaLnBrk="0" fontAlgn="base" hangingPunct="0">
              <a:spcBef>
                <a:spcPct val="0"/>
              </a:spcBef>
              <a:spcAft>
                <a:spcPct val="0"/>
              </a:spcAft>
            </a:pPr>
            <a:r>
              <a:rPr lang="pt-BR" sz="1600" i="1" dirty="0">
                <a:solidFill>
                  <a:srgbClr val="24A424">
                    <a:lumMod val="40000"/>
                    <a:lumOff val="60000"/>
                  </a:srgbClr>
                </a:solidFill>
              </a:rPr>
              <a:t>Nova Lima</a:t>
            </a:r>
          </a:p>
        </p:txBody>
      </p:sp>
      <p:sp>
        <p:nvSpPr>
          <p:cNvPr id="18" name="CaixaDeTexto 17"/>
          <p:cNvSpPr txBox="1"/>
          <p:nvPr/>
        </p:nvSpPr>
        <p:spPr>
          <a:xfrm>
            <a:off x="4839784" y="3097961"/>
            <a:ext cx="835485" cy="276999"/>
          </a:xfrm>
          <a:prstGeom prst="rect">
            <a:avLst/>
          </a:prstGeom>
          <a:noFill/>
        </p:spPr>
        <p:txBody>
          <a:bodyPr wrap="none" rtlCol="0">
            <a:spAutoFit/>
          </a:bodyPr>
          <a:lstStyle/>
          <a:p>
            <a:pPr eaLnBrk="0" fontAlgn="base" hangingPunct="0">
              <a:spcBef>
                <a:spcPct val="0"/>
              </a:spcBef>
              <a:spcAft>
                <a:spcPct val="0"/>
              </a:spcAft>
            </a:pPr>
            <a:r>
              <a:rPr lang="pt-BR" sz="1200" u="sng" dirty="0">
                <a:solidFill>
                  <a:srgbClr val="FFFF00"/>
                </a:solidFill>
              </a:rPr>
              <a:t>     Planta</a:t>
            </a:r>
          </a:p>
        </p:txBody>
      </p:sp>
      <p:sp>
        <p:nvSpPr>
          <p:cNvPr id="19" name="CaixaDeTexto 18"/>
          <p:cNvSpPr txBox="1"/>
          <p:nvPr/>
        </p:nvSpPr>
        <p:spPr>
          <a:xfrm>
            <a:off x="5094500" y="2386425"/>
            <a:ext cx="601447" cy="276999"/>
          </a:xfrm>
          <a:prstGeom prst="rect">
            <a:avLst/>
          </a:prstGeom>
          <a:noFill/>
        </p:spPr>
        <p:txBody>
          <a:bodyPr wrap="none" rtlCol="0">
            <a:spAutoFit/>
          </a:bodyPr>
          <a:lstStyle/>
          <a:p>
            <a:pPr eaLnBrk="0" fontAlgn="base" hangingPunct="0">
              <a:spcBef>
                <a:spcPct val="0"/>
              </a:spcBef>
              <a:spcAft>
                <a:spcPct val="0"/>
              </a:spcAft>
            </a:pPr>
            <a:r>
              <a:rPr lang="pt-BR" sz="1200" dirty="0">
                <a:solidFill>
                  <a:srgbClr val="FFFF00"/>
                </a:solidFill>
              </a:rPr>
              <a:t>Pilhas</a:t>
            </a:r>
          </a:p>
        </p:txBody>
      </p:sp>
      <p:sp>
        <p:nvSpPr>
          <p:cNvPr id="20" name="CaixaDeTexto 19"/>
          <p:cNvSpPr txBox="1"/>
          <p:nvPr/>
        </p:nvSpPr>
        <p:spPr>
          <a:xfrm rot="18424960">
            <a:off x="3780262" y="4011497"/>
            <a:ext cx="713657" cy="276999"/>
          </a:xfrm>
          <a:prstGeom prst="rect">
            <a:avLst/>
          </a:prstGeom>
          <a:noFill/>
        </p:spPr>
        <p:txBody>
          <a:bodyPr wrap="none" rtlCol="0">
            <a:spAutoFit/>
          </a:bodyPr>
          <a:lstStyle/>
          <a:p>
            <a:pPr eaLnBrk="0" fontAlgn="base" hangingPunct="0">
              <a:spcBef>
                <a:spcPct val="0"/>
              </a:spcBef>
              <a:spcAft>
                <a:spcPct val="0"/>
              </a:spcAft>
            </a:pPr>
            <a:r>
              <a:rPr lang="pt-BR" sz="1200" dirty="0">
                <a:solidFill>
                  <a:srgbClr val="FFFF00"/>
                </a:solidFill>
              </a:rPr>
              <a:t>Estrada</a:t>
            </a:r>
          </a:p>
        </p:txBody>
      </p:sp>
    </p:spTree>
    <p:custDataLst>
      <p:tags r:id="rId1"/>
    </p:custDataLst>
    <p:extLst>
      <p:ext uri="{BB962C8B-B14F-4D97-AF65-F5344CB8AC3E}">
        <p14:creationId xmlns:p14="http://schemas.microsoft.com/office/powerpoint/2010/main" val="3013850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080000"/>
            <a:ext cx="6858000" cy="5143500"/>
          </a:xfrm>
          <a:prstGeom prst="rect">
            <a:avLst/>
          </a:prstGeom>
        </p:spPr>
      </p:pic>
      <p:sp>
        <p:nvSpPr>
          <p:cNvPr id="7170" name="Rectangle 2"/>
          <p:cNvSpPr>
            <a:spLocks noGrp="1" noChangeArrowheads="1"/>
          </p:cNvSpPr>
          <p:nvPr>
            <p:ph type="title"/>
          </p:nvPr>
        </p:nvSpPr>
        <p:spPr>
          <a:xfrm>
            <a:off x="1366837" y="257175"/>
            <a:ext cx="4967288" cy="338138"/>
          </a:xfrm>
        </p:spPr>
        <p:txBody>
          <a:bodyPr/>
          <a:lstStyle/>
          <a:p>
            <a:r>
              <a:rPr lang="pt-BR" altLang="pt-BR" sz="2200" dirty="0"/>
              <a:t>Arranjo Geral Fase 2</a:t>
            </a:r>
          </a:p>
        </p:txBody>
      </p:sp>
      <p:sp>
        <p:nvSpPr>
          <p:cNvPr id="7186" name="Espaço Reservado para Número de Slide 2"/>
          <p:cNvSpPr>
            <a:spLocks noGrp="1"/>
          </p:cNvSpPr>
          <p:nvPr>
            <p:ph type="sldNum" sz="quarter" idx="10"/>
          </p:nvPr>
        </p:nvSpPr>
        <p:spPr>
          <a:xfrm>
            <a:off x="11053081" y="6459538"/>
            <a:ext cx="141065" cy="153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accent2"/>
                </a:solidFill>
                <a:latin typeface="Arial" panose="020B0604020202020204" pitchFamily="34" charset="0"/>
              </a:defRPr>
            </a:lvl1pPr>
            <a:lvl2pPr marL="742950" indent="-285750">
              <a:defRPr sz="2000">
                <a:solidFill>
                  <a:schemeClr val="accent2"/>
                </a:solidFill>
                <a:latin typeface="Arial" panose="020B0604020202020204" pitchFamily="34" charset="0"/>
              </a:defRPr>
            </a:lvl2pPr>
            <a:lvl3pPr marL="1143000" indent="-228600">
              <a:defRPr sz="2000">
                <a:solidFill>
                  <a:schemeClr val="accent2"/>
                </a:solidFill>
                <a:latin typeface="Arial" panose="020B0604020202020204" pitchFamily="34" charset="0"/>
              </a:defRPr>
            </a:lvl3pPr>
            <a:lvl4pPr marL="1600200" indent="-228600">
              <a:defRPr sz="2000">
                <a:solidFill>
                  <a:schemeClr val="accent2"/>
                </a:solidFill>
                <a:latin typeface="Arial" panose="020B0604020202020204" pitchFamily="34" charset="0"/>
              </a:defRPr>
            </a:lvl4pPr>
            <a:lvl5pPr marL="2057400" indent="-228600">
              <a:defRPr sz="2000">
                <a:solidFill>
                  <a:schemeClr val="accent2"/>
                </a:solidFill>
                <a:latin typeface="Arial" panose="020B0604020202020204" pitchFamily="34" charset="0"/>
              </a:defRPr>
            </a:lvl5pPr>
            <a:lvl6pPr marL="2514600" indent="-228600" eaLnBrk="0" fontAlgn="base" hangingPunct="0">
              <a:spcBef>
                <a:spcPct val="0"/>
              </a:spcBef>
              <a:spcAft>
                <a:spcPct val="0"/>
              </a:spcAft>
              <a:defRPr sz="2000">
                <a:solidFill>
                  <a:schemeClr val="accent2"/>
                </a:solidFill>
                <a:latin typeface="Arial" panose="020B0604020202020204" pitchFamily="34" charset="0"/>
              </a:defRPr>
            </a:lvl6pPr>
            <a:lvl7pPr marL="2971800" indent="-228600" eaLnBrk="0" fontAlgn="base" hangingPunct="0">
              <a:spcBef>
                <a:spcPct val="0"/>
              </a:spcBef>
              <a:spcAft>
                <a:spcPct val="0"/>
              </a:spcAft>
              <a:defRPr sz="2000">
                <a:solidFill>
                  <a:schemeClr val="accent2"/>
                </a:solidFill>
                <a:latin typeface="Arial" panose="020B0604020202020204" pitchFamily="34" charset="0"/>
              </a:defRPr>
            </a:lvl7pPr>
            <a:lvl8pPr marL="3429000" indent="-228600" eaLnBrk="0" fontAlgn="base" hangingPunct="0">
              <a:spcBef>
                <a:spcPct val="0"/>
              </a:spcBef>
              <a:spcAft>
                <a:spcPct val="0"/>
              </a:spcAft>
              <a:defRPr sz="2000">
                <a:solidFill>
                  <a:schemeClr val="accent2"/>
                </a:solidFill>
                <a:latin typeface="Arial" panose="020B0604020202020204" pitchFamily="34" charset="0"/>
              </a:defRPr>
            </a:lvl8pPr>
            <a:lvl9pPr marL="3886200" indent="-228600" eaLnBrk="0" fontAlgn="base" hangingPunct="0">
              <a:spcBef>
                <a:spcPct val="0"/>
              </a:spcBef>
              <a:spcAft>
                <a:spcPct val="0"/>
              </a:spcAft>
              <a:defRPr sz="2000">
                <a:solidFill>
                  <a:schemeClr val="accent2"/>
                </a:solidFill>
                <a:latin typeface="Arial" panose="020B0604020202020204" pitchFamily="34" charset="0"/>
              </a:defRPr>
            </a:lvl9pPr>
          </a:lstStyle>
          <a:p>
            <a:fld id="{3A801916-1332-4C6C-A512-9986080FF883}" type="slidenum">
              <a:rPr lang="en-US" altLang="pt-BR" sz="1000">
                <a:solidFill>
                  <a:srgbClr val="FFFFFF"/>
                </a:solidFill>
              </a:rPr>
              <a:pPr/>
              <a:t>11</a:t>
            </a:fld>
            <a:endParaRPr lang="en-US" altLang="pt-BR" sz="1000">
              <a:solidFill>
                <a:srgbClr val="FFFFFF"/>
              </a:solidFill>
            </a:endParaRPr>
          </a:p>
        </p:txBody>
      </p:sp>
      <p:sp>
        <p:nvSpPr>
          <p:cNvPr id="3" name="CaixaDeTexto 2"/>
          <p:cNvSpPr txBox="1"/>
          <p:nvPr/>
        </p:nvSpPr>
        <p:spPr>
          <a:xfrm>
            <a:off x="7272848" y="1209296"/>
            <a:ext cx="845103" cy="338554"/>
          </a:xfrm>
          <a:prstGeom prst="rect">
            <a:avLst/>
          </a:prstGeom>
          <a:noFill/>
        </p:spPr>
        <p:txBody>
          <a:bodyPr wrap="none" rtlCol="0">
            <a:spAutoFit/>
          </a:bodyPr>
          <a:lstStyle/>
          <a:p>
            <a:r>
              <a:rPr lang="pt-BR" sz="1600" i="1" dirty="0">
                <a:solidFill>
                  <a:srgbClr val="FDBBF4"/>
                </a:solidFill>
              </a:rPr>
              <a:t>Sabará</a:t>
            </a:r>
          </a:p>
        </p:txBody>
      </p:sp>
      <p:sp>
        <p:nvSpPr>
          <p:cNvPr id="9" name="CaixaDeTexto 8"/>
          <p:cNvSpPr txBox="1"/>
          <p:nvPr/>
        </p:nvSpPr>
        <p:spPr>
          <a:xfrm>
            <a:off x="1223536" y="1242813"/>
            <a:ext cx="1527982" cy="338554"/>
          </a:xfrm>
          <a:prstGeom prst="rect">
            <a:avLst/>
          </a:prstGeom>
          <a:noFill/>
        </p:spPr>
        <p:txBody>
          <a:bodyPr wrap="none" rtlCol="0">
            <a:spAutoFit/>
          </a:bodyPr>
          <a:lstStyle/>
          <a:p>
            <a:r>
              <a:rPr lang="pt-BR" sz="1600" i="1" dirty="0">
                <a:solidFill>
                  <a:srgbClr val="FFFF00"/>
                </a:solidFill>
              </a:rPr>
              <a:t>Belo Horizonte</a:t>
            </a:r>
          </a:p>
        </p:txBody>
      </p:sp>
      <p:sp>
        <p:nvSpPr>
          <p:cNvPr id="13" name="CaixaDeTexto 12"/>
          <p:cNvSpPr txBox="1"/>
          <p:nvPr/>
        </p:nvSpPr>
        <p:spPr>
          <a:xfrm>
            <a:off x="2078296" y="4479569"/>
            <a:ext cx="758541" cy="276999"/>
          </a:xfrm>
          <a:prstGeom prst="rect">
            <a:avLst/>
          </a:prstGeom>
          <a:noFill/>
        </p:spPr>
        <p:txBody>
          <a:bodyPr wrap="none" rtlCol="0">
            <a:spAutoFit/>
          </a:bodyPr>
          <a:lstStyle/>
          <a:p>
            <a:r>
              <a:rPr lang="pt-BR" sz="1200" u="sng" dirty="0">
                <a:solidFill>
                  <a:srgbClr val="FFFF00"/>
                </a:solidFill>
              </a:rPr>
              <a:t>     Cava</a:t>
            </a:r>
          </a:p>
        </p:txBody>
      </p:sp>
      <p:sp>
        <p:nvSpPr>
          <p:cNvPr id="14" name="CaixaDeTexto 13"/>
          <p:cNvSpPr txBox="1"/>
          <p:nvPr/>
        </p:nvSpPr>
        <p:spPr>
          <a:xfrm>
            <a:off x="4657726" y="5833688"/>
            <a:ext cx="1164101" cy="338554"/>
          </a:xfrm>
          <a:prstGeom prst="rect">
            <a:avLst/>
          </a:prstGeom>
          <a:noFill/>
        </p:spPr>
        <p:txBody>
          <a:bodyPr wrap="none" rtlCol="0">
            <a:spAutoFit/>
          </a:bodyPr>
          <a:lstStyle/>
          <a:p>
            <a:r>
              <a:rPr lang="pt-BR" sz="1600" i="1" dirty="0">
                <a:solidFill>
                  <a:schemeClr val="accent6">
                    <a:lumMod val="40000"/>
                    <a:lumOff val="60000"/>
                  </a:schemeClr>
                </a:solidFill>
              </a:rPr>
              <a:t>Nova Lima</a:t>
            </a:r>
          </a:p>
        </p:txBody>
      </p:sp>
      <p:sp>
        <p:nvSpPr>
          <p:cNvPr id="17" name="CaixaDeTexto 16"/>
          <p:cNvSpPr txBox="1"/>
          <p:nvPr/>
        </p:nvSpPr>
        <p:spPr>
          <a:xfrm rot="18424960">
            <a:off x="3780261" y="4011497"/>
            <a:ext cx="713657" cy="276999"/>
          </a:xfrm>
          <a:prstGeom prst="rect">
            <a:avLst/>
          </a:prstGeom>
          <a:noFill/>
        </p:spPr>
        <p:txBody>
          <a:bodyPr wrap="none" rtlCol="0">
            <a:spAutoFit/>
          </a:bodyPr>
          <a:lstStyle/>
          <a:p>
            <a:r>
              <a:rPr lang="pt-BR" sz="1200" dirty="0">
                <a:solidFill>
                  <a:srgbClr val="FFFF00"/>
                </a:solidFill>
              </a:rPr>
              <a:t>Estrada</a:t>
            </a:r>
          </a:p>
        </p:txBody>
      </p:sp>
      <p:sp>
        <p:nvSpPr>
          <p:cNvPr id="18" name="CaixaDeTexto 17"/>
          <p:cNvSpPr txBox="1"/>
          <p:nvPr/>
        </p:nvSpPr>
        <p:spPr>
          <a:xfrm>
            <a:off x="3896655" y="2822669"/>
            <a:ext cx="1095172" cy="276999"/>
          </a:xfrm>
          <a:prstGeom prst="rect">
            <a:avLst/>
          </a:prstGeom>
          <a:noFill/>
        </p:spPr>
        <p:txBody>
          <a:bodyPr wrap="none" rtlCol="0">
            <a:spAutoFit/>
          </a:bodyPr>
          <a:lstStyle/>
          <a:p>
            <a:r>
              <a:rPr lang="pt-BR" sz="1200" u="sng" dirty="0">
                <a:solidFill>
                  <a:srgbClr val="FFFF00"/>
                </a:solidFill>
              </a:rPr>
              <a:t>Planta           </a:t>
            </a:r>
          </a:p>
        </p:txBody>
      </p:sp>
      <p:sp>
        <p:nvSpPr>
          <p:cNvPr id="19" name="CaixaDeTexto 18"/>
          <p:cNvSpPr txBox="1"/>
          <p:nvPr/>
        </p:nvSpPr>
        <p:spPr>
          <a:xfrm>
            <a:off x="5275100" y="2768076"/>
            <a:ext cx="601447" cy="276999"/>
          </a:xfrm>
          <a:prstGeom prst="rect">
            <a:avLst/>
          </a:prstGeom>
          <a:noFill/>
        </p:spPr>
        <p:txBody>
          <a:bodyPr wrap="none" rtlCol="0">
            <a:spAutoFit/>
          </a:bodyPr>
          <a:lstStyle/>
          <a:p>
            <a:r>
              <a:rPr lang="pt-BR" sz="1200" dirty="0">
                <a:solidFill>
                  <a:srgbClr val="FFFF00"/>
                </a:solidFill>
              </a:rPr>
              <a:t>Pilhas</a:t>
            </a:r>
          </a:p>
        </p:txBody>
      </p:sp>
      <p:sp>
        <p:nvSpPr>
          <p:cNvPr id="15" name="CaixaDeTexto 14"/>
          <p:cNvSpPr txBox="1"/>
          <p:nvPr/>
        </p:nvSpPr>
        <p:spPr>
          <a:xfrm>
            <a:off x="2735901" y="5296206"/>
            <a:ext cx="542136" cy="276999"/>
          </a:xfrm>
          <a:prstGeom prst="rect">
            <a:avLst/>
          </a:prstGeom>
          <a:noFill/>
        </p:spPr>
        <p:txBody>
          <a:bodyPr wrap="none" rtlCol="0">
            <a:spAutoFit/>
          </a:bodyPr>
          <a:lstStyle/>
          <a:p>
            <a:r>
              <a:rPr lang="pt-BR" sz="1200" dirty="0">
                <a:solidFill>
                  <a:srgbClr val="FFFF00"/>
                </a:solidFill>
              </a:rPr>
              <a:t>Cava</a:t>
            </a:r>
          </a:p>
        </p:txBody>
      </p:sp>
      <p:sp>
        <p:nvSpPr>
          <p:cNvPr id="16" name="CaixaDeTexto 15"/>
          <p:cNvSpPr txBox="1"/>
          <p:nvPr/>
        </p:nvSpPr>
        <p:spPr>
          <a:xfrm>
            <a:off x="3064180" y="4343963"/>
            <a:ext cx="542136" cy="276999"/>
          </a:xfrm>
          <a:prstGeom prst="rect">
            <a:avLst/>
          </a:prstGeom>
          <a:noFill/>
        </p:spPr>
        <p:txBody>
          <a:bodyPr wrap="none" rtlCol="0">
            <a:spAutoFit/>
          </a:bodyPr>
          <a:lstStyle/>
          <a:p>
            <a:r>
              <a:rPr lang="pt-BR" sz="1200" dirty="0">
                <a:solidFill>
                  <a:srgbClr val="FFFF00"/>
                </a:solidFill>
              </a:rPr>
              <a:t>Cava</a:t>
            </a:r>
          </a:p>
        </p:txBody>
      </p:sp>
      <p:sp>
        <p:nvSpPr>
          <p:cNvPr id="20" name="CaixaDeTexto 19"/>
          <p:cNvSpPr txBox="1"/>
          <p:nvPr/>
        </p:nvSpPr>
        <p:spPr>
          <a:xfrm rot="20053415">
            <a:off x="5559346" y="1511109"/>
            <a:ext cx="542136" cy="276999"/>
          </a:xfrm>
          <a:prstGeom prst="rect">
            <a:avLst/>
          </a:prstGeom>
          <a:noFill/>
        </p:spPr>
        <p:txBody>
          <a:bodyPr wrap="none" rtlCol="0">
            <a:spAutoFit/>
          </a:bodyPr>
          <a:lstStyle/>
          <a:p>
            <a:r>
              <a:rPr lang="pt-BR" sz="1200" dirty="0">
                <a:solidFill>
                  <a:srgbClr val="FFFF00"/>
                </a:solidFill>
              </a:rPr>
              <a:t>Cava</a:t>
            </a:r>
          </a:p>
        </p:txBody>
      </p:sp>
    </p:spTree>
    <p:custDataLst>
      <p:tags r:id="rId1"/>
    </p:custDataLst>
    <p:extLst>
      <p:ext uri="{BB962C8B-B14F-4D97-AF65-F5344CB8AC3E}">
        <p14:creationId xmlns:p14="http://schemas.microsoft.com/office/powerpoint/2010/main" val="3971680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z="2000" dirty="0" smtClean="0"/>
              <a:t>ÁREAS DE INFLUÊNCIA – MEIO FÍSICO</a:t>
            </a:r>
            <a:r>
              <a:rPr lang="pt-BR" altLang="pt-BR" sz="2000" dirty="0" smtClean="0"/>
              <a:t/>
            </a:r>
            <a:br>
              <a:rPr lang="pt-BR" altLang="pt-BR" sz="2000" dirty="0" smtClean="0"/>
            </a:br>
            <a:r>
              <a:rPr lang="pt-BR" altLang="pt-BR" sz="2000" dirty="0" smtClean="0"/>
              <a:t>PROJETO </a:t>
            </a:r>
            <a:r>
              <a:rPr lang="pt-BR" altLang="pt-BR" sz="2000" dirty="0"/>
              <a:t>CMST</a:t>
            </a:r>
            <a:endParaRPr lang="pt-BR" sz="2000" dirty="0"/>
          </a:p>
        </p:txBody>
      </p:sp>
      <p:sp>
        <p:nvSpPr>
          <p:cNvPr id="5" name="Espaço Reservado para Número de Slide 4"/>
          <p:cNvSpPr>
            <a:spLocks noGrp="1"/>
          </p:cNvSpPr>
          <p:nvPr>
            <p:ph type="sldNum" sz="quarter" idx="12"/>
          </p:nvPr>
        </p:nvSpPr>
        <p:spPr/>
        <p:txBody>
          <a:bodyPr/>
          <a:lstStyle/>
          <a:p>
            <a:pPr>
              <a:defRPr/>
            </a:pPr>
            <a:fld id="{4230864E-A51D-46AD-ACDF-8DDB82BF8657}" type="slidenum">
              <a:rPr lang="en-GB" smtClean="0">
                <a:solidFill>
                  <a:srgbClr val="000000"/>
                </a:solidFill>
              </a:rPr>
              <a:pPr>
                <a:defRPr/>
              </a:pPr>
              <a:t>12</a:t>
            </a:fld>
            <a:endParaRPr lang="en-GB" dirty="0">
              <a:solidFill>
                <a:srgbClr val="000000"/>
              </a:solidFill>
            </a:endParaRPr>
          </a:p>
        </p:txBody>
      </p:sp>
      <p:pic>
        <p:nvPicPr>
          <p:cNvPr id="3" name="Imagem 2"/>
          <p:cNvPicPr>
            <a:picLocks noChangeAspect="1"/>
          </p:cNvPicPr>
          <p:nvPr/>
        </p:nvPicPr>
        <p:blipFill>
          <a:blip r:embed="rId2"/>
          <a:stretch>
            <a:fillRect/>
          </a:stretch>
        </p:blipFill>
        <p:spPr>
          <a:xfrm>
            <a:off x="0" y="6095249"/>
            <a:ext cx="1798476" cy="573074"/>
          </a:xfrm>
          <a:prstGeom prst="rect">
            <a:avLst/>
          </a:prstGeom>
        </p:spPr>
      </p:pic>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90" y="945000"/>
            <a:ext cx="7048421" cy="4968000"/>
          </a:xfrm>
          <a:prstGeom prst="rect">
            <a:avLst/>
          </a:prstGeom>
        </p:spPr>
      </p:pic>
    </p:spTree>
    <p:extLst>
      <p:ext uri="{BB962C8B-B14F-4D97-AF65-F5344CB8AC3E}">
        <p14:creationId xmlns:p14="http://schemas.microsoft.com/office/powerpoint/2010/main" val="36963457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z="2000" dirty="0" smtClean="0"/>
              <a:t>INTERFERÊNCIA EM ÁREAS DE PRESERVAÇÃO PERMANENTE (APPS) </a:t>
            </a:r>
            <a:r>
              <a:rPr lang="pt-BR" altLang="pt-BR" sz="2000" dirty="0" smtClean="0"/>
              <a:t>– PROJETO CMST</a:t>
            </a:r>
            <a:endParaRPr lang="pt-BR" sz="2000" dirty="0"/>
          </a:p>
        </p:txBody>
      </p:sp>
      <p:sp>
        <p:nvSpPr>
          <p:cNvPr id="5" name="Espaço Reservado para Número de Slide 4"/>
          <p:cNvSpPr>
            <a:spLocks noGrp="1"/>
          </p:cNvSpPr>
          <p:nvPr>
            <p:ph type="sldNum" sz="quarter" idx="12"/>
          </p:nvPr>
        </p:nvSpPr>
        <p:spPr/>
        <p:txBody>
          <a:bodyPr/>
          <a:lstStyle/>
          <a:p>
            <a:pPr>
              <a:defRPr/>
            </a:pPr>
            <a:fld id="{4230864E-A51D-46AD-ACDF-8DDB82BF8657}" type="slidenum">
              <a:rPr lang="en-GB" smtClean="0">
                <a:solidFill>
                  <a:srgbClr val="000000"/>
                </a:solidFill>
              </a:rPr>
              <a:pPr>
                <a:defRPr/>
              </a:pPr>
              <a:t>13</a:t>
            </a:fld>
            <a:endParaRPr lang="en-GB" dirty="0">
              <a:solidFill>
                <a:srgbClr val="000000"/>
              </a:solidFill>
            </a:endParaRPr>
          </a:p>
        </p:txBody>
      </p:sp>
      <p:sp>
        <p:nvSpPr>
          <p:cNvPr id="7" name="Retângulo 6"/>
          <p:cNvSpPr/>
          <p:nvPr/>
        </p:nvSpPr>
        <p:spPr>
          <a:xfrm>
            <a:off x="152400" y="990600"/>
            <a:ext cx="8915400" cy="646331"/>
          </a:xfrm>
          <a:prstGeom prst="rect">
            <a:avLst/>
          </a:prstGeom>
        </p:spPr>
        <p:txBody>
          <a:bodyPr wrap="square">
            <a:spAutoFit/>
          </a:bodyPr>
          <a:lstStyle/>
          <a:p>
            <a:pPr algn="just" fontAlgn="base">
              <a:spcBef>
                <a:spcPct val="0"/>
              </a:spcBef>
              <a:spcAft>
                <a:spcPct val="0"/>
              </a:spcAft>
            </a:pPr>
            <a:endParaRPr lang="pt-BR" dirty="0">
              <a:solidFill>
                <a:srgbClr val="000000"/>
              </a:solidFill>
              <a:ea typeface="Times New Roman" panose="02020603050405020304" pitchFamily="18" charset="0"/>
              <a:cs typeface="Times New Roman" panose="02020603050405020304" pitchFamily="18" charset="0"/>
            </a:endParaRPr>
          </a:p>
          <a:p>
            <a:pPr algn="just" fontAlgn="base">
              <a:spcBef>
                <a:spcPct val="0"/>
              </a:spcBef>
              <a:spcAft>
                <a:spcPct val="0"/>
              </a:spcAft>
            </a:pPr>
            <a:endParaRPr lang="pt-BR" dirty="0" smtClean="0">
              <a:solidFill>
                <a:srgbClr val="000000"/>
              </a:solidFill>
              <a:ea typeface="Times New Roman" panose="02020603050405020304" pitchFamily="18" charset="0"/>
              <a:cs typeface="Times New Roman" panose="02020603050405020304" pitchFamily="18" charset="0"/>
            </a:endParaRPr>
          </a:p>
        </p:txBody>
      </p:sp>
      <p:pic>
        <p:nvPicPr>
          <p:cNvPr id="3" name="Imagem 2"/>
          <p:cNvPicPr>
            <a:picLocks noChangeAspect="1"/>
          </p:cNvPicPr>
          <p:nvPr/>
        </p:nvPicPr>
        <p:blipFill>
          <a:blip r:embed="rId2"/>
          <a:stretch>
            <a:fillRect/>
          </a:stretch>
        </p:blipFill>
        <p:spPr>
          <a:xfrm>
            <a:off x="0" y="6091238"/>
            <a:ext cx="1798476" cy="573074"/>
          </a:xfrm>
          <a:prstGeom prst="rect">
            <a:avLst/>
          </a:prstGeom>
        </p:spPr>
      </p:pic>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90" y="945000"/>
            <a:ext cx="7048421" cy="4968000"/>
          </a:xfrm>
          <a:prstGeom prst="rect">
            <a:avLst/>
          </a:prstGeom>
        </p:spPr>
      </p:pic>
    </p:spTree>
    <p:extLst>
      <p:ext uri="{BB962C8B-B14F-4D97-AF65-F5344CB8AC3E}">
        <p14:creationId xmlns:p14="http://schemas.microsoft.com/office/powerpoint/2010/main" val="27694681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z="2000" dirty="0" smtClean="0"/>
              <a:t>ÁREAS DE INFLUÊNCIA – MEIO BIÓTICO</a:t>
            </a:r>
            <a:br>
              <a:rPr lang="pt-BR" sz="2000" dirty="0" smtClean="0"/>
            </a:br>
            <a:r>
              <a:rPr lang="pt-BR" altLang="pt-BR" sz="2000" dirty="0"/>
              <a:t>– PROJETO CMST</a:t>
            </a:r>
            <a:endParaRPr lang="pt-BR" sz="2000" dirty="0"/>
          </a:p>
        </p:txBody>
      </p:sp>
      <p:sp>
        <p:nvSpPr>
          <p:cNvPr id="5" name="Espaço Reservado para Número de Slide 4"/>
          <p:cNvSpPr>
            <a:spLocks noGrp="1"/>
          </p:cNvSpPr>
          <p:nvPr>
            <p:ph type="sldNum" sz="quarter" idx="12"/>
          </p:nvPr>
        </p:nvSpPr>
        <p:spPr/>
        <p:txBody>
          <a:bodyPr/>
          <a:lstStyle/>
          <a:p>
            <a:pPr>
              <a:defRPr/>
            </a:pPr>
            <a:fld id="{4230864E-A51D-46AD-ACDF-8DDB82BF8657}" type="slidenum">
              <a:rPr lang="en-GB" smtClean="0">
                <a:solidFill>
                  <a:srgbClr val="000000"/>
                </a:solidFill>
              </a:rPr>
              <a:pPr>
                <a:defRPr/>
              </a:pPr>
              <a:t>14</a:t>
            </a:fld>
            <a:endParaRPr lang="en-GB" dirty="0">
              <a:solidFill>
                <a:srgbClr val="000000"/>
              </a:solidFill>
            </a:endParaRPr>
          </a:p>
        </p:txBody>
      </p:sp>
      <p:pic>
        <p:nvPicPr>
          <p:cNvPr id="3" name="Imagem 2"/>
          <p:cNvPicPr>
            <a:picLocks noChangeAspect="1"/>
          </p:cNvPicPr>
          <p:nvPr/>
        </p:nvPicPr>
        <p:blipFill>
          <a:blip r:embed="rId2"/>
          <a:stretch>
            <a:fillRect/>
          </a:stretch>
        </p:blipFill>
        <p:spPr>
          <a:xfrm>
            <a:off x="0" y="6095249"/>
            <a:ext cx="1798476" cy="573074"/>
          </a:xfrm>
          <a:prstGeom prst="rect">
            <a:avLst/>
          </a:prstGeom>
        </p:spPr>
      </p:pic>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90" y="945000"/>
            <a:ext cx="7048421" cy="4968000"/>
          </a:xfrm>
          <a:prstGeom prst="rect">
            <a:avLst/>
          </a:prstGeom>
        </p:spPr>
      </p:pic>
    </p:spTree>
    <p:extLst>
      <p:ext uri="{BB962C8B-B14F-4D97-AF65-F5344CB8AC3E}">
        <p14:creationId xmlns:p14="http://schemas.microsoft.com/office/powerpoint/2010/main" val="10864517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z="2000" dirty="0" smtClean="0"/>
              <a:t>ÁREAS DE INFLUÊNCIA – MEIO SOCIOECONÔMICO</a:t>
            </a:r>
            <a:br>
              <a:rPr lang="pt-BR" sz="2000" dirty="0" smtClean="0"/>
            </a:br>
            <a:r>
              <a:rPr lang="pt-BR" altLang="pt-BR" sz="2000" dirty="0"/>
              <a:t>– PROJETO CMST</a:t>
            </a:r>
            <a:endParaRPr lang="pt-BR" sz="2000" dirty="0"/>
          </a:p>
        </p:txBody>
      </p:sp>
      <p:sp>
        <p:nvSpPr>
          <p:cNvPr id="5" name="Espaço Reservado para Número de Slide 4"/>
          <p:cNvSpPr>
            <a:spLocks noGrp="1"/>
          </p:cNvSpPr>
          <p:nvPr>
            <p:ph type="sldNum" sz="quarter" idx="12"/>
          </p:nvPr>
        </p:nvSpPr>
        <p:spPr/>
        <p:txBody>
          <a:bodyPr/>
          <a:lstStyle/>
          <a:p>
            <a:pPr>
              <a:defRPr/>
            </a:pPr>
            <a:fld id="{4230864E-A51D-46AD-ACDF-8DDB82BF8657}" type="slidenum">
              <a:rPr lang="en-GB" smtClean="0">
                <a:solidFill>
                  <a:srgbClr val="000000"/>
                </a:solidFill>
              </a:rPr>
              <a:pPr>
                <a:defRPr/>
              </a:pPr>
              <a:t>15</a:t>
            </a:fld>
            <a:endParaRPr lang="en-GB" dirty="0">
              <a:solidFill>
                <a:srgbClr val="000000"/>
              </a:solidFill>
            </a:endParaRPr>
          </a:p>
        </p:txBody>
      </p:sp>
      <p:pic>
        <p:nvPicPr>
          <p:cNvPr id="4" name="Imagem 3"/>
          <p:cNvPicPr>
            <a:picLocks noChangeAspect="1"/>
          </p:cNvPicPr>
          <p:nvPr/>
        </p:nvPicPr>
        <p:blipFill>
          <a:blip r:embed="rId2"/>
          <a:stretch>
            <a:fillRect/>
          </a:stretch>
        </p:blipFill>
        <p:spPr>
          <a:xfrm>
            <a:off x="0" y="6091238"/>
            <a:ext cx="1798476" cy="573074"/>
          </a:xfrm>
          <a:prstGeom prst="rect">
            <a:avLst/>
          </a:prstGeom>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90" y="945000"/>
            <a:ext cx="7048421" cy="4968000"/>
          </a:xfrm>
          <a:prstGeom prst="rect">
            <a:avLst/>
          </a:prstGeom>
        </p:spPr>
      </p:pic>
    </p:spTree>
    <p:extLst>
      <p:ext uri="{BB962C8B-B14F-4D97-AF65-F5344CB8AC3E}">
        <p14:creationId xmlns:p14="http://schemas.microsoft.com/office/powerpoint/2010/main" val="14746325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06090"/>
          </a:xfrm>
        </p:spPr>
        <p:txBody>
          <a:bodyPr>
            <a:normAutofit fontScale="90000"/>
          </a:bodyPr>
          <a:lstStyle/>
          <a:p>
            <a:r>
              <a:rPr lang="pt-BR" dirty="0" smtClean="0">
                <a:solidFill>
                  <a:srgbClr val="FF0000"/>
                </a:solidFill>
              </a:rPr>
              <a:t>IMPACTOS NA SERRA DO CURRAL</a:t>
            </a:r>
            <a:endParaRPr lang="pt-BR" dirty="0">
              <a:solidFill>
                <a:srgbClr val="FF0000"/>
              </a:solidFill>
            </a:endParaRPr>
          </a:p>
        </p:txBody>
      </p:sp>
      <p:sp>
        <p:nvSpPr>
          <p:cNvPr id="3" name="Espaço Reservado para Conteúdo 2"/>
          <p:cNvSpPr>
            <a:spLocks noGrp="1"/>
          </p:cNvSpPr>
          <p:nvPr>
            <p:ph idx="1"/>
          </p:nvPr>
        </p:nvSpPr>
        <p:spPr>
          <a:xfrm>
            <a:off x="457200" y="980734"/>
            <a:ext cx="8229600" cy="5145435"/>
          </a:xfrm>
        </p:spPr>
        <p:txBody>
          <a:bodyPr>
            <a:normAutofit fontScale="40000" lnSpcReduction="20000"/>
          </a:bodyPr>
          <a:lstStyle/>
          <a:p>
            <a:pPr algn="just"/>
            <a:r>
              <a:rPr lang="pt-BR" sz="7000" i="1" dirty="0">
                <a:solidFill>
                  <a:srgbClr val="FF0000"/>
                </a:solidFill>
              </a:rPr>
              <a:t>A operação das Cava 1, não obstante, provocará uma descaracterização do entorno da área tombada do Pico Belo Horizonte e da Serra do Curral, em sua vertente sul, voltada para a cidade de Nova Lima. </a:t>
            </a:r>
            <a:endParaRPr lang="pt-BR" sz="7000" i="1" dirty="0" smtClean="0">
              <a:solidFill>
                <a:srgbClr val="FF0000"/>
              </a:solidFill>
            </a:endParaRPr>
          </a:p>
          <a:p>
            <a:pPr algn="just"/>
            <a:r>
              <a:rPr lang="pt-BR" sz="7000" i="1" dirty="0">
                <a:solidFill>
                  <a:srgbClr val="FF0000"/>
                </a:solidFill>
              </a:rPr>
              <a:t>Em relação à vertente norte, voltada para Belo Horizonte, a operação de lavra, notadamente no seu início, será visível de alguns pontos de Belo Horizonte, havendo assim um impacto visual, embora a linha de cumeada da Serra do Curral não virá a ser alterada pelo projeto como explicado anteriormente. </a:t>
            </a:r>
            <a:endParaRPr lang="pt-BR" sz="7000" i="1" dirty="0" smtClean="0">
              <a:solidFill>
                <a:srgbClr val="FF0000"/>
              </a:solidFill>
            </a:endParaRPr>
          </a:p>
          <a:p>
            <a:pPr marL="0" indent="0">
              <a:buNone/>
            </a:pPr>
            <a:endParaRPr lang="pt-BR" sz="7000" dirty="0"/>
          </a:p>
          <a:p>
            <a:pPr marL="0" indent="0">
              <a:buNone/>
            </a:pPr>
            <a:endParaRPr lang="pt-BR" sz="5900" dirty="0" smtClean="0"/>
          </a:p>
          <a:p>
            <a:pPr marL="0" indent="0">
              <a:buNone/>
            </a:pPr>
            <a:r>
              <a:rPr lang="pt-BR" sz="5900" dirty="0" smtClean="0"/>
              <a:t>                                                                                             </a:t>
            </a:r>
            <a:r>
              <a:rPr lang="pt-BR" sz="4500" i="1" dirty="0" err="1" smtClean="0">
                <a:solidFill>
                  <a:srgbClr val="FF0000"/>
                </a:solidFill>
              </a:rPr>
              <a:t>Diversus</a:t>
            </a:r>
            <a:r>
              <a:rPr lang="pt-BR" sz="4500" i="1" dirty="0" smtClean="0">
                <a:solidFill>
                  <a:srgbClr val="FF0000"/>
                </a:solidFill>
              </a:rPr>
              <a:t>, p.25</a:t>
            </a:r>
            <a:endParaRPr lang="pt-BR" sz="4500" i="1" dirty="0">
              <a:solidFill>
                <a:srgbClr val="FF0000"/>
              </a:solidFill>
            </a:endParaRPr>
          </a:p>
        </p:txBody>
      </p:sp>
    </p:spTree>
    <p:extLst>
      <p:ext uri="{BB962C8B-B14F-4D97-AF65-F5344CB8AC3E}">
        <p14:creationId xmlns:p14="http://schemas.microsoft.com/office/powerpoint/2010/main" val="1325470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normAutofit fontScale="77500" lnSpcReduction="20000"/>
          </a:bodyPr>
          <a:lstStyle/>
          <a:p>
            <a:pPr algn="just"/>
            <a:r>
              <a:rPr lang="pt-BR" dirty="0" smtClean="0"/>
              <a:t>Não </a:t>
            </a:r>
            <a:r>
              <a:rPr lang="pt-BR" dirty="0"/>
              <a:t>obstante, é importante considerar a proximidade do projeto CMST a trechos da Serra do Curral tombados em nível tanto Federal quanto Municipal, pelo município de Belo Horizonte, e um efeito diretamente decorrente deste fato, </a:t>
            </a:r>
            <a:r>
              <a:rPr lang="pt-BR" i="1" dirty="0">
                <a:solidFill>
                  <a:srgbClr val="FF0000"/>
                </a:solidFill>
              </a:rPr>
              <a:t>que se trata da potencial percepção da sociedade de </a:t>
            </a:r>
            <a:r>
              <a:rPr lang="pt-BR" i="1" dirty="0" smtClean="0">
                <a:solidFill>
                  <a:srgbClr val="FF0000"/>
                </a:solidFill>
              </a:rPr>
              <a:t>que </a:t>
            </a:r>
            <a:r>
              <a:rPr lang="pt-BR" i="1" dirty="0">
                <a:solidFill>
                  <a:srgbClr val="FF0000"/>
                </a:solidFill>
              </a:rPr>
              <a:t>o bem tombado estará sendo alterado em decorrência da operação do empreendimento</a:t>
            </a:r>
            <a:r>
              <a:rPr lang="pt-BR" dirty="0"/>
              <a:t>. </a:t>
            </a:r>
            <a:r>
              <a:rPr lang="pt-BR" i="1" dirty="0">
                <a:solidFill>
                  <a:srgbClr val="FF0000"/>
                </a:solidFill>
              </a:rPr>
              <a:t>Neste contexto, sobretudo a população de Belo Horizonte estará sujeita a vivenciar este fenômeno ótico de caráter difuso pelo território do município, sendo fundamental a adoção de medidas igualmente </a:t>
            </a:r>
            <a:r>
              <a:rPr lang="pt-BR" i="1" dirty="0" smtClean="0">
                <a:solidFill>
                  <a:srgbClr val="FF0000"/>
                </a:solidFill>
              </a:rPr>
              <a:t>difusas </a:t>
            </a:r>
            <a:r>
              <a:rPr lang="pt-BR" i="1" dirty="0">
                <a:solidFill>
                  <a:srgbClr val="FF0000"/>
                </a:solidFill>
              </a:rPr>
              <a:t>que contribuam para minimizar este inconveniente. </a:t>
            </a:r>
            <a:endParaRPr lang="pt-BR" i="1" dirty="0" smtClean="0">
              <a:solidFill>
                <a:srgbClr val="FF0000"/>
              </a:solidFill>
            </a:endParaRPr>
          </a:p>
          <a:p>
            <a:pPr marL="0" indent="0">
              <a:buNone/>
            </a:pPr>
            <a:r>
              <a:rPr lang="pt-BR" i="1" dirty="0" smtClean="0">
                <a:solidFill>
                  <a:srgbClr val="FF0000"/>
                </a:solidFill>
              </a:rPr>
              <a:t>                                                                                              </a:t>
            </a:r>
            <a:r>
              <a:rPr lang="pt-BR" i="1" dirty="0" err="1" smtClean="0">
                <a:solidFill>
                  <a:srgbClr val="FF0000"/>
                </a:solidFill>
              </a:rPr>
              <a:t>Dirversus</a:t>
            </a:r>
            <a:r>
              <a:rPr lang="pt-BR" i="1" dirty="0" smtClean="0">
                <a:solidFill>
                  <a:srgbClr val="FF0000"/>
                </a:solidFill>
              </a:rPr>
              <a:t>, p.34</a:t>
            </a:r>
          </a:p>
          <a:p>
            <a:endParaRPr lang="pt-BR" i="1" dirty="0">
              <a:solidFill>
                <a:srgbClr val="FF0000"/>
              </a:solidFill>
            </a:endParaRPr>
          </a:p>
        </p:txBody>
      </p:sp>
    </p:spTree>
    <p:extLst>
      <p:ext uri="{BB962C8B-B14F-4D97-AF65-F5344CB8AC3E}">
        <p14:creationId xmlns:p14="http://schemas.microsoft.com/office/powerpoint/2010/main" val="38102644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normAutofit fontScale="85000" lnSpcReduction="20000"/>
          </a:bodyPr>
          <a:lstStyle/>
          <a:p>
            <a:r>
              <a:rPr lang="pt-BR" b="1" i="1" dirty="0"/>
              <a:t>8.5.3 - Mobilização nas escolas </a:t>
            </a:r>
            <a:endParaRPr lang="pt-BR" dirty="0"/>
          </a:p>
          <a:p>
            <a:pPr algn="just"/>
            <a:r>
              <a:rPr lang="pt-BR" dirty="0"/>
              <a:t>A equipe executora deste Programa selecionará até cinco escolas públicas, sobretudo aquelas localizadas nas Regionais Leste e Centro-Sul de Belo Horizonte (parte da AID no município) </a:t>
            </a:r>
            <a:r>
              <a:rPr lang="pt-BR" dirty="0">
                <a:solidFill>
                  <a:srgbClr val="FF0000"/>
                </a:solidFill>
              </a:rPr>
              <a:t>para a realização de um trabalho de estímulo à utilização dos materiais didáticos a respeito dos Tombamentos da Serra do Curral, que serão elaborados através deste projeto</a:t>
            </a:r>
            <a:r>
              <a:rPr lang="pt-BR" dirty="0"/>
              <a:t>, através da adoção de atividades temáticas sobre o assunto, o que também será apoiado tanto pela página na </a:t>
            </a:r>
            <a:r>
              <a:rPr lang="pt-BR" dirty="0" smtClean="0"/>
              <a:t>internet </a:t>
            </a:r>
            <a:r>
              <a:rPr lang="pt-BR" dirty="0"/>
              <a:t>quanto pelo livro. </a:t>
            </a:r>
            <a:endParaRPr lang="pt-BR" dirty="0" smtClean="0"/>
          </a:p>
          <a:p>
            <a:pPr marL="0" indent="0">
              <a:buNone/>
            </a:pPr>
            <a:r>
              <a:rPr lang="pt-BR" dirty="0" smtClean="0"/>
              <a:t>                                                                   </a:t>
            </a:r>
            <a:r>
              <a:rPr lang="pt-BR" i="1" dirty="0" err="1" smtClean="0">
                <a:solidFill>
                  <a:srgbClr val="FF0000"/>
                </a:solidFill>
              </a:rPr>
              <a:t>Diversus</a:t>
            </a:r>
            <a:r>
              <a:rPr lang="pt-BR" i="1" dirty="0" smtClean="0">
                <a:solidFill>
                  <a:srgbClr val="FF0000"/>
                </a:solidFill>
              </a:rPr>
              <a:t>, 36</a:t>
            </a:r>
            <a:endParaRPr lang="pt-BR" i="1" dirty="0">
              <a:solidFill>
                <a:srgbClr val="FF0000"/>
              </a:solidFill>
            </a:endParaRPr>
          </a:p>
        </p:txBody>
      </p:sp>
    </p:spTree>
    <p:extLst>
      <p:ext uri="{BB962C8B-B14F-4D97-AF65-F5344CB8AC3E}">
        <p14:creationId xmlns:p14="http://schemas.microsoft.com/office/powerpoint/2010/main" val="2423338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Impactos </a:t>
            </a:r>
            <a:endParaRPr lang="pt-BR" dirty="0"/>
          </a:p>
        </p:txBody>
      </p:sp>
      <p:sp>
        <p:nvSpPr>
          <p:cNvPr id="3" name="Espaço Reservado para Conteúdo 2"/>
          <p:cNvSpPr>
            <a:spLocks noGrp="1"/>
          </p:cNvSpPr>
          <p:nvPr>
            <p:ph idx="1"/>
          </p:nvPr>
        </p:nvSpPr>
        <p:spPr/>
        <p:txBody>
          <a:bodyPr/>
          <a:lstStyle/>
          <a:p>
            <a:r>
              <a:rPr lang="pt-BR" dirty="0" smtClean="0"/>
              <a:t>Impactos aproximado de 20 campos de futebol</a:t>
            </a:r>
          </a:p>
          <a:p>
            <a:r>
              <a:rPr lang="pt-BR" dirty="0" smtClean="0"/>
              <a:t>Irá haverá supressão de matas nativas incluindo áreas de mata atlântica</a:t>
            </a:r>
          </a:p>
          <a:p>
            <a:r>
              <a:rPr lang="pt-BR" dirty="0" smtClean="0"/>
              <a:t>Impactar e destruir cerca de 210 nascentes</a:t>
            </a:r>
          </a:p>
          <a:p>
            <a:r>
              <a:rPr lang="pt-BR" dirty="0" smtClean="0"/>
              <a:t>Afetar cursos d’água de água classe especial e classe 1</a:t>
            </a:r>
          </a:p>
          <a:p>
            <a:endParaRPr lang="pt-BR" dirty="0" smtClean="0"/>
          </a:p>
        </p:txBody>
      </p:sp>
    </p:spTree>
    <p:extLst>
      <p:ext uri="{BB962C8B-B14F-4D97-AF65-F5344CB8AC3E}">
        <p14:creationId xmlns:p14="http://schemas.microsoft.com/office/powerpoint/2010/main" val="3030462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pPr marL="0" indent="0">
              <a:buNone/>
            </a:pPr>
            <a:endParaRPr lang="pt-BR"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828" t="16468" r="16224" b="15278"/>
          <a:stretch/>
        </p:blipFill>
        <p:spPr bwMode="auto">
          <a:xfrm>
            <a:off x="18191" y="0"/>
            <a:ext cx="9125811"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5543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757" t="18732" r="24940" b="13474"/>
          <a:stretch/>
        </p:blipFill>
        <p:spPr bwMode="auto">
          <a:xfrm>
            <a:off x="107505" y="116638"/>
            <a:ext cx="8924662" cy="6463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8429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endParaRPr lang="pt-B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522" t="32936" r="12989" b="22917"/>
          <a:stretch/>
        </p:blipFill>
        <p:spPr bwMode="auto">
          <a:xfrm>
            <a:off x="1" y="260648"/>
            <a:ext cx="9144000"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7704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sp>
        <p:nvSpPr>
          <p:cNvPr id="3" name="Espaço Reservado para Conteúdo 2"/>
          <p:cNvSpPr>
            <a:spLocks noGrp="1"/>
          </p:cNvSpPr>
          <p:nvPr>
            <p:ph idx="1"/>
          </p:nvPr>
        </p:nvSpPr>
        <p:spPr/>
        <p:txBody>
          <a:bodyPr/>
          <a:lstStyle/>
          <a:p>
            <a:pPr marL="0" indent="0">
              <a:buNone/>
            </a:pPr>
            <a:endParaRPr lang="pt-BR" dirty="0"/>
          </a:p>
        </p:txBody>
      </p:sp>
      <p:pic>
        <p:nvPicPr>
          <p:cNvPr id="921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9972" t="51610" r="14861" b="12027"/>
          <a:stretch/>
        </p:blipFill>
        <p:spPr bwMode="auto">
          <a:xfrm>
            <a:off x="0" y="116632"/>
            <a:ext cx="914400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72153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conclusões</a:t>
            </a:r>
            <a:endParaRPr lang="pt-BR" dirty="0"/>
          </a:p>
        </p:txBody>
      </p:sp>
      <p:sp>
        <p:nvSpPr>
          <p:cNvPr id="3" name="Espaço Reservado para Conteúdo 2"/>
          <p:cNvSpPr>
            <a:spLocks noGrp="1"/>
          </p:cNvSpPr>
          <p:nvPr>
            <p:ph idx="1"/>
          </p:nvPr>
        </p:nvSpPr>
        <p:spPr/>
        <p:txBody>
          <a:bodyPr>
            <a:normAutofit fontScale="77500" lnSpcReduction="20000"/>
          </a:bodyPr>
          <a:lstStyle/>
          <a:p>
            <a:r>
              <a:rPr lang="pt-BR" dirty="0" smtClean="0"/>
              <a:t>Os valores ecossistêmicos (nascentes, riachos, córregos, fauna e flora, qualidade do ar, efeitos climáticos) são muito maiores, duradouros e permanentes do que a exploração econômica e danosa da região;</a:t>
            </a:r>
          </a:p>
          <a:p>
            <a:r>
              <a:rPr lang="pt-BR" dirty="0"/>
              <a:t>Belo Horizonte tem que ser colocada com AID  </a:t>
            </a:r>
          </a:p>
          <a:p>
            <a:r>
              <a:rPr lang="pt-BR" dirty="0"/>
              <a:t>Necessariamente Belo Horizonte terá que fazer parte deste </a:t>
            </a:r>
            <a:r>
              <a:rPr lang="pt-BR" dirty="0" smtClean="0"/>
              <a:t>processo</a:t>
            </a:r>
          </a:p>
          <a:p>
            <a:r>
              <a:rPr lang="pt-BR" dirty="0" smtClean="0"/>
              <a:t>Nada poderá substituir a história e a importância da Serra do Curral para Belo Horizonte e para Minas Gerais.</a:t>
            </a:r>
          </a:p>
          <a:p>
            <a:r>
              <a:rPr lang="pt-BR" dirty="0" smtClean="0"/>
              <a:t>Acima de tudo somos Mineiros e não minérios</a:t>
            </a:r>
          </a:p>
          <a:p>
            <a:r>
              <a:rPr lang="pt-BR" dirty="0" smtClean="0"/>
              <a:t>Queremos audiências públicas em Nova Lima, Rio Acima e Belo Horizonte</a:t>
            </a:r>
          </a:p>
        </p:txBody>
      </p:sp>
    </p:spTree>
    <p:extLst>
      <p:ext uri="{BB962C8B-B14F-4D97-AF65-F5344CB8AC3E}">
        <p14:creationId xmlns:p14="http://schemas.microsoft.com/office/powerpoint/2010/main" val="295671829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UBOBJECTID" val="Wordmark"/>
</p:tagLst>
</file>

<file path=ppt/tags/tag2.xml><?xml version="1.0" encoding="utf-8"?>
<p:tagLst xmlns:a="http://schemas.openxmlformats.org/drawingml/2006/main" xmlns:r="http://schemas.openxmlformats.org/officeDocument/2006/relationships" xmlns:p="http://schemas.openxmlformats.org/presentationml/2006/main">
  <p:tag name="SUBOBJECTID" val="Wordmark"/>
</p:tagLst>
</file>

<file path=ppt/tags/tag3.xml><?xml version="1.0" encoding="utf-8"?>
<p:tagLst xmlns:a="http://schemas.openxmlformats.org/drawingml/2006/main" xmlns:r="http://schemas.openxmlformats.org/officeDocument/2006/relationships" xmlns:p="http://schemas.openxmlformats.org/presentationml/2006/main">
  <p:tag name="JOB" val="380C997"/>
</p:tagLst>
</file>

<file path=ppt/tags/tag4.xml><?xml version="1.0" encoding="utf-8"?>
<p:tagLst xmlns:a="http://schemas.openxmlformats.org/drawingml/2006/main" xmlns:r="http://schemas.openxmlformats.org/officeDocument/2006/relationships" xmlns:p="http://schemas.openxmlformats.org/presentationml/2006/main">
  <p:tag name="JOB" val="380C997"/>
</p:tagLst>
</file>

<file path=ppt/tags/tag5.xml><?xml version="1.0" encoding="utf-8"?>
<p:tagLst xmlns:a="http://schemas.openxmlformats.org/drawingml/2006/main" xmlns:r="http://schemas.openxmlformats.org/officeDocument/2006/relationships" xmlns:p="http://schemas.openxmlformats.org/presentationml/2006/main">
  <p:tag name="JOB" val="380C997"/>
</p:tagLst>
</file>

<file path=ppt/tags/tag6.xml><?xml version="1.0" encoding="utf-8"?>
<p:tagLst xmlns:a="http://schemas.openxmlformats.org/drawingml/2006/main" xmlns:r="http://schemas.openxmlformats.org/officeDocument/2006/relationships" xmlns:p="http://schemas.openxmlformats.org/presentationml/2006/main">
  <p:tag name="JOB" val="380C997"/>
</p:tagLst>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PS_Custom_print">
  <a:themeElements>
    <a:clrScheme name="">
      <a:dk1>
        <a:srgbClr val="000000"/>
      </a:dk1>
      <a:lt1>
        <a:srgbClr val="FFFFFF"/>
      </a:lt1>
      <a:dk2>
        <a:srgbClr val="4D87C7"/>
      </a:dk2>
      <a:lt2>
        <a:srgbClr val="80888C"/>
      </a:lt2>
      <a:accent1>
        <a:srgbClr val="FACC32"/>
      </a:accent1>
      <a:accent2>
        <a:srgbClr val="29B529"/>
      </a:accent2>
      <a:accent3>
        <a:srgbClr val="FFFFFF"/>
      </a:accent3>
      <a:accent4>
        <a:srgbClr val="000000"/>
      </a:accent4>
      <a:accent5>
        <a:srgbClr val="FCE2AD"/>
      </a:accent5>
      <a:accent6>
        <a:srgbClr val="24A424"/>
      </a:accent6>
      <a:hlink>
        <a:srgbClr val="88C9E0"/>
      </a:hlink>
      <a:folHlink>
        <a:srgbClr val="20761C"/>
      </a:folHlink>
    </a:clrScheme>
    <a:fontScheme name="EPS_Custom_print">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C0C0C0"/>
          </a:solid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ctr" defTabSz="914400" rtl="0" eaLnBrk="0" fontAlgn="base" latinLnBrk="0" hangingPunct="0">
          <a:lnSpc>
            <a:spcPct val="100000"/>
          </a:lnSpc>
          <a:spcBef>
            <a:spcPct val="20000"/>
          </a:spcBef>
          <a:spcAft>
            <a:spcPct val="0"/>
          </a:spcAft>
          <a:buClr>
            <a:schemeClr val="accent1"/>
          </a:buClr>
          <a:buSzPct val="90000"/>
          <a:buFont typeface="Wingdings" pitchFamily="2" charset="2"/>
          <a:buNone/>
          <a:tabLst/>
          <a:defRPr kumimoji="0" lang="en-US" sz="2000" b="0" i="0" u="none" strike="noStrike" cap="none" normalizeH="0" baseline="0" smtClean="0">
            <a:ln>
              <a:noFill/>
            </a:ln>
            <a:solidFill>
              <a:schemeClr val="accent2"/>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C0C0C0"/>
          </a:solid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ctr" defTabSz="914400" rtl="0" eaLnBrk="0" fontAlgn="base" latinLnBrk="0" hangingPunct="0">
          <a:lnSpc>
            <a:spcPct val="100000"/>
          </a:lnSpc>
          <a:spcBef>
            <a:spcPct val="20000"/>
          </a:spcBef>
          <a:spcAft>
            <a:spcPct val="0"/>
          </a:spcAft>
          <a:buClr>
            <a:schemeClr val="accent1"/>
          </a:buClr>
          <a:buSzPct val="90000"/>
          <a:buFont typeface="Wingdings" pitchFamily="2" charset="2"/>
          <a:buNone/>
          <a:tabLst/>
          <a:defRPr kumimoji="0" lang="en-US" sz="2000" b="0" i="0" u="none" strike="noStrike" cap="none" normalizeH="0" baseline="0" smtClean="0">
            <a:ln>
              <a:noFill/>
            </a:ln>
            <a:solidFill>
              <a:schemeClr val="accent2"/>
            </a:solidFill>
            <a:effectLst/>
            <a:latin typeface="Arial" charset="0"/>
          </a:defRPr>
        </a:defPPr>
      </a:lstStyle>
    </a:lnDef>
  </a:objectDefaults>
  <a:extraClrSchemeLst>
    <a:extraClrScheme>
      <a:clrScheme name="EPS_Custom_print 1">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PS_Custom_print 2">
        <a:dk1>
          <a:srgbClr val="000000"/>
        </a:dk1>
        <a:lt1>
          <a:srgbClr val="FFFFFF"/>
        </a:lt1>
        <a:dk2>
          <a:srgbClr val="000000"/>
        </a:dk2>
        <a:lt2>
          <a:srgbClr val="808080"/>
        </a:lt2>
        <a:accent1>
          <a:srgbClr val="000000"/>
        </a:accent1>
        <a:accent2>
          <a:srgbClr val="000000"/>
        </a:accent2>
        <a:accent3>
          <a:srgbClr val="FFFFFF"/>
        </a:accent3>
        <a:accent4>
          <a:srgbClr val="000000"/>
        </a:accent4>
        <a:accent5>
          <a:srgbClr val="AAAAAA"/>
        </a:accent5>
        <a:accent6>
          <a:srgbClr val="000000"/>
        </a:accent6>
        <a:hlink>
          <a:srgbClr val="000000"/>
        </a:hlink>
        <a:folHlink>
          <a:srgbClr val="00FFCC"/>
        </a:folHlink>
      </a:clrScheme>
      <a:clrMap bg1="lt1" tx1="dk1" bg2="lt2" tx2="dk2" accent1="accent1" accent2="accent2" accent3="accent3" accent4="accent4" accent5="accent5" accent6="accent6" hlink="hlink" folHlink="folHlink"/>
    </a:extraClrScheme>
    <a:extraClrScheme>
      <a:clrScheme name="EPS_Custom_print 3">
        <a:dk1>
          <a:srgbClr val="808080"/>
        </a:dk1>
        <a:lt1>
          <a:srgbClr val="FFFFFF"/>
        </a:lt1>
        <a:dk2>
          <a:srgbClr val="000000"/>
        </a:dk2>
        <a:lt2>
          <a:srgbClr val="FFFFFF"/>
        </a:lt2>
        <a:accent1>
          <a:srgbClr val="FF0000"/>
        </a:accent1>
        <a:accent2>
          <a:srgbClr val="FFFF00"/>
        </a:accent2>
        <a:accent3>
          <a:srgbClr val="AAAAAA"/>
        </a:accent3>
        <a:accent4>
          <a:srgbClr val="DADADA"/>
        </a:accent4>
        <a:accent5>
          <a:srgbClr val="FFAAAA"/>
        </a:accent5>
        <a:accent6>
          <a:srgbClr val="E7E700"/>
        </a:accent6>
        <a:hlink>
          <a:srgbClr val="FF0000"/>
        </a:hlink>
        <a:folHlink>
          <a:srgbClr val="008000"/>
        </a:folHlink>
      </a:clrScheme>
      <a:clrMap bg1="dk2" tx1="lt1" bg2="dk1" tx2="lt2" accent1="accent1" accent2="accent2" accent3="accent3" accent4="accent4" accent5="accent5" accent6="accent6" hlink="hlink" folHlink="folHlink"/>
    </a:extraClrScheme>
    <a:extraClrScheme>
      <a:clrScheme name="EPS_Custom_print 4">
        <a:dk1>
          <a:srgbClr val="000000"/>
        </a:dk1>
        <a:lt1>
          <a:srgbClr val="FFFFFF"/>
        </a:lt1>
        <a:dk2>
          <a:srgbClr val="000000"/>
        </a:dk2>
        <a:lt2>
          <a:srgbClr val="4D4D4D"/>
        </a:lt2>
        <a:accent1>
          <a:srgbClr val="287AC8"/>
        </a:accent1>
        <a:accent2>
          <a:srgbClr val="000000"/>
        </a:accent2>
        <a:accent3>
          <a:srgbClr val="FFFFFF"/>
        </a:accent3>
        <a:accent4>
          <a:srgbClr val="000000"/>
        </a:accent4>
        <a:accent5>
          <a:srgbClr val="ACBEE0"/>
        </a:accent5>
        <a:accent6>
          <a:srgbClr val="000000"/>
        </a:accent6>
        <a:hlink>
          <a:srgbClr val="287AC8"/>
        </a:hlink>
        <a:folHlink>
          <a:srgbClr val="CFFFA3"/>
        </a:folHlink>
      </a:clrScheme>
      <a:clrMap bg1="lt1" tx1="dk1" bg2="lt2" tx2="dk2" accent1="accent1" accent2="accent2" accent3="accent3" accent4="accent4" accent5="accent5" accent6="accent6" hlink="hlink" folHlink="folHlink"/>
    </a:extraClrScheme>
    <a:extraClrScheme>
      <a:clrScheme name="EPS_Custom_print 5">
        <a:dk1>
          <a:srgbClr val="000000"/>
        </a:dk1>
        <a:lt1>
          <a:srgbClr val="FFFFFF"/>
        </a:lt1>
        <a:dk2>
          <a:srgbClr val="287AC8"/>
        </a:dk2>
        <a:lt2>
          <a:srgbClr val="4D4D4D"/>
        </a:lt2>
        <a:accent1>
          <a:srgbClr val="287AC8"/>
        </a:accent1>
        <a:accent2>
          <a:srgbClr val="000000"/>
        </a:accent2>
        <a:accent3>
          <a:srgbClr val="FFFFFF"/>
        </a:accent3>
        <a:accent4>
          <a:srgbClr val="000000"/>
        </a:accent4>
        <a:accent5>
          <a:srgbClr val="ACBEE0"/>
        </a:accent5>
        <a:accent6>
          <a:srgbClr val="000000"/>
        </a:accent6>
        <a:hlink>
          <a:srgbClr val="287AC8"/>
        </a:hlink>
        <a:folHlink>
          <a:srgbClr val="CFFFA3"/>
        </a:folHlink>
      </a:clrScheme>
      <a:clrMap bg1="lt1" tx1="dk1" bg2="lt2" tx2="dk2" accent1="accent1" accent2="accent2" accent3="accent3" accent4="accent4" accent5="accent5" accent6="accent6" hlink="hlink" folHlink="folHlink"/>
    </a:extraClrScheme>
    <a:extraClrScheme>
      <a:clrScheme name="EPS_Custom_print 6">
        <a:dk1>
          <a:srgbClr val="000000"/>
        </a:dk1>
        <a:lt1>
          <a:srgbClr val="FFFFFF"/>
        </a:lt1>
        <a:dk2>
          <a:srgbClr val="287AC8"/>
        </a:dk2>
        <a:lt2>
          <a:srgbClr val="4D4D4D"/>
        </a:lt2>
        <a:accent1>
          <a:srgbClr val="00A1FA"/>
        </a:accent1>
        <a:accent2>
          <a:srgbClr val="008000"/>
        </a:accent2>
        <a:accent3>
          <a:srgbClr val="FFFFFF"/>
        </a:accent3>
        <a:accent4>
          <a:srgbClr val="000000"/>
        </a:accent4>
        <a:accent5>
          <a:srgbClr val="AACDFC"/>
        </a:accent5>
        <a:accent6>
          <a:srgbClr val="007300"/>
        </a:accent6>
        <a:hlink>
          <a:srgbClr val="E4BE00"/>
        </a:hlink>
        <a:folHlink>
          <a:srgbClr val="AF0703"/>
        </a:folHlink>
      </a:clrScheme>
      <a:clrMap bg1="lt1" tx1="dk1" bg2="lt2" tx2="dk2" accent1="accent1" accent2="accent2" accent3="accent3" accent4="accent4" accent5="accent5" accent6="accent6" hlink="hlink" folHlink="folHlink"/>
    </a:extraClrScheme>
    <a:extraClrScheme>
      <a:clrScheme name="EPS_Custom_print 7">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93FF93"/>
        </a:folHlink>
      </a:clrScheme>
      <a:clrMap bg1="lt1" tx1="dk1" bg2="lt2" tx2="dk2" accent1="accent1" accent2="accent2" accent3="accent3" accent4="accent4" accent5="accent5" accent6="accent6" hlink="hlink" folHlink="folHlink"/>
    </a:extraClrScheme>
    <a:extraClrScheme>
      <a:clrScheme name="EPS_Custom_print 8">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0B8173"/>
        </a:folHlink>
      </a:clrScheme>
      <a:clrMap bg1="lt1" tx1="dk1" bg2="lt2" tx2="dk2" accent1="accent1" accent2="accent2" accent3="accent3" accent4="accent4" accent5="accent5" accent6="accent6" hlink="hlink" folHlink="folHlink"/>
    </a:extraClrScheme>
    <a:extraClrScheme>
      <a:clrScheme name="EPS_Custom_print 9">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BC0024"/>
        </a:folHlink>
      </a:clrScheme>
      <a:clrMap bg1="lt1" tx1="dk1" bg2="lt2" tx2="dk2" accent1="accent1" accent2="accent2" accent3="accent3" accent4="accent4" accent5="accent5" accent6="accent6" hlink="hlink" folHlink="folHlink"/>
    </a:extraClrScheme>
    <a:extraClrScheme>
      <a:clrScheme name="EPS_Custom_print 10">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262674"/>
        </a:folHlink>
      </a:clrScheme>
      <a:clrMap bg1="lt1" tx1="dk1" bg2="lt2" tx2="dk2" accent1="accent1" accent2="accent2" accent3="accent3" accent4="accent4" accent5="accent5" accent6="accent6" hlink="hlink" folHlink="folHlink"/>
    </a:extraClrScheme>
    <a:extraClrScheme>
      <a:clrScheme name="EPS_Custom_print 11">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08406E"/>
        </a:folHlink>
      </a:clrScheme>
      <a:clrMap bg1="lt1" tx1="dk1" bg2="lt2" tx2="dk2" accent1="accent1" accent2="accent2" accent3="accent3" accent4="accent4" accent5="accent5" accent6="accent6" hlink="hlink" folHlink="folHlink"/>
    </a:extraClrScheme>
    <a:extraClrScheme>
      <a:clrScheme name="EPS_Custom_print 12">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08406E"/>
        </a:hlink>
        <a:folHlink>
          <a:srgbClr val="08406E"/>
        </a:folHlink>
      </a:clrScheme>
      <a:clrMap bg1="lt1" tx1="dk1" bg2="lt2" tx2="dk2" accent1="accent1" accent2="accent2" accent3="accent3" accent4="accent4" accent5="accent5" accent6="accent6" hlink="hlink" folHlink="folHlink"/>
    </a:extraClrScheme>
    <a:extraClrScheme>
      <a:clrScheme name="EPS_Custom_print 13">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104058"/>
        </a:hlink>
        <a:folHlink>
          <a:srgbClr val="08406E"/>
        </a:folHlink>
      </a:clrScheme>
      <a:clrMap bg1="lt1" tx1="dk1" bg2="lt2" tx2="dk2" accent1="accent1" accent2="accent2" accent3="accent3" accent4="accent4" accent5="accent5" accent6="accent6" hlink="hlink" folHlink="folHlink"/>
    </a:extraClrScheme>
    <a:extraClrScheme>
      <a:clrScheme name="EPS_Custom_print 14">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364068"/>
        </a:hlink>
        <a:folHlink>
          <a:srgbClr val="08406E"/>
        </a:folHlink>
      </a:clrScheme>
      <a:clrMap bg1="lt1" tx1="dk1" bg2="lt2" tx2="dk2" accent1="accent1" accent2="accent2" accent3="accent3" accent4="accent4" accent5="accent5" accent6="accent6" hlink="hlink" folHlink="folHlink"/>
    </a:extraClrScheme>
    <a:extraClrScheme>
      <a:clrScheme name="EPS_Custom_print 15">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273D6F"/>
        </a:hlink>
        <a:folHlink>
          <a:srgbClr val="99FF99"/>
        </a:folHlink>
      </a:clrScheme>
      <a:clrMap bg1="lt1" tx1="dk1" bg2="lt2" tx2="dk2" accent1="accent1" accent2="accent2" accent3="accent3" accent4="accent4" accent5="accent5" accent6="accent6" hlink="hlink" folHlink="folHlink"/>
    </a:extraClrScheme>
    <a:extraClrScheme>
      <a:clrScheme name="EPS_Custom_print 16">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273D6F"/>
        </a:hlink>
        <a:folHlink>
          <a:srgbClr val="CCFFC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EPS_Custom_print">
  <a:themeElements>
    <a:clrScheme name="">
      <a:dk1>
        <a:srgbClr val="000000"/>
      </a:dk1>
      <a:lt1>
        <a:srgbClr val="FFFFFF"/>
      </a:lt1>
      <a:dk2>
        <a:srgbClr val="4D87C7"/>
      </a:dk2>
      <a:lt2>
        <a:srgbClr val="80888C"/>
      </a:lt2>
      <a:accent1>
        <a:srgbClr val="FACC32"/>
      </a:accent1>
      <a:accent2>
        <a:srgbClr val="29B529"/>
      </a:accent2>
      <a:accent3>
        <a:srgbClr val="FFFFFF"/>
      </a:accent3>
      <a:accent4>
        <a:srgbClr val="000000"/>
      </a:accent4>
      <a:accent5>
        <a:srgbClr val="FCE2AD"/>
      </a:accent5>
      <a:accent6>
        <a:srgbClr val="24A424"/>
      </a:accent6>
      <a:hlink>
        <a:srgbClr val="88C9E0"/>
      </a:hlink>
      <a:folHlink>
        <a:srgbClr val="20761C"/>
      </a:folHlink>
    </a:clrScheme>
    <a:fontScheme name="EPS_Custom_print">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C0C0C0"/>
          </a:solid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ctr" defTabSz="914400" rtl="0" eaLnBrk="0" fontAlgn="base" latinLnBrk="0" hangingPunct="0">
          <a:lnSpc>
            <a:spcPct val="100000"/>
          </a:lnSpc>
          <a:spcBef>
            <a:spcPct val="20000"/>
          </a:spcBef>
          <a:spcAft>
            <a:spcPct val="0"/>
          </a:spcAft>
          <a:buClr>
            <a:schemeClr val="accent1"/>
          </a:buClr>
          <a:buSzPct val="90000"/>
          <a:buFont typeface="Wingdings" pitchFamily="2" charset="2"/>
          <a:buNone/>
          <a:tabLst/>
          <a:defRPr kumimoji="0" lang="en-US" sz="2000" b="0" i="0" u="none" strike="noStrike" cap="none" normalizeH="0" baseline="0" smtClean="0">
            <a:ln>
              <a:noFill/>
            </a:ln>
            <a:solidFill>
              <a:schemeClr val="accent2"/>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C0C0C0"/>
          </a:solid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ctr" defTabSz="914400" rtl="0" eaLnBrk="0" fontAlgn="base" latinLnBrk="0" hangingPunct="0">
          <a:lnSpc>
            <a:spcPct val="100000"/>
          </a:lnSpc>
          <a:spcBef>
            <a:spcPct val="20000"/>
          </a:spcBef>
          <a:spcAft>
            <a:spcPct val="0"/>
          </a:spcAft>
          <a:buClr>
            <a:schemeClr val="accent1"/>
          </a:buClr>
          <a:buSzPct val="90000"/>
          <a:buFont typeface="Wingdings" pitchFamily="2" charset="2"/>
          <a:buNone/>
          <a:tabLst/>
          <a:defRPr kumimoji="0" lang="en-US" sz="2000" b="0" i="0" u="none" strike="noStrike" cap="none" normalizeH="0" baseline="0" smtClean="0">
            <a:ln>
              <a:noFill/>
            </a:ln>
            <a:solidFill>
              <a:schemeClr val="accent2"/>
            </a:solidFill>
            <a:effectLst/>
            <a:latin typeface="Arial" charset="0"/>
          </a:defRPr>
        </a:defPPr>
      </a:lstStyle>
    </a:lnDef>
  </a:objectDefaults>
  <a:extraClrSchemeLst>
    <a:extraClrScheme>
      <a:clrScheme name="EPS_Custom_print 1">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PS_Custom_print 2">
        <a:dk1>
          <a:srgbClr val="000000"/>
        </a:dk1>
        <a:lt1>
          <a:srgbClr val="FFFFFF"/>
        </a:lt1>
        <a:dk2>
          <a:srgbClr val="000000"/>
        </a:dk2>
        <a:lt2>
          <a:srgbClr val="808080"/>
        </a:lt2>
        <a:accent1>
          <a:srgbClr val="000000"/>
        </a:accent1>
        <a:accent2>
          <a:srgbClr val="000000"/>
        </a:accent2>
        <a:accent3>
          <a:srgbClr val="FFFFFF"/>
        </a:accent3>
        <a:accent4>
          <a:srgbClr val="000000"/>
        </a:accent4>
        <a:accent5>
          <a:srgbClr val="AAAAAA"/>
        </a:accent5>
        <a:accent6>
          <a:srgbClr val="000000"/>
        </a:accent6>
        <a:hlink>
          <a:srgbClr val="000000"/>
        </a:hlink>
        <a:folHlink>
          <a:srgbClr val="00FFCC"/>
        </a:folHlink>
      </a:clrScheme>
      <a:clrMap bg1="lt1" tx1="dk1" bg2="lt2" tx2="dk2" accent1="accent1" accent2="accent2" accent3="accent3" accent4="accent4" accent5="accent5" accent6="accent6" hlink="hlink" folHlink="folHlink"/>
    </a:extraClrScheme>
    <a:extraClrScheme>
      <a:clrScheme name="EPS_Custom_print 3">
        <a:dk1>
          <a:srgbClr val="808080"/>
        </a:dk1>
        <a:lt1>
          <a:srgbClr val="FFFFFF"/>
        </a:lt1>
        <a:dk2>
          <a:srgbClr val="000000"/>
        </a:dk2>
        <a:lt2>
          <a:srgbClr val="FFFFFF"/>
        </a:lt2>
        <a:accent1>
          <a:srgbClr val="FF0000"/>
        </a:accent1>
        <a:accent2>
          <a:srgbClr val="FFFF00"/>
        </a:accent2>
        <a:accent3>
          <a:srgbClr val="AAAAAA"/>
        </a:accent3>
        <a:accent4>
          <a:srgbClr val="DADADA"/>
        </a:accent4>
        <a:accent5>
          <a:srgbClr val="FFAAAA"/>
        </a:accent5>
        <a:accent6>
          <a:srgbClr val="E7E700"/>
        </a:accent6>
        <a:hlink>
          <a:srgbClr val="FF0000"/>
        </a:hlink>
        <a:folHlink>
          <a:srgbClr val="008000"/>
        </a:folHlink>
      </a:clrScheme>
      <a:clrMap bg1="dk2" tx1="lt1" bg2="dk1" tx2="lt2" accent1="accent1" accent2="accent2" accent3="accent3" accent4="accent4" accent5="accent5" accent6="accent6" hlink="hlink" folHlink="folHlink"/>
    </a:extraClrScheme>
    <a:extraClrScheme>
      <a:clrScheme name="EPS_Custom_print 4">
        <a:dk1>
          <a:srgbClr val="000000"/>
        </a:dk1>
        <a:lt1>
          <a:srgbClr val="FFFFFF"/>
        </a:lt1>
        <a:dk2>
          <a:srgbClr val="000000"/>
        </a:dk2>
        <a:lt2>
          <a:srgbClr val="4D4D4D"/>
        </a:lt2>
        <a:accent1>
          <a:srgbClr val="287AC8"/>
        </a:accent1>
        <a:accent2>
          <a:srgbClr val="000000"/>
        </a:accent2>
        <a:accent3>
          <a:srgbClr val="FFFFFF"/>
        </a:accent3>
        <a:accent4>
          <a:srgbClr val="000000"/>
        </a:accent4>
        <a:accent5>
          <a:srgbClr val="ACBEE0"/>
        </a:accent5>
        <a:accent6>
          <a:srgbClr val="000000"/>
        </a:accent6>
        <a:hlink>
          <a:srgbClr val="287AC8"/>
        </a:hlink>
        <a:folHlink>
          <a:srgbClr val="CFFFA3"/>
        </a:folHlink>
      </a:clrScheme>
      <a:clrMap bg1="lt1" tx1="dk1" bg2="lt2" tx2="dk2" accent1="accent1" accent2="accent2" accent3="accent3" accent4="accent4" accent5="accent5" accent6="accent6" hlink="hlink" folHlink="folHlink"/>
    </a:extraClrScheme>
    <a:extraClrScheme>
      <a:clrScheme name="EPS_Custom_print 5">
        <a:dk1>
          <a:srgbClr val="000000"/>
        </a:dk1>
        <a:lt1>
          <a:srgbClr val="FFFFFF"/>
        </a:lt1>
        <a:dk2>
          <a:srgbClr val="287AC8"/>
        </a:dk2>
        <a:lt2>
          <a:srgbClr val="4D4D4D"/>
        </a:lt2>
        <a:accent1>
          <a:srgbClr val="287AC8"/>
        </a:accent1>
        <a:accent2>
          <a:srgbClr val="000000"/>
        </a:accent2>
        <a:accent3>
          <a:srgbClr val="FFFFFF"/>
        </a:accent3>
        <a:accent4>
          <a:srgbClr val="000000"/>
        </a:accent4>
        <a:accent5>
          <a:srgbClr val="ACBEE0"/>
        </a:accent5>
        <a:accent6>
          <a:srgbClr val="000000"/>
        </a:accent6>
        <a:hlink>
          <a:srgbClr val="287AC8"/>
        </a:hlink>
        <a:folHlink>
          <a:srgbClr val="CFFFA3"/>
        </a:folHlink>
      </a:clrScheme>
      <a:clrMap bg1="lt1" tx1="dk1" bg2="lt2" tx2="dk2" accent1="accent1" accent2="accent2" accent3="accent3" accent4="accent4" accent5="accent5" accent6="accent6" hlink="hlink" folHlink="folHlink"/>
    </a:extraClrScheme>
    <a:extraClrScheme>
      <a:clrScheme name="EPS_Custom_print 6">
        <a:dk1>
          <a:srgbClr val="000000"/>
        </a:dk1>
        <a:lt1>
          <a:srgbClr val="FFFFFF"/>
        </a:lt1>
        <a:dk2>
          <a:srgbClr val="287AC8"/>
        </a:dk2>
        <a:lt2>
          <a:srgbClr val="4D4D4D"/>
        </a:lt2>
        <a:accent1>
          <a:srgbClr val="00A1FA"/>
        </a:accent1>
        <a:accent2>
          <a:srgbClr val="008000"/>
        </a:accent2>
        <a:accent3>
          <a:srgbClr val="FFFFFF"/>
        </a:accent3>
        <a:accent4>
          <a:srgbClr val="000000"/>
        </a:accent4>
        <a:accent5>
          <a:srgbClr val="AACDFC"/>
        </a:accent5>
        <a:accent6>
          <a:srgbClr val="007300"/>
        </a:accent6>
        <a:hlink>
          <a:srgbClr val="E4BE00"/>
        </a:hlink>
        <a:folHlink>
          <a:srgbClr val="AF0703"/>
        </a:folHlink>
      </a:clrScheme>
      <a:clrMap bg1="lt1" tx1="dk1" bg2="lt2" tx2="dk2" accent1="accent1" accent2="accent2" accent3="accent3" accent4="accent4" accent5="accent5" accent6="accent6" hlink="hlink" folHlink="folHlink"/>
    </a:extraClrScheme>
    <a:extraClrScheme>
      <a:clrScheme name="EPS_Custom_print 7">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93FF93"/>
        </a:folHlink>
      </a:clrScheme>
      <a:clrMap bg1="lt1" tx1="dk1" bg2="lt2" tx2="dk2" accent1="accent1" accent2="accent2" accent3="accent3" accent4="accent4" accent5="accent5" accent6="accent6" hlink="hlink" folHlink="folHlink"/>
    </a:extraClrScheme>
    <a:extraClrScheme>
      <a:clrScheme name="EPS_Custom_print 8">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0B8173"/>
        </a:folHlink>
      </a:clrScheme>
      <a:clrMap bg1="lt1" tx1="dk1" bg2="lt2" tx2="dk2" accent1="accent1" accent2="accent2" accent3="accent3" accent4="accent4" accent5="accent5" accent6="accent6" hlink="hlink" folHlink="folHlink"/>
    </a:extraClrScheme>
    <a:extraClrScheme>
      <a:clrScheme name="EPS_Custom_print 9">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BC0024"/>
        </a:folHlink>
      </a:clrScheme>
      <a:clrMap bg1="lt1" tx1="dk1" bg2="lt2" tx2="dk2" accent1="accent1" accent2="accent2" accent3="accent3" accent4="accent4" accent5="accent5" accent6="accent6" hlink="hlink" folHlink="folHlink"/>
    </a:extraClrScheme>
    <a:extraClrScheme>
      <a:clrScheme name="EPS_Custom_print 10">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262674"/>
        </a:folHlink>
      </a:clrScheme>
      <a:clrMap bg1="lt1" tx1="dk1" bg2="lt2" tx2="dk2" accent1="accent1" accent2="accent2" accent3="accent3" accent4="accent4" accent5="accent5" accent6="accent6" hlink="hlink" folHlink="folHlink"/>
    </a:extraClrScheme>
    <a:extraClrScheme>
      <a:clrScheme name="EPS_Custom_print 11">
        <a:dk1>
          <a:srgbClr val="000000"/>
        </a:dk1>
        <a:lt1>
          <a:srgbClr val="FFFFFF"/>
        </a:lt1>
        <a:dk2>
          <a:srgbClr val="287AC8"/>
        </a:dk2>
        <a:lt2>
          <a:srgbClr val="4D4D4D"/>
        </a:lt2>
        <a:accent1>
          <a:srgbClr val="4B6EC0"/>
        </a:accent1>
        <a:accent2>
          <a:srgbClr val="C6E2FE"/>
        </a:accent2>
        <a:accent3>
          <a:srgbClr val="FFFFFF"/>
        </a:accent3>
        <a:accent4>
          <a:srgbClr val="000000"/>
        </a:accent4>
        <a:accent5>
          <a:srgbClr val="B1BADC"/>
        </a:accent5>
        <a:accent6>
          <a:srgbClr val="B3CDE6"/>
        </a:accent6>
        <a:hlink>
          <a:srgbClr val="FFCC66"/>
        </a:hlink>
        <a:folHlink>
          <a:srgbClr val="08406E"/>
        </a:folHlink>
      </a:clrScheme>
      <a:clrMap bg1="lt1" tx1="dk1" bg2="lt2" tx2="dk2" accent1="accent1" accent2="accent2" accent3="accent3" accent4="accent4" accent5="accent5" accent6="accent6" hlink="hlink" folHlink="folHlink"/>
    </a:extraClrScheme>
    <a:extraClrScheme>
      <a:clrScheme name="EPS_Custom_print 12">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08406E"/>
        </a:hlink>
        <a:folHlink>
          <a:srgbClr val="08406E"/>
        </a:folHlink>
      </a:clrScheme>
      <a:clrMap bg1="lt1" tx1="dk1" bg2="lt2" tx2="dk2" accent1="accent1" accent2="accent2" accent3="accent3" accent4="accent4" accent5="accent5" accent6="accent6" hlink="hlink" folHlink="folHlink"/>
    </a:extraClrScheme>
    <a:extraClrScheme>
      <a:clrScheme name="EPS_Custom_print 13">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104058"/>
        </a:hlink>
        <a:folHlink>
          <a:srgbClr val="08406E"/>
        </a:folHlink>
      </a:clrScheme>
      <a:clrMap bg1="lt1" tx1="dk1" bg2="lt2" tx2="dk2" accent1="accent1" accent2="accent2" accent3="accent3" accent4="accent4" accent5="accent5" accent6="accent6" hlink="hlink" folHlink="folHlink"/>
    </a:extraClrScheme>
    <a:extraClrScheme>
      <a:clrScheme name="EPS_Custom_print 14">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364068"/>
        </a:hlink>
        <a:folHlink>
          <a:srgbClr val="08406E"/>
        </a:folHlink>
      </a:clrScheme>
      <a:clrMap bg1="lt1" tx1="dk1" bg2="lt2" tx2="dk2" accent1="accent1" accent2="accent2" accent3="accent3" accent4="accent4" accent5="accent5" accent6="accent6" hlink="hlink" folHlink="folHlink"/>
    </a:extraClrScheme>
    <a:extraClrScheme>
      <a:clrScheme name="EPS_Custom_print 15">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273D6F"/>
        </a:hlink>
        <a:folHlink>
          <a:srgbClr val="99FF99"/>
        </a:folHlink>
      </a:clrScheme>
      <a:clrMap bg1="lt1" tx1="dk1" bg2="lt2" tx2="dk2" accent1="accent1" accent2="accent2" accent3="accent3" accent4="accent4" accent5="accent5" accent6="accent6" hlink="hlink" folHlink="folHlink"/>
    </a:extraClrScheme>
    <a:extraClrScheme>
      <a:clrScheme name="EPS_Custom_print 16">
        <a:dk1>
          <a:srgbClr val="000000"/>
        </a:dk1>
        <a:lt1>
          <a:srgbClr val="FFFFFF"/>
        </a:lt1>
        <a:dk2>
          <a:srgbClr val="4B6EC0"/>
        </a:dk2>
        <a:lt2>
          <a:srgbClr val="4D4D4D"/>
        </a:lt2>
        <a:accent1>
          <a:srgbClr val="CDE5FE"/>
        </a:accent1>
        <a:accent2>
          <a:srgbClr val="FFCC66"/>
        </a:accent2>
        <a:accent3>
          <a:srgbClr val="FFFFFF"/>
        </a:accent3>
        <a:accent4>
          <a:srgbClr val="000000"/>
        </a:accent4>
        <a:accent5>
          <a:srgbClr val="E3F0FE"/>
        </a:accent5>
        <a:accent6>
          <a:srgbClr val="E7B95C"/>
        </a:accent6>
        <a:hlink>
          <a:srgbClr val="273D6F"/>
        </a:hlink>
        <a:folHlink>
          <a:srgbClr val="CCFFC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Golder_Associates_Logo_PPT_Template__White_Background_2007">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Golder_Associates_Logo_PPT_Template__White_Background_2007">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Golder_Associates_Logo_PPT_Template__White_Background_2007">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Golder_Associates_Logo_PPT_Template__White_Background_2007">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3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TotalTime>
  <Words>1653</Words>
  <Application>Microsoft Office PowerPoint</Application>
  <PresentationFormat>Apresentação na tela (4:3)</PresentationFormat>
  <Paragraphs>103</Paragraphs>
  <Slides>24</Slides>
  <Notes>4</Notes>
  <HiddenSlides>0</HiddenSlides>
  <MMClips>0</MMClips>
  <ScaleCrop>false</ScaleCrop>
  <HeadingPairs>
    <vt:vector size="4" baseType="variant">
      <vt:variant>
        <vt:lpstr>Tema</vt:lpstr>
      </vt:variant>
      <vt:variant>
        <vt:i4>7</vt:i4>
      </vt:variant>
      <vt:variant>
        <vt:lpstr>Títulos de slides</vt:lpstr>
      </vt:variant>
      <vt:variant>
        <vt:i4>24</vt:i4>
      </vt:variant>
    </vt:vector>
  </HeadingPairs>
  <TitlesOfParts>
    <vt:vector size="31" baseType="lpstr">
      <vt:lpstr>Tema do Office</vt:lpstr>
      <vt:lpstr>EPS_Custom_print</vt:lpstr>
      <vt:lpstr>1_EPS_Custom_print</vt:lpstr>
      <vt:lpstr>Golder_Associates_Logo_PPT_Template__White_Background_2007</vt:lpstr>
      <vt:lpstr>1_Golder_Associates_Logo_PPT_Template__White_Background_2007</vt:lpstr>
      <vt:lpstr>2_Golder_Associates_Logo_PPT_Template__White_Background_2007</vt:lpstr>
      <vt:lpstr>3_Golder_Associates_Logo_PPT_Template__White_Background_2007</vt:lpstr>
      <vt:lpstr>Serra do curral um futuro ameaçado</vt:lpstr>
      <vt:lpstr>Apresentação do PowerPoint</vt:lpstr>
      <vt:lpstr>Apresentação do PowerPoint</vt:lpstr>
      <vt:lpstr>Apresentação do PowerPoint</vt:lpstr>
      <vt:lpstr>Apresentação do PowerPoint</vt:lpstr>
      <vt:lpstr>Apresentação do PowerPoint</vt:lpstr>
      <vt:lpstr>Apresentação do PowerPoint</vt:lpstr>
      <vt:lpstr>Localização (concepção original)</vt:lpstr>
      <vt:lpstr>Localização (concepção atual)</vt:lpstr>
      <vt:lpstr>Arranjo Geral Fase 1</vt:lpstr>
      <vt:lpstr>Arranjo Geral Fase 2</vt:lpstr>
      <vt:lpstr>ÁREAS DE INFLUÊNCIA – MEIO FÍSICO PROJETO CMST</vt:lpstr>
      <vt:lpstr>INTERFERÊNCIA EM ÁREAS DE PRESERVAÇÃO PERMANENTE (APPS) – PROJETO CMST</vt:lpstr>
      <vt:lpstr>ÁREAS DE INFLUÊNCIA – MEIO BIÓTICO – PROJETO CMST</vt:lpstr>
      <vt:lpstr>ÁREAS DE INFLUÊNCIA – MEIO SOCIOECONÔMICO – PROJETO CMST</vt:lpstr>
      <vt:lpstr>IMPACTOS NA SERRA DO CURRAL</vt:lpstr>
      <vt:lpstr>Apresentação do PowerPoint</vt:lpstr>
      <vt:lpstr>Apresentação do PowerPoint</vt:lpstr>
      <vt:lpstr>Impactos </vt:lpstr>
      <vt:lpstr>Apresentação do PowerPoint</vt:lpstr>
      <vt:lpstr>Apresentação do PowerPoint</vt:lpstr>
      <vt:lpstr>Apresentação do PowerPoint</vt:lpstr>
      <vt:lpstr>Apresentação do PowerPoint</vt:lpstr>
      <vt:lpstr>conclusões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Convidado</dc:creator>
  <cp:lastModifiedBy>Luis Otávio Gonçalves Costa</cp:lastModifiedBy>
  <cp:revision>13</cp:revision>
  <dcterms:created xsi:type="dcterms:W3CDTF">2018-05-08T18:27:18Z</dcterms:created>
  <dcterms:modified xsi:type="dcterms:W3CDTF">2018-08-14T13:24:54Z</dcterms:modified>
</cp:coreProperties>
</file>