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2.xml" ContentType="application/vnd.openxmlformats-officedocument.theme+xml"/>
  <Override PartName="/ppt/slideLayouts/slideLayout7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19" r:id="rId1"/>
    <p:sldMasterId id="2147483720" r:id="rId2"/>
    <p:sldMasterId id="2147483721" r:id="rId3"/>
  </p:sldMasterIdLst>
  <p:notesMasterIdLst>
    <p:notesMasterId r:id="rId12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5143500" type="screen16x9"/>
  <p:notesSz cx="6858000" cy="9144000"/>
  <p:embeddedFontLst>
    <p:embeddedFont>
      <p:font typeface="Source Sans Pro" panose="020B0503030403020204" pitchFamily="34" charset="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Open Sans" panose="020B0606030504020204" pitchFamily="34" charset="0"/>
      <p:regular r:id="rId21"/>
      <p:bold r:id="rId22"/>
      <p:italic r:id="rId23"/>
      <p:boldItalic r:id="rId24"/>
    </p:embeddedFont>
    <p:embeddedFont>
      <p:font typeface="Montserrat" panose="020B0604020202020204" charset="0"/>
      <p:bold r:id="rId25"/>
      <p:boldItalic r:id="rId26"/>
    </p:embeddedFont>
    <p:embeddedFont>
      <p:font typeface="Montserrat Light" panose="020B0604020202020204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6" d="100"/>
          <a:sy n="116" d="100"/>
        </p:scale>
        <p:origin x="-252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9.fntdata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12.fntdata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10" Type="http://schemas.openxmlformats.org/officeDocument/2006/relationships/slide" Target="slides/slide7.xml"/><Relationship Id="rId19" Type="http://schemas.openxmlformats.org/officeDocument/2006/relationships/font" Target="fonts/font7.fntdata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1900924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Shape 403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Shape 404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Shape 411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Shape 41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Shape 418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3 fundadores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como surgiu a ideia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quanto tempo levou para desenvolver a 1 versão do app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Passamos a cobrar taxa por corridas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Lançamos o modo desconto, que fez com que os táxis voltassem a ser competitivos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sede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cadastramento artesanal de motoristas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desafios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limitações orçamentárias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quando começou a dar certo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concorrência com Easy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expansão nacional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Juliano - casa do amigo no Rio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assaltos na nossa sede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aprimoramentos no app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conquista do mercado de táxi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entrada da Uber</a:t>
            </a:r>
            <a:endParaRPr/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consequências para empresa - Davi vs Golias</a:t>
            </a:r>
            <a:endParaRPr/>
          </a:p>
        </p:txBody>
      </p:sp>
      <p:sp>
        <p:nvSpPr>
          <p:cNvPr id="419" name="Shape 41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Shape 456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7" name="Shape 4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Shape 46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Shape 46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Shape 471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Shape 472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Shape 477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8" name="Shape 47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Shape 488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9" name="Shape 48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rigado_02">
  <p:cSld name="Obrigado_02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177800" marR="0" lvl="0" indent="-1714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53" name="Shape 5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759179" y="2245511"/>
            <a:ext cx="964688" cy="67224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Shape 54"/>
          <p:cNvSpPr txBox="1"/>
          <p:nvPr/>
        </p:nvSpPr>
        <p:spPr>
          <a:xfrm>
            <a:off x="871115" y="2167965"/>
            <a:ext cx="28854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5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Obrigado!</a:t>
            </a:r>
            <a:endParaRPr sz="4500" b="1" i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Explicativo 02">
  <p:cSld name="Abre Explicativo 02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57" name="Shape 5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357239" y="1314450"/>
            <a:ext cx="21360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F3B329"/>
              </a:buClr>
              <a:buSzPts val="3600"/>
              <a:buFont typeface="Arial"/>
              <a:buNone/>
              <a:defRPr sz="3600" b="1" i="0" u="none" strike="noStrike" cap="none">
                <a:solidFill>
                  <a:srgbClr val="F3B32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2"/>
          </p:nvPr>
        </p:nvSpPr>
        <p:spPr>
          <a:xfrm>
            <a:off x="357239" y="411956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3"/>
          </p:nvPr>
        </p:nvSpPr>
        <p:spPr>
          <a:xfrm>
            <a:off x="6581382" y="1314450"/>
            <a:ext cx="21495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4"/>
          </p:nvPr>
        </p:nvSpPr>
        <p:spPr>
          <a:xfrm>
            <a:off x="4240963" y="1314451"/>
            <a:ext cx="21048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áfico 01">
  <p:cSld name="Gráfico 0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/>
          </p:cNvSpPr>
          <p:nvPr>
            <p:ph type="chart" idx="2"/>
          </p:nvPr>
        </p:nvSpPr>
        <p:spPr>
          <a:xfrm>
            <a:off x="413147" y="1323872"/>
            <a:ext cx="3888600" cy="34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4" name="Shape 64"/>
          <p:cNvSpPr>
            <a:spLocks noGrp="1"/>
          </p:cNvSpPr>
          <p:nvPr>
            <p:ph type="chart" idx="3"/>
          </p:nvPr>
        </p:nvSpPr>
        <p:spPr>
          <a:xfrm>
            <a:off x="4842272" y="1323872"/>
            <a:ext cx="3888600" cy="34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353513" y="411956"/>
            <a:ext cx="42186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body" idx="4"/>
          </p:nvPr>
        </p:nvSpPr>
        <p:spPr>
          <a:xfrm>
            <a:off x="353513" y="705678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67" name="Shape 6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Logo">
  <p:cSld name="Somente Logo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Shape 6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marelo 01">
  <p:cSld name="Amarelo 0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2734891" y="411956"/>
            <a:ext cx="39159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body" idx="2"/>
          </p:nvPr>
        </p:nvSpPr>
        <p:spPr>
          <a:xfrm>
            <a:off x="2734891" y="697735"/>
            <a:ext cx="3915900" cy="1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3B329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F3B32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74" name="Shape 7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Shape 75"/>
          <p:cNvSpPr/>
          <p:nvPr/>
        </p:nvSpPr>
        <p:spPr>
          <a:xfrm>
            <a:off x="0" y="0"/>
            <a:ext cx="2493300" cy="5143500"/>
          </a:xfrm>
          <a:prstGeom prst="rect">
            <a:avLst/>
          </a:prstGeom>
          <a:solidFill>
            <a:srgbClr val="F3B329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Shape 76"/>
          <p:cNvSpPr txBox="1">
            <a:spLocks noGrp="1"/>
          </p:cNvSpPr>
          <p:nvPr>
            <p:ph type="body" idx="3"/>
          </p:nvPr>
        </p:nvSpPr>
        <p:spPr>
          <a:xfrm>
            <a:off x="349268" y="1314450"/>
            <a:ext cx="14754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livre">
  <p:cSld name="Título livre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353513" y="705678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80" name="Shape 8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Shape 81"/>
          <p:cNvSpPr txBox="1">
            <a:spLocks noGrp="1"/>
          </p:cNvSpPr>
          <p:nvPr>
            <p:ph type="body" idx="2"/>
          </p:nvPr>
        </p:nvSpPr>
        <p:spPr>
          <a:xfrm>
            <a:off x="353513" y="411956"/>
            <a:ext cx="42186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genta 01">
  <p:cSld name="Magenta 01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84" name="Shape 8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Shape 85"/>
          <p:cNvSpPr/>
          <p:nvPr/>
        </p:nvSpPr>
        <p:spPr>
          <a:xfrm>
            <a:off x="0" y="0"/>
            <a:ext cx="2493300" cy="5143500"/>
          </a:xfrm>
          <a:prstGeom prst="rect">
            <a:avLst/>
          </a:prstGeom>
          <a:solidFill>
            <a:srgbClr val="D8117D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E7792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357693" y="1314450"/>
            <a:ext cx="14754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FFDA1A"/>
              </a:buClr>
              <a:buSzPts val="1200"/>
              <a:buFont typeface="Arial"/>
              <a:buNone/>
              <a:defRPr sz="1200" b="1" i="0" u="none" strike="noStrike" cap="none">
                <a:solidFill>
                  <a:srgbClr val="FFDA1A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body" idx="2"/>
          </p:nvPr>
        </p:nvSpPr>
        <p:spPr>
          <a:xfrm>
            <a:off x="2734891" y="408846"/>
            <a:ext cx="3915900" cy="19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body" idx="3"/>
          </p:nvPr>
        </p:nvSpPr>
        <p:spPr>
          <a:xfrm>
            <a:off x="2734891" y="694481"/>
            <a:ext cx="3915900" cy="2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D8117D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D811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genta 02">
  <p:cSld name="Magenta 02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/>
          <p:nvPr/>
        </p:nvSpPr>
        <p:spPr>
          <a:xfrm>
            <a:off x="0" y="1"/>
            <a:ext cx="9144000" cy="1013700"/>
          </a:xfrm>
          <a:prstGeom prst="rect">
            <a:avLst/>
          </a:prstGeom>
          <a:solidFill>
            <a:srgbClr val="D8117D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357239" y="1198365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body" idx="2"/>
          </p:nvPr>
        </p:nvSpPr>
        <p:spPr>
          <a:xfrm>
            <a:off x="357239" y="1484144"/>
            <a:ext cx="4214700" cy="1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D8117D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D811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94" name="Shape 9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Shape 95"/>
          <p:cNvSpPr txBox="1">
            <a:spLocks noGrp="1"/>
          </p:cNvSpPr>
          <p:nvPr>
            <p:ph type="body" idx="3"/>
          </p:nvPr>
        </p:nvSpPr>
        <p:spPr>
          <a:xfrm>
            <a:off x="353513" y="1859875"/>
            <a:ext cx="62973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yan 03">
  <p:cSld name="Cyan 03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98" name="Shape 9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Shape 9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A3D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Shape 100"/>
          <p:cNvSpPr txBox="1">
            <a:spLocks noGrp="1"/>
          </p:cNvSpPr>
          <p:nvPr>
            <p:ph type="body" idx="1"/>
          </p:nvPr>
        </p:nvSpPr>
        <p:spPr>
          <a:xfrm>
            <a:off x="4783426" y="411956"/>
            <a:ext cx="34383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body" idx="2"/>
          </p:nvPr>
        </p:nvSpPr>
        <p:spPr>
          <a:xfrm>
            <a:off x="4783426" y="697735"/>
            <a:ext cx="34383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A3DB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00A3D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body" idx="3"/>
          </p:nvPr>
        </p:nvSpPr>
        <p:spPr>
          <a:xfrm>
            <a:off x="4774558" y="1140256"/>
            <a:ext cx="3956400" cy="33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G 01">
  <p:cSld name="IMG 01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/>
          </p:cNvSpPr>
          <p:nvPr>
            <p:ph type="pic" idx="2"/>
          </p:nvPr>
        </p:nvSpPr>
        <p:spPr>
          <a:xfrm>
            <a:off x="413147" y="897408"/>
            <a:ext cx="2635500" cy="170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05" name="Shape 105"/>
          <p:cNvSpPr>
            <a:spLocks noGrp="1"/>
          </p:cNvSpPr>
          <p:nvPr>
            <p:ph type="pic" idx="3"/>
          </p:nvPr>
        </p:nvSpPr>
        <p:spPr>
          <a:xfrm>
            <a:off x="3254135" y="897408"/>
            <a:ext cx="2635500" cy="170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06" name="Shape 106"/>
          <p:cNvSpPr>
            <a:spLocks noGrp="1"/>
          </p:cNvSpPr>
          <p:nvPr>
            <p:ph type="pic" idx="4"/>
          </p:nvPr>
        </p:nvSpPr>
        <p:spPr>
          <a:xfrm>
            <a:off x="6095122" y="897408"/>
            <a:ext cx="2635500" cy="170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07" name="Shape 107"/>
          <p:cNvSpPr>
            <a:spLocks noGrp="1"/>
          </p:cNvSpPr>
          <p:nvPr>
            <p:ph type="pic" idx="5"/>
          </p:nvPr>
        </p:nvSpPr>
        <p:spPr>
          <a:xfrm>
            <a:off x="413147" y="2802850"/>
            <a:ext cx="2635500" cy="170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08" name="Shape 108"/>
          <p:cNvSpPr>
            <a:spLocks noGrp="1"/>
          </p:cNvSpPr>
          <p:nvPr>
            <p:ph type="pic" idx="6"/>
          </p:nvPr>
        </p:nvSpPr>
        <p:spPr>
          <a:xfrm>
            <a:off x="3254135" y="2802850"/>
            <a:ext cx="2635500" cy="170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09" name="Shape 109"/>
          <p:cNvSpPr>
            <a:spLocks noGrp="1"/>
          </p:cNvSpPr>
          <p:nvPr>
            <p:ph type="pic" idx="7"/>
          </p:nvPr>
        </p:nvSpPr>
        <p:spPr>
          <a:xfrm>
            <a:off x="6095122" y="2802850"/>
            <a:ext cx="2635500" cy="170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353513" y="411956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12" name="Shape 11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+ IMG">
  <p:cSld name="Título + IMG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/>
          </p:cNvSpPr>
          <p:nvPr>
            <p:ph type="pic" idx="2"/>
          </p:nvPr>
        </p:nvSpPr>
        <p:spPr>
          <a:xfrm>
            <a:off x="413147" y="1408614"/>
            <a:ext cx="3888600" cy="28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15" name="Shape 115"/>
          <p:cNvSpPr>
            <a:spLocks noGrp="1"/>
          </p:cNvSpPr>
          <p:nvPr>
            <p:ph type="pic" idx="3"/>
          </p:nvPr>
        </p:nvSpPr>
        <p:spPr>
          <a:xfrm>
            <a:off x="4842272" y="1408614"/>
            <a:ext cx="3888600" cy="28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353513" y="411956"/>
            <a:ext cx="42186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body" idx="4"/>
          </p:nvPr>
        </p:nvSpPr>
        <p:spPr>
          <a:xfrm>
            <a:off x="353513" y="705678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19" name="Shape 1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MG 03">
  <p:cSld name="IMG 03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/>
          </p:cNvSpPr>
          <p:nvPr>
            <p:ph type="pic" idx="2"/>
          </p:nvPr>
        </p:nvSpPr>
        <p:spPr>
          <a:xfrm>
            <a:off x="4842272" y="411957"/>
            <a:ext cx="3888600" cy="43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22" name="Shape 122"/>
          <p:cNvSpPr>
            <a:spLocks noGrp="1"/>
          </p:cNvSpPr>
          <p:nvPr>
            <p:ph type="pic" idx="3"/>
          </p:nvPr>
        </p:nvSpPr>
        <p:spPr>
          <a:xfrm>
            <a:off x="413147" y="411957"/>
            <a:ext cx="3888600" cy="43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xt + IMG 01">
  <p:cSld name="Txt + IMG 0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/>
          </p:cNvSpPr>
          <p:nvPr>
            <p:ph type="pic" idx="2"/>
          </p:nvPr>
        </p:nvSpPr>
        <p:spPr>
          <a:xfrm>
            <a:off x="4842272" y="0"/>
            <a:ext cx="4301700" cy="51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353513" y="1212575"/>
            <a:ext cx="3948300" cy="32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body" idx="3"/>
          </p:nvPr>
        </p:nvSpPr>
        <p:spPr>
          <a:xfrm>
            <a:off x="353513" y="411956"/>
            <a:ext cx="39483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27" name="Shape 127"/>
          <p:cNvSpPr txBox="1">
            <a:spLocks noGrp="1"/>
          </p:cNvSpPr>
          <p:nvPr>
            <p:ph type="body" idx="4"/>
          </p:nvPr>
        </p:nvSpPr>
        <p:spPr>
          <a:xfrm>
            <a:off x="353513" y="705678"/>
            <a:ext cx="3948300" cy="1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body" idx="5"/>
          </p:nvPr>
        </p:nvSpPr>
        <p:spPr>
          <a:xfrm>
            <a:off x="353513" y="4596280"/>
            <a:ext cx="3948300" cy="1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  <a:defRPr sz="11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>
  <p:cSld name="Em branco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a 01A">
  <p:cSld name="Capa 01A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177800" marR="0" lvl="0" indent="-1714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32" name="Shape 1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724677" y="1847000"/>
            <a:ext cx="2074534" cy="1445635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Shape 133"/>
          <p:cNvSpPr txBox="1">
            <a:spLocks noGrp="1"/>
          </p:cNvSpPr>
          <p:nvPr>
            <p:ph type="title"/>
          </p:nvPr>
        </p:nvSpPr>
        <p:spPr>
          <a:xfrm>
            <a:off x="359569" y="2051620"/>
            <a:ext cx="3888600" cy="10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a  01B">
  <p:cSld name="Capa  01B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177800" marR="0" lvl="0" indent="-1714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36" name="Shape 1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724677" y="1847000"/>
            <a:ext cx="2074534" cy="144563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Shape 137"/>
          <p:cNvSpPr txBox="1">
            <a:spLocks noGrp="1"/>
          </p:cNvSpPr>
          <p:nvPr>
            <p:ph type="title"/>
          </p:nvPr>
        </p:nvSpPr>
        <p:spPr>
          <a:xfrm>
            <a:off x="359569" y="2051620"/>
            <a:ext cx="3888600" cy="10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100"/>
              <a:buFont typeface="Arial"/>
              <a:buNone/>
              <a:defRPr sz="41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apa 02">
  <p:cSld name="Capa 02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177800" marR="0" lvl="0" indent="-1714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40" name="Shape 140"/>
          <p:cNvSpPr txBox="1">
            <a:spLocks noGrp="1"/>
          </p:cNvSpPr>
          <p:nvPr>
            <p:ph type="title"/>
          </p:nvPr>
        </p:nvSpPr>
        <p:spPr>
          <a:xfrm>
            <a:off x="315175" y="1971404"/>
            <a:ext cx="5739600" cy="67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334769" y="2694385"/>
            <a:ext cx="4158900" cy="4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42" name="Shape 14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759179" y="1919456"/>
            <a:ext cx="966923" cy="6737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go + Pág.">
  <p:cSld name="Logo + Pág.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145" name="Shape 14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+ txt">
  <p:cSld name="Título + t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353513" y="1212575"/>
            <a:ext cx="6405900" cy="3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48" name="Shape 148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49" name="Shape 149"/>
          <p:cNvSpPr txBox="1">
            <a:spLocks noGrp="1"/>
          </p:cNvSpPr>
          <p:nvPr>
            <p:ph type="body" idx="2"/>
          </p:nvPr>
        </p:nvSpPr>
        <p:spPr>
          <a:xfrm>
            <a:off x="353513" y="705678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50" name="Shape 150"/>
          <p:cNvSpPr txBox="1">
            <a:spLocks noGrp="1"/>
          </p:cNvSpPr>
          <p:nvPr>
            <p:ph type="body" idx="3"/>
          </p:nvPr>
        </p:nvSpPr>
        <p:spPr>
          <a:xfrm>
            <a:off x="353513" y="411956"/>
            <a:ext cx="42186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51" name="Shape 15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+ subtítulo + txt">
  <p:cSld name="Título + subtítulo + txt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>
            <a:spLocks noGrp="1"/>
          </p:cNvSpPr>
          <p:nvPr>
            <p:ph type="body" idx="1"/>
          </p:nvPr>
        </p:nvSpPr>
        <p:spPr>
          <a:xfrm>
            <a:off x="353513" y="1441175"/>
            <a:ext cx="6405900" cy="32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54" name="Shape 154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55" name="Shape 155"/>
          <p:cNvSpPr txBox="1">
            <a:spLocks noGrp="1"/>
          </p:cNvSpPr>
          <p:nvPr>
            <p:ph type="body" idx="2"/>
          </p:nvPr>
        </p:nvSpPr>
        <p:spPr>
          <a:xfrm>
            <a:off x="353513" y="705678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56" name="Shape 156"/>
          <p:cNvSpPr txBox="1">
            <a:spLocks noGrp="1"/>
          </p:cNvSpPr>
          <p:nvPr>
            <p:ph type="body" idx="3"/>
          </p:nvPr>
        </p:nvSpPr>
        <p:spPr>
          <a:xfrm>
            <a:off x="353513" y="1123122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57" name="Shape 157"/>
          <p:cNvSpPr txBox="1">
            <a:spLocks noGrp="1"/>
          </p:cNvSpPr>
          <p:nvPr>
            <p:ph type="body" idx="4"/>
          </p:nvPr>
        </p:nvSpPr>
        <p:spPr>
          <a:xfrm>
            <a:off x="353513" y="411956"/>
            <a:ext cx="42186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58" name="Shape 15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t + rodapé">
  <p:cSld name="Txt + rodapé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>
            <a:spLocks noGrp="1"/>
          </p:cNvSpPr>
          <p:nvPr>
            <p:ph type="body" idx="1"/>
          </p:nvPr>
        </p:nvSpPr>
        <p:spPr>
          <a:xfrm>
            <a:off x="353513" y="1212575"/>
            <a:ext cx="6405900" cy="32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61" name="Shape 161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62" name="Shape 162"/>
          <p:cNvSpPr txBox="1">
            <a:spLocks noGrp="1"/>
          </p:cNvSpPr>
          <p:nvPr>
            <p:ph type="body" idx="2"/>
          </p:nvPr>
        </p:nvSpPr>
        <p:spPr>
          <a:xfrm>
            <a:off x="353513" y="411956"/>
            <a:ext cx="42186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63" name="Shape 163"/>
          <p:cNvSpPr txBox="1">
            <a:spLocks noGrp="1"/>
          </p:cNvSpPr>
          <p:nvPr>
            <p:ph type="body" idx="3"/>
          </p:nvPr>
        </p:nvSpPr>
        <p:spPr>
          <a:xfrm>
            <a:off x="353513" y="705678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64" name="Shape 164"/>
          <p:cNvSpPr txBox="1">
            <a:spLocks noGrp="1"/>
          </p:cNvSpPr>
          <p:nvPr>
            <p:ph type="body" idx="4"/>
          </p:nvPr>
        </p:nvSpPr>
        <p:spPr>
          <a:xfrm>
            <a:off x="353513" y="4596280"/>
            <a:ext cx="6405900" cy="17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  <a:defRPr sz="11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65" name="Shape 16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t em colunas">
  <p:cSld name="Txt em colunas"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>
            <a:spLocks noGrp="1"/>
          </p:cNvSpPr>
          <p:nvPr>
            <p:ph type="body" idx="1"/>
          </p:nvPr>
        </p:nvSpPr>
        <p:spPr>
          <a:xfrm>
            <a:off x="353513" y="1212575"/>
            <a:ext cx="3948300" cy="32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68" name="Shape 168"/>
          <p:cNvSpPr txBox="1">
            <a:spLocks noGrp="1"/>
          </p:cNvSpPr>
          <p:nvPr>
            <p:ph type="body" idx="2"/>
          </p:nvPr>
        </p:nvSpPr>
        <p:spPr>
          <a:xfrm>
            <a:off x="353513" y="705678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69" name="Shape 169"/>
          <p:cNvSpPr txBox="1">
            <a:spLocks noGrp="1"/>
          </p:cNvSpPr>
          <p:nvPr>
            <p:ph type="body" idx="3"/>
          </p:nvPr>
        </p:nvSpPr>
        <p:spPr>
          <a:xfrm>
            <a:off x="4782638" y="1212575"/>
            <a:ext cx="3948300" cy="32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70" name="Shape 170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171" name="Shape 171"/>
          <p:cNvSpPr txBox="1">
            <a:spLocks noGrp="1"/>
          </p:cNvSpPr>
          <p:nvPr>
            <p:ph type="body" idx="4"/>
          </p:nvPr>
        </p:nvSpPr>
        <p:spPr>
          <a:xfrm>
            <a:off x="353513" y="411956"/>
            <a:ext cx="42186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72" name="Shape 17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nas + rodapé">
  <p:cSld name="Colunas + rodapé"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>
            <a:spLocks noGrp="1"/>
          </p:cNvSpPr>
          <p:nvPr>
            <p:ph type="body" idx="1"/>
          </p:nvPr>
        </p:nvSpPr>
        <p:spPr>
          <a:xfrm>
            <a:off x="353513" y="1212575"/>
            <a:ext cx="3948300" cy="32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75" name="Shape 175"/>
          <p:cNvSpPr txBox="1">
            <a:spLocks noGrp="1"/>
          </p:cNvSpPr>
          <p:nvPr>
            <p:ph type="body" idx="2"/>
          </p:nvPr>
        </p:nvSpPr>
        <p:spPr>
          <a:xfrm>
            <a:off x="353513" y="411956"/>
            <a:ext cx="42186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76" name="Shape 176"/>
          <p:cNvSpPr txBox="1">
            <a:spLocks noGrp="1"/>
          </p:cNvSpPr>
          <p:nvPr>
            <p:ph type="body" idx="3"/>
          </p:nvPr>
        </p:nvSpPr>
        <p:spPr>
          <a:xfrm>
            <a:off x="353513" y="705678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77" name="Shape 177"/>
          <p:cNvSpPr txBox="1">
            <a:spLocks noGrp="1"/>
          </p:cNvSpPr>
          <p:nvPr>
            <p:ph type="body" idx="4"/>
          </p:nvPr>
        </p:nvSpPr>
        <p:spPr>
          <a:xfrm>
            <a:off x="353513" y="4596280"/>
            <a:ext cx="3948300" cy="1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  <a:defRPr sz="11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78" name="Shape 178"/>
          <p:cNvSpPr txBox="1">
            <a:spLocks noGrp="1"/>
          </p:cNvSpPr>
          <p:nvPr>
            <p:ph type="body" idx="5"/>
          </p:nvPr>
        </p:nvSpPr>
        <p:spPr>
          <a:xfrm>
            <a:off x="4782638" y="1212575"/>
            <a:ext cx="3948300" cy="32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79" name="Shape 179"/>
          <p:cNvSpPr txBox="1">
            <a:spLocks noGrp="1"/>
          </p:cNvSpPr>
          <p:nvPr>
            <p:ph type="body" idx="6"/>
          </p:nvPr>
        </p:nvSpPr>
        <p:spPr>
          <a:xfrm>
            <a:off x="4782638" y="4596280"/>
            <a:ext cx="3948300" cy="1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  <a:defRPr sz="11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80" name="Shape 18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xt + IMG 02">
  <p:cSld name="Txt + IMG 02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>
            <a:spLocks noGrp="1"/>
          </p:cNvSpPr>
          <p:nvPr>
            <p:ph type="pic" idx="2"/>
          </p:nvPr>
        </p:nvSpPr>
        <p:spPr>
          <a:xfrm>
            <a:off x="4842273" y="411956"/>
            <a:ext cx="3888600" cy="44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353513" y="1212575"/>
            <a:ext cx="3948300" cy="32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84" name="Shape 184"/>
          <p:cNvSpPr txBox="1">
            <a:spLocks noGrp="1"/>
          </p:cNvSpPr>
          <p:nvPr>
            <p:ph type="body" idx="3"/>
          </p:nvPr>
        </p:nvSpPr>
        <p:spPr>
          <a:xfrm>
            <a:off x="353513" y="411956"/>
            <a:ext cx="39483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85" name="Shape 185"/>
          <p:cNvSpPr txBox="1">
            <a:spLocks noGrp="1"/>
          </p:cNvSpPr>
          <p:nvPr>
            <p:ph type="body" idx="4"/>
          </p:nvPr>
        </p:nvSpPr>
        <p:spPr>
          <a:xfrm>
            <a:off x="353513" y="705678"/>
            <a:ext cx="3948300" cy="1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86" name="Shape 186"/>
          <p:cNvSpPr txBox="1">
            <a:spLocks noGrp="1"/>
          </p:cNvSpPr>
          <p:nvPr>
            <p:ph type="body" idx="5"/>
          </p:nvPr>
        </p:nvSpPr>
        <p:spPr>
          <a:xfrm>
            <a:off x="353513" y="4596280"/>
            <a:ext cx="3948300" cy="1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  <a:defRPr sz="11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G 02">
  <p:cSld name="IMG 02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>
            <a:spLocks noGrp="1"/>
          </p:cNvSpPr>
          <p:nvPr>
            <p:ph type="pic" idx="2"/>
          </p:nvPr>
        </p:nvSpPr>
        <p:spPr>
          <a:xfrm>
            <a:off x="413147" y="897408"/>
            <a:ext cx="8317800" cy="38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89" name="Shape 189"/>
          <p:cNvSpPr txBox="1">
            <a:spLocks noGrp="1"/>
          </p:cNvSpPr>
          <p:nvPr>
            <p:ph type="body" idx="1"/>
          </p:nvPr>
        </p:nvSpPr>
        <p:spPr>
          <a:xfrm>
            <a:off x="353513" y="411956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190" name="Shape 19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MG 04">
  <p:cSld name="IMG 04"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>
            <a:spLocks noGrp="1"/>
          </p:cNvSpPr>
          <p:nvPr>
            <p:ph type="pic" idx="2"/>
          </p:nvPr>
        </p:nvSpPr>
        <p:spPr>
          <a:xfrm>
            <a:off x="413147" y="411956"/>
            <a:ext cx="2725200" cy="21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93" name="Shape 193"/>
          <p:cNvSpPr>
            <a:spLocks noGrp="1"/>
          </p:cNvSpPr>
          <p:nvPr>
            <p:ph type="pic" idx="3"/>
          </p:nvPr>
        </p:nvSpPr>
        <p:spPr>
          <a:xfrm>
            <a:off x="3209398" y="411956"/>
            <a:ext cx="2725200" cy="21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94" name="Shape 194"/>
          <p:cNvSpPr>
            <a:spLocks noGrp="1"/>
          </p:cNvSpPr>
          <p:nvPr>
            <p:ph type="pic" idx="4"/>
          </p:nvPr>
        </p:nvSpPr>
        <p:spPr>
          <a:xfrm>
            <a:off x="6005648" y="411956"/>
            <a:ext cx="2725200" cy="21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95" name="Shape 195"/>
          <p:cNvSpPr>
            <a:spLocks noGrp="1"/>
          </p:cNvSpPr>
          <p:nvPr>
            <p:ph type="pic" idx="5"/>
          </p:nvPr>
        </p:nvSpPr>
        <p:spPr>
          <a:xfrm>
            <a:off x="413147" y="2613064"/>
            <a:ext cx="2725200" cy="21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96" name="Shape 196"/>
          <p:cNvSpPr>
            <a:spLocks noGrp="1"/>
          </p:cNvSpPr>
          <p:nvPr>
            <p:ph type="pic" idx="6"/>
          </p:nvPr>
        </p:nvSpPr>
        <p:spPr>
          <a:xfrm>
            <a:off x="3209398" y="2613064"/>
            <a:ext cx="2725200" cy="21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97" name="Shape 197"/>
          <p:cNvSpPr>
            <a:spLocks noGrp="1"/>
          </p:cNvSpPr>
          <p:nvPr>
            <p:ph type="pic" idx="7"/>
          </p:nvPr>
        </p:nvSpPr>
        <p:spPr>
          <a:xfrm>
            <a:off x="6005648" y="2613064"/>
            <a:ext cx="2725200" cy="21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Amarelo">
  <p:cSld name="Abre Amarelo"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3B329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Shape 200"/>
          <p:cNvSpPr txBox="1">
            <a:spLocks noGrp="1"/>
          </p:cNvSpPr>
          <p:nvPr>
            <p:ph type="title"/>
          </p:nvPr>
        </p:nvSpPr>
        <p:spPr>
          <a:xfrm>
            <a:off x="1128713" y="1651644"/>
            <a:ext cx="6346200" cy="18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pic>
        <p:nvPicPr>
          <p:cNvPr id="201" name="Shape 20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amarelo 02">
  <p:cSld name="Abre amarelo 02"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3B329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4" name="Shape 20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Shape 205"/>
          <p:cNvSpPr txBox="1">
            <a:spLocks noGrp="1"/>
          </p:cNvSpPr>
          <p:nvPr>
            <p:ph type="title"/>
          </p:nvPr>
        </p:nvSpPr>
        <p:spPr>
          <a:xfrm>
            <a:off x="1128713" y="1929238"/>
            <a:ext cx="6346200" cy="18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206" name="Shape 206"/>
          <p:cNvSpPr txBox="1">
            <a:spLocks noGrp="1"/>
          </p:cNvSpPr>
          <p:nvPr>
            <p:ph type="body" idx="1"/>
          </p:nvPr>
        </p:nvSpPr>
        <p:spPr>
          <a:xfrm>
            <a:off x="1128713" y="1462973"/>
            <a:ext cx="63462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Explicativo Amarelo">
  <p:cSld name="Abre Explicativo Amarelo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3B329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Shape 209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210" name="Shape 21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357239" y="1314450"/>
            <a:ext cx="21360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12" name="Shape 212"/>
          <p:cNvSpPr txBox="1">
            <a:spLocks noGrp="1"/>
          </p:cNvSpPr>
          <p:nvPr>
            <p:ph type="body" idx="2"/>
          </p:nvPr>
        </p:nvSpPr>
        <p:spPr>
          <a:xfrm>
            <a:off x="6581382" y="1314450"/>
            <a:ext cx="21495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13" name="Shape 213"/>
          <p:cNvSpPr txBox="1">
            <a:spLocks noGrp="1"/>
          </p:cNvSpPr>
          <p:nvPr>
            <p:ph type="body" idx="3"/>
          </p:nvPr>
        </p:nvSpPr>
        <p:spPr>
          <a:xfrm>
            <a:off x="4240963" y="1314451"/>
            <a:ext cx="21048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14" name="Shape 214"/>
          <p:cNvSpPr txBox="1">
            <a:spLocks noGrp="1"/>
          </p:cNvSpPr>
          <p:nvPr>
            <p:ph type="body" idx="4"/>
          </p:nvPr>
        </p:nvSpPr>
        <p:spPr>
          <a:xfrm>
            <a:off x="357239" y="411956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marelo 02">
  <p:cSld name="Amarelo 02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/>
          <p:nvPr/>
        </p:nvSpPr>
        <p:spPr>
          <a:xfrm>
            <a:off x="0" y="1"/>
            <a:ext cx="9144000" cy="1013700"/>
          </a:xfrm>
          <a:prstGeom prst="rect">
            <a:avLst/>
          </a:prstGeom>
          <a:solidFill>
            <a:srgbClr val="F3B329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357239" y="1198365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18" name="Shape 218"/>
          <p:cNvSpPr txBox="1">
            <a:spLocks noGrp="1"/>
          </p:cNvSpPr>
          <p:nvPr>
            <p:ph type="body" idx="2"/>
          </p:nvPr>
        </p:nvSpPr>
        <p:spPr>
          <a:xfrm>
            <a:off x="357239" y="1484144"/>
            <a:ext cx="4214700" cy="1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3B329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F3B32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19" name="Shape 219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220" name="Shape 2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Shape 221"/>
          <p:cNvSpPr txBox="1">
            <a:spLocks noGrp="1"/>
          </p:cNvSpPr>
          <p:nvPr>
            <p:ph type="body" idx="3"/>
          </p:nvPr>
        </p:nvSpPr>
        <p:spPr>
          <a:xfrm>
            <a:off x="353513" y="1868557"/>
            <a:ext cx="62973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marelo 03">
  <p:cSld name="Amarelo 03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 txBox="1">
            <a:spLocks noGrp="1"/>
          </p:cNvSpPr>
          <p:nvPr>
            <p:ph type="body" idx="1"/>
          </p:nvPr>
        </p:nvSpPr>
        <p:spPr>
          <a:xfrm>
            <a:off x="4783426" y="411956"/>
            <a:ext cx="34383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24" name="Shape 224"/>
          <p:cNvSpPr txBox="1">
            <a:spLocks noGrp="1"/>
          </p:cNvSpPr>
          <p:nvPr>
            <p:ph type="body" idx="2"/>
          </p:nvPr>
        </p:nvSpPr>
        <p:spPr>
          <a:xfrm>
            <a:off x="4783426" y="697735"/>
            <a:ext cx="34383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3B329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F3B32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25" name="Shape 225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226" name="Shape 22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Shape 227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3B329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Shape 228"/>
          <p:cNvSpPr txBox="1">
            <a:spLocks noGrp="1"/>
          </p:cNvSpPr>
          <p:nvPr>
            <p:ph type="body" idx="3"/>
          </p:nvPr>
        </p:nvSpPr>
        <p:spPr>
          <a:xfrm>
            <a:off x="4774558" y="1140256"/>
            <a:ext cx="3956400" cy="33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marelo 04">
  <p:cSld name="Amarelo 04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363452" y="411956"/>
            <a:ext cx="33792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31" name="Shape 231"/>
          <p:cNvSpPr txBox="1">
            <a:spLocks noGrp="1"/>
          </p:cNvSpPr>
          <p:nvPr>
            <p:ph type="body" idx="2"/>
          </p:nvPr>
        </p:nvSpPr>
        <p:spPr>
          <a:xfrm>
            <a:off x="363452" y="697735"/>
            <a:ext cx="33792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3B329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F3B32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32" name="Shape 232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3B329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Shape 233"/>
          <p:cNvSpPr txBox="1">
            <a:spLocks noGrp="1"/>
          </p:cNvSpPr>
          <p:nvPr>
            <p:ph type="body" idx="3"/>
          </p:nvPr>
        </p:nvSpPr>
        <p:spPr>
          <a:xfrm>
            <a:off x="353511" y="1140256"/>
            <a:ext cx="3948300" cy="359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234" name="Shape 2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Laranja">
  <p:cSld name="Abre Laranja"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7792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E7792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Shape 23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Shape 238"/>
          <p:cNvSpPr txBox="1">
            <a:spLocks noGrp="1"/>
          </p:cNvSpPr>
          <p:nvPr>
            <p:ph type="title"/>
          </p:nvPr>
        </p:nvSpPr>
        <p:spPr>
          <a:xfrm>
            <a:off x="1128713" y="1651644"/>
            <a:ext cx="6346200" cy="18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Laranja 02">
  <p:cSld name="Abre Laranja 02"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7792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E7792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1" name="Shape 24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Shape 242"/>
          <p:cNvSpPr txBox="1">
            <a:spLocks noGrp="1"/>
          </p:cNvSpPr>
          <p:nvPr>
            <p:ph type="title"/>
          </p:nvPr>
        </p:nvSpPr>
        <p:spPr>
          <a:xfrm>
            <a:off x="1128713" y="1929238"/>
            <a:ext cx="6346200" cy="18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243" name="Shape 243"/>
          <p:cNvSpPr txBox="1">
            <a:spLocks noGrp="1"/>
          </p:cNvSpPr>
          <p:nvPr>
            <p:ph type="body" idx="1"/>
          </p:nvPr>
        </p:nvSpPr>
        <p:spPr>
          <a:xfrm>
            <a:off x="1128713" y="1462973"/>
            <a:ext cx="63462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Explicativo Laranja">
  <p:cSld name="Abre Explicativo Laranja"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7792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E7792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Shape 246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247" name="Shape 24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Shape 248"/>
          <p:cNvSpPr txBox="1">
            <a:spLocks noGrp="1"/>
          </p:cNvSpPr>
          <p:nvPr>
            <p:ph type="body" idx="1"/>
          </p:nvPr>
        </p:nvSpPr>
        <p:spPr>
          <a:xfrm>
            <a:off x="357239" y="1314450"/>
            <a:ext cx="21360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49" name="Shape 249"/>
          <p:cNvSpPr txBox="1">
            <a:spLocks noGrp="1"/>
          </p:cNvSpPr>
          <p:nvPr>
            <p:ph type="body" idx="2"/>
          </p:nvPr>
        </p:nvSpPr>
        <p:spPr>
          <a:xfrm>
            <a:off x="6581382" y="1314450"/>
            <a:ext cx="21495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50" name="Shape 250"/>
          <p:cNvSpPr txBox="1">
            <a:spLocks noGrp="1"/>
          </p:cNvSpPr>
          <p:nvPr>
            <p:ph type="body" idx="3"/>
          </p:nvPr>
        </p:nvSpPr>
        <p:spPr>
          <a:xfrm>
            <a:off x="4240963" y="1314451"/>
            <a:ext cx="21048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51" name="Shape 251"/>
          <p:cNvSpPr txBox="1">
            <a:spLocks noGrp="1"/>
          </p:cNvSpPr>
          <p:nvPr>
            <p:ph type="body" idx="4"/>
          </p:nvPr>
        </p:nvSpPr>
        <p:spPr>
          <a:xfrm>
            <a:off x="357239" y="411956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anja 01">
  <p:cSld name="Laranja 01"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254" name="Shape 25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Shape 255"/>
          <p:cNvSpPr/>
          <p:nvPr/>
        </p:nvSpPr>
        <p:spPr>
          <a:xfrm>
            <a:off x="0" y="0"/>
            <a:ext cx="2493300" cy="5143500"/>
          </a:xfrm>
          <a:prstGeom prst="rect">
            <a:avLst/>
          </a:prstGeom>
          <a:solidFill>
            <a:srgbClr val="E7792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E7792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Shape 256"/>
          <p:cNvSpPr txBox="1">
            <a:spLocks noGrp="1"/>
          </p:cNvSpPr>
          <p:nvPr>
            <p:ph type="body" idx="1"/>
          </p:nvPr>
        </p:nvSpPr>
        <p:spPr>
          <a:xfrm>
            <a:off x="349268" y="1314450"/>
            <a:ext cx="14754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FFDA1A"/>
              </a:buClr>
              <a:buSzPts val="1200"/>
              <a:buFont typeface="Arial"/>
              <a:buNone/>
              <a:defRPr sz="1200" b="1" i="0" u="none" strike="noStrike" cap="none">
                <a:solidFill>
                  <a:srgbClr val="FFDA1A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57" name="Shape 257"/>
          <p:cNvSpPr txBox="1">
            <a:spLocks noGrp="1"/>
          </p:cNvSpPr>
          <p:nvPr>
            <p:ph type="body" idx="2"/>
          </p:nvPr>
        </p:nvSpPr>
        <p:spPr>
          <a:xfrm>
            <a:off x="2734891" y="411956"/>
            <a:ext cx="39159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58" name="Shape 258"/>
          <p:cNvSpPr txBox="1">
            <a:spLocks noGrp="1"/>
          </p:cNvSpPr>
          <p:nvPr>
            <p:ph type="body" idx="3"/>
          </p:nvPr>
        </p:nvSpPr>
        <p:spPr>
          <a:xfrm>
            <a:off x="2734891" y="697735"/>
            <a:ext cx="3915900" cy="1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7792B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E7792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anja 02">
  <p:cSld name="Laranja 02"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/>
          <p:nvPr/>
        </p:nvSpPr>
        <p:spPr>
          <a:xfrm>
            <a:off x="0" y="1"/>
            <a:ext cx="9144000" cy="1013700"/>
          </a:xfrm>
          <a:prstGeom prst="rect">
            <a:avLst/>
          </a:prstGeom>
          <a:solidFill>
            <a:srgbClr val="E7792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Shape 261"/>
          <p:cNvSpPr txBox="1">
            <a:spLocks noGrp="1"/>
          </p:cNvSpPr>
          <p:nvPr>
            <p:ph type="body" idx="1"/>
          </p:nvPr>
        </p:nvSpPr>
        <p:spPr>
          <a:xfrm>
            <a:off x="357239" y="1198365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62" name="Shape 262"/>
          <p:cNvSpPr txBox="1">
            <a:spLocks noGrp="1"/>
          </p:cNvSpPr>
          <p:nvPr>
            <p:ph type="body" idx="2"/>
          </p:nvPr>
        </p:nvSpPr>
        <p:spPr>
          <a:xfrm>
            <a:off x="357239" y="1484144"/>
            <a:ext cx="4214700" cy="1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7792B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E7792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63" name="Shape 263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264" name="Shape 26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Shape 265"/>
          <p:cNvSpPr txBox="1">
            <a:spLocks noGrp="1"/>
          </p:cNvSpPr>
          <p:nvPr>
            <p:ph type="body" idx="3"/>
          </p:nvPr>
        </p:nvSpPr>
        <p:spPr>
          <a:xfrm>
            <a:off x="353513" y="1868557"/>
            <a:ext cx="62973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anja 03">
  <p:cSld name="Laranja 03"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Shape 267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268" name="Shape 26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Shape 26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E7792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Shape 270"/>
          <p:cNvSpPr txBox="1">
            <a:spLocks noGrp="1"/>
          </p:cNvSpPr>
          <p:nvPr>
            <p:ph type="body" idx="1"/>
          </p:nvPr>
        </p:nvSpPr>
        <p:spPr>
          <a:xfrm>
            <a:off x="4783426" y="411956"/>
            <a:ext cx="34383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71" name="Shape 271"/>
          <p:cNvSpPr txBox="1">
            <a:spLocks noGrp="1"/>
          </p:cNvSpPr>
          <p:nvPr>
            <p:ph type="body" idx="2"/>
          </p:nvPr>
        </p:nvSpPr>
        <p:spPr>
          <a:xfrm>
            <a:off x="4783426" y="697735"/>
            <a:ext cx="34383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7792B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E7792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72" name="Shape 272"/>
          <p:cNvSpPr txBox="1">
            <a:spLocks noGrp="1"/>
          </p:cNvSpPr>
          <p:nvPr>
            <p:ph type="body" idx="3"/>
          </p:nvPr>
        </p:nvSpPr>
        <p:spPr>
          <a:xfrm>
            <a:off x="4774558" y="1140256"/>
            <a:ext cx="3956400" cy="33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anja 04">
  <p:cSld name="Laranja 04"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Shape 274"/>
          <p:cNvSpPr txBox="1">
            <a:spLocks noGrp="1"/>
          </p:cNvSpPr>
          <p:nvPr>
            <p:ph type="body" idx="1"/>
          </p:nvPr>
        </p:nvSpPr>
        <p:spPr>
          <a:xfrm>
            <a:off x="363452" y="411956"/>
            <a:ext cx="33792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75" name="Shape 275"/>
          <p:cNvSpPr txBox="1">
            <a:spLocks noGrp="1"/>
          </p:cNvSpPr>
          <p:nvPr>
            <p:ph type="body" idx="2"/>
          </p:nvPr>
        </p:nvSpPr>
        <p:spPr>
          <a:xfrm>
            <a:off x="363452" y="697735"/>
            <a:ext cx="33792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E7792B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E7792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76" name="Shape 276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E7792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Shape 277"/>
          <p:cNvSpPr txBox="1">
            <a:spLocks noGrp="1"/>
          </p:cNvSpPr>
          <p:nvPr>
            <p:ph type="body" idx="3"/>
          </p:nvPr>
        </p:nvSpPr>
        <p:spPr>
          <a:xfrm>
            <a:off x="353511" y="1140256"/>
            <a:ext cx="3948300" cy="359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278" name="Shape 27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Magenta">
  <p:cSld name="Abre Magenta"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8117D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D8117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1" name="Shape 28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Shape 282"/>
          <p:cNvSpPr txBox="1">
            <a:spLocks noGrp="1"/>
          </p:cNvSpPr>
          <p:nvPr>
            <p:ph type="title"/>
          </p:nvPr>
        </p:nvSpPr>
        <p:spPr>
          <a:xfrm>
            <a:off x="1128713" y="1651644"/>
            <a:ext cx="6346200" cy="18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Magenta 02">
  <p:cSld name="Abre Magenta 02"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8117D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D8117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5" name="Shape 28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Shape 286"/>
          <p:cNvSpPr txBox="1">
            <a:spLocks noGrp="1"/>
          </p:cNvSpPr>
          <p:nvPr>
            <p:ph type="title"/>
          </p:nvPr>
        </p:nvSpPr>
        <p:spPr>
          <a:xfrm>
            <a:off x="1128713" y="1929238"/>
            <a:ext cx="6346200" cy="18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287" name="Shape 287"/>
          <p:cNvSpPr txBox="1">
            <a:spLocks noGrp="1"/>
          </p:cNvSpPr>
          <p:nvPr>
            <p:ph type="body" idx="1"/>
          </p:nvPr>
        </p:nvSpPr>
        <p:spPr>
          <a:xfrm>
            <a:off x="1128713" y="1462973"/>
            <a:ext cx="63462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Explicativo Magenta">
  <p:cSld name="Abre Explicativo Magenta"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Shape 28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8117D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D8117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Shape 290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291" name="Shape 29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Shape 292"/>
          <p:cNvSpPr txBox="1">
            <a:spLocks noGrp="1"/>
          </p:cNvSpPr>
          <p:nvPr>
            <p:ph type="body" idx="1"/>
          </p:nvPr>
        </p:nvSpPr>
        <p:spPr>
          <a:xfrm>
            <a:off x="357239" y="1314450"/>
            <a:ext cx="21360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93" name="Shape 293"/>
          <p:cNvSpPr txBox="1">
            <a:spLocks noGrp="1"/>
          </p:cNvSpPr>
          <p:nvPr>
            <p:ph type="body" idx="2"/>
          </p:nvPr>
        </p:nvSpPr>
        <p:spPr>
          <a:xfrm>
            <a:off x="6581382" y="1314450"/>
            <a:ext cx="21495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94" name="Shape 294"/>
          <p:cNvSpPr txBox="1">
            <a:spLocks noGrp="1"/>
          </p:cNvSpPr>
          <p:nvPr>
            <p:ph type="body" idx="3"/>
          </p:nvPr>
        </p:nvSpPr>
        <p:spPr>
          <a:xfrm>
            <a:off x="4240963" y="1314451"/>
            <a:ext cx="21048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95" name="Shape 295"/>
          <p:cNvSpPr txBox="1">
            <a:spLocks noGrp="1"/>
          </p:cNvSpPr>
          <p:nvPr>
            <p:ph type="body" idx="4"/>
          </p:nvPr>
        </p:nvSpPr>
        <p:spPr>
          <a:xfrm>
            <a:off x="357239" y="411956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genta 03">
  <p:cSld name="Magenta 03"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Shape 297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298" name="Shape 29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Shape 29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D8117D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Shape 300"/>
          <p:cNvSpPr txBox="1">
            <a:spLocks noGrp="1"/>
          </p:cNvSpPr>
          <p:nvPr>
            <p:ph type="body" idx="1"/>
          </p:nvPr>
        </p:nvSpPr>
        <p:spPr>
          <a:xfrm>
            <a:off x="4783426" y="411956"/>
            <a:ext cx="34383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01" name="Shape 301"/>
          <p:cNvSpPr txBox="1">
            <a:spLocks noGrp="1"/>
          </p:cNvSpPr>
          <p:nvPr>
            <p:ph type="body" idx="2"/>
          </p:nvPr>
        </p:nvSpPr>
        <p:spPr>
          <a:xfrm>
            <a:off x="4783426" y="697735"/>
            <a:ext cx="34383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D8117D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D811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02" name="Shape 302"/>
          <p:cNvSpPr txBox="1">
            <a:spLocks noGrp="1"/>
          </p:cNvSpPr>
          <p:nvPr>
            <p:ph type="body" idx="3"/>
          </p:nvPr>
        </p:nvSpPr>
        <p:spPr>
          <a:xfrm>
            <a:off x="4774558" y="1140256"/>
            <a:ext cx="3956400" cy="33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genta 04">
  <p:cSld name="Magenta 04"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Shape 304"/>
          <p:cNvSpPr txBox="1">
            <a:spLocks noGrp="1"/>
          </p:cNvSpPr>
          <p:nvPr>
            <p:ph type="body" idx="1"/>
          </p:nvPr>
        </p:nvSpPr>
        <p:spPr>
          <a:xfrm>
            <a:off x="363452" y="411956"/>
            <a:ext cx="33792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05" name="Shape 305"/>
          <p:cNvSpPr txBox="1">
            <a:spLocks noGrp="1"/>
          </p:cNvSpPr>
          <p:nvPr>
            <p:ph type="body" idx="2"/>
          </p:nvPr>
        </p:nvSpPr>
        <p:spPr>
          <a:xfrm>
            <a:off x="363452" y="697735"/>
            <a:ext cx="33792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D8117D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D811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06" name="Shape 306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D8117D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Shape 307"/>
          <p:cNvSpPr txBox="1">
            <a:spLocks noGrp="1"/>
          </p:cNvSpPr>
          <p:nvPr>
            <p:ph type="body" idx="3"/>
          </p:nvPr>
        </p:nvSpPr>
        <p:spPr>
          <a:xfrm>
            <a:off x="353511" y="1140256"/>
            <a:ext cx="3948300" cy="359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308" name="Shape 30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Cyan">
  <p:cSld name="Abre Cyan"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hape 31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A3D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D8117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1" name="Shape 3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Shape 312"/>
          <p:cNvSpPr txBox="1">
            <a:spLocks noGrp="1"/>
          </p:cNvSpPr>
          <p:nvPr>
            <p:ph type="title"/>
          </p:nvPr>
        </p:nvSpPr>
        <p:spPr>
          <a:xfrm>
            <a:off x="1128713" y="1651644"/>
            <a:ext cx="6346200" cy="18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Cyan 02">
  <p:cSld name="Abre Cyan 02"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Shape 31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A3D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D8117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5" name="Shape 31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Shape 316"/>
          <p:cNvSpPr txBox="1">
            <a:spLocks noGrp="1"/>
          </p:cNvSpPr>
          <p:nvPr>
            <p:ph type="title"/>
          </p:nvPr>
        </p:nvSpPr>
        <p:spPr>
          <a:xfrm>
            <a:off x="1128713" y="1929238"/>
            <a:ext cx="6346200" cy="18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317" name="Shape 317"/>
          <p:cNvSpPr txBox="1">
            <a:spLocks noGrp="1"/>
          </p:cNvSpPr>
          <p:nvPr>
            <p:ph type="body" idx="1"/>
          </p:nvPr>
        </p:nvSpPr>
        <p:spPr>
          <a:xfrm>
            <a:off x="1128713" y="1462973"/>
            <a:ext cx="63462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Explicativo Cyan">
  <p:cSld name="Abre Explicativo Cyan"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Shape 31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A3D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D8117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Shape 320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321" name="Shape 3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Shape 322"/>
          <p:cNvSpPr txBox="1">
            <a:spLocks noGrp="1"/>
          </p:cNvSpPr>
          <p:nvPr>
            <p:ph type="body" idx="1"/>
          </p:nvPr>
        </p:nvSpPr>
        <p:spPr>
          <a:xfrm>
            <a:off x="357239" y="1314450"/>
            <a:ext cx="21360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23" name="Shape 323"/>
          <p:cNvSpPr txBox="1">
            <a:spLocks noGrp="1"/>
          </p:cNvSpPr>
          <p:nvPr>
            <p:ph type="body" idx="2"/>
          </p:nvPr>
        </p:nvSpPr>
        <p:spPr>
          <a:xfrm>
            <a:off x="6581382" y="1314450"/>
            <a:ext cx="21495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24" name="Shape 324"/>
          <p:cNvSpPr txBox="1">
            <a:spLocks noGrp="1"/>
          </p:cNvSpPr>
          <p:nvPr>
            <p:ph type="body" idx="3"/>
          </p:nvPr>
        </p:nvSpPr>
        <p:spPr>
          <a:xfrm>
            <a:off x="4240963" y="1314451"/>
            <a:ext cx="21048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25" name="Shape 325"/>
          <p:cNvSpPr txBox="1">
            <a:spLocks noGrp="1"/>
          </p:cNvSpPr>
          <p:nvPr>
            <p:ph type="body" idx="4"/>
          </p:nvPr>
        </p:nvSpPr>
        <p:spPr>
          <a:xfrm>
            <a:off x="357239" y="411956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yan 01">
  <p:cSld name="Cyan 01"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Shape 327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328" name="Shape 3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Shape 329"/>
          <p:cNvSpPr/>
          <p:nvPr/>
        </p:nvSpPr>
        <p:spPr>
          <a:xfrm>
            <a:off x="0" y="0"/>
            <a:ext cx="2493300" cy="5143500"/>
          </a:xfrm>
          <a:prstGeom prst="rect">
            <a:avLst/>
          </a:prstGeom>
          <a:solidFill>
            <a:srgbClr val="00A3D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E7792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Shape 330"/>
          <p:cNvSpPr txBox="1">
            <a:spLocks noGrp="1"/>
          </p:cNvSpPr>
          <p:nvPr>
            <p:ph type="body" idx="1"/>
          </p:nvPr>
        </p:nvSpPr>
        <p:spPr>
          <a:xfrm>
            <a:off x="357693" y="1314450"/>
            <a:ext cx="14754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FFDA1A"/>
              </a:buClr>
              <a:buSzPts val="1200"/>
              <a:buFont typeface="Arial"/>
              <a:buNone/>
              <a:defRPr sz="1200" b="1" i="0" u="none" strike="noStrike" cap="none">
                <a:solidFill>
                  <a:srgbClr val="FFDA1A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31" name="Shape 331"/>
          <p:cNvSpPr txBox="1">
            <a:spLocks noGrp="1"/>
          </p:cNvSpPr>
          <p:nvPr>
            <p:ph type="body" idx="2"/>
          </p:nvPr>
        </p:nvSpPr>
        <p:spPr>
          <a:xfrm>
            <a:off x="2734891" y="411956"/>
            <a:ext cx="39159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32" name="Shape 332"/>
          <p:cNvSpPr txBox="1">
            <a:spLocks noGrp="1"/>
          </p:cNvSpPr>
          <p:nvPr>
            <p:ph type="body" idx="3"/>
          </p:nvPr>
        </p:nvSpPr>
        <p:spPr>
          <a:xfrm>
            <a:off x="2734891" y="697735"/>
            <a:ext cx="3915900" cy="1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A3DB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00A3D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yan 02">
  <p:cSld name="Cyan 02"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Shape 334"/>
          <p:cNvSpPr/>
          <p:nvPr/>
        </p:nvSpPr>
        <p:spPr>
          <a:xfrm>
            <a:off x="0" y="1"/>
            <a:ext cx="9144000" cy="1013700"/>
          </a:xfrm>
          <a:prstGeom prst="rect">
            <a:avLst/>
          </a:prstGeom>
          <a:solidFill>
            <a:srgbClr val="00A3D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Shape 335"/>
          <p:cNvSpPr txBox="1">
            <a:spLocks noGrp="1"/>
          </p:cNvSpPr>
          <p:nvPr>
            <p:ph type="body" idx="1"/>
          </p:nvPr>
        </p:nvSpPr>
        <p:spPr>
          <a:xfrm>
            <a:off x="357239" y="1198365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36" name="Shape 336"/>
          <p:cNvSpPr txBox="1">
            <a:spLocks noGrp="1"/>
          </p:cNvSpPr>
          <p:nvPr>
            <p:ph type="body" idx="2"/>
          </p:nvPr>
        </p:nvSpPr>
        <p:spPr>
          <a:xfrm>
            <a:off x="357239" y="1484144"/>
            <a:ext cx="4214700" cy="1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A3DB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00A3D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37" name="Shape 337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338" name="Shape 33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Shape 339"/>
          <p:cNvSpPr txBox="1">
            <a:spLocks noGrp="1"/>
          </p:cNvSpPr>
          <p:nvPr>
            <p:ph type="body" idx="3"/>
          </p:nvPr>
        </p:nvSpPr>
        <p:spPr>
          <a:xfrm>
            <a:off x="353513" y="1868557"/>
            <a:ext cx="62973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yan 04">
  <p:cSld name="Cyan 04"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Shape 341"/>
          <p:cNvSpPr txBox="1">
            <a:spLocks noGrp="1"/>
          </p:cNvSpPr>
          <p:nvPr>
            <p:ph type="body" idx="1"/>
          </p:nvPr>
        </p:nvSpPr>
        <p:spPr>
          <a:xfrm>
            <a:off x="363452" y="411956"/>
            <a:ext cx="33792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42" name="Shape 342"/>
          <p:cNvSpPr txBox="1">
            <a:spLocks noGrp="1"/>
          </p:cNvSpPr>
          <p:nvPr>
            <p:ph type="body" idx="2"/>
          </p:nvPr>
        </p:nvSpPr>
        <p:spPr>
          <a:xfrm>
            <a:off x="363452" y="697735"/>
            <a:ext cx="33792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A3DB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00A3DB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43" name="Shape 343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A3DB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Shape 344"/>
          <p:cNvSpPr txBox="1">
            <a:spLocks noGrp="1"/>
          </p:cNvSpPr>
          <p:nvPr>
            <p:ph type="body" idx="3"/>
          </p:nvPr>
        </p:nvSpPr>
        <p:spPr>
          <a:xfrm>
            <a:off x="353511" y="1140256"/>
            <a:ext cx="3948300" cy="359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345" name="Shape 34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Verde">
  <p:cSld name="Abre Verde"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Shape 34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EB345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D8117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8" name="Shape 34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Shape 349"/>
          <p:cNvSpPr txBox="1">
            <a:spLocks noGrp="1"/>
          </p:cNvSpPr>
          <p:nvPr>
            <p:ph type="title"/>
          </p:nvPr>
        </p:nvSpPr>
        <p:spPr>
          <a:xfrm>
            <a:off x="1128713" y="1651644"/>
            <a:ext cx="6346200" cy="18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Verde 02">
  <p:cSld name="Abre Verde 02"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Shape 35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EB345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D8117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2" name="Shape 35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Shape 353"/>
          <p:cNvSpPr txBox="1">
            <a:spLocks noGrp="1"/>
          </p:cNvSpPr>
          <p:nvPr>
            <p:ph type="title"/>
          </p:nvPr>
        </p:nvSpPr>
        <p:spPr>
          <a:xfrm>
            <a:off x="1128713" y="1929238"/>
            <a:ext cx="6346200" cy="18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Arial"/>
              <a:buNone/>
              <a:defRPr sz="41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354" name="Shape 354"/>
          <p:cNvSpPr txBox="1">
            <a:spLocks noGrp="1"/>
          </p:cNvSpPr>
          <p:nvPr>
            <p:ph type="body" idx="1"/>
          </p:nvPr>
        </p:nvSpPr>
        <p:spPr>
          <a:xfrm>
            <a:off x="1128713" y="1462973"/>
            <a:ext cx="63462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re Explicativo Green">
  <p:cSld name="Abre Explicativo Green"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EB345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D8117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Shape 357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358" name="Shape 35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Shape 359"/>
          <p:cNvSpPr txBox="1">
            <a:spLocks noGrp="1"/>
          </p:cNvSpPr>
          <p:nvPr>
            <p:ph type="body" idx="1"/>
          </p:nvPr>
        </p:nvSpPr>
        <p:spPr>
          <a:xfrm>
            <a:off x="357239" y="1314450"/>
            <a:ext cx="21360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60" name="Shape 360"/>
          <p:cNvSpPr txBox="1">
            <a:spLocks noGrp="1"/>
          </p:cNvSpPr>
          <p:nvPr>
            <p:ph type="body" idx="2"/>
          </p:nvPr>
        </p:nvSpPr>
        <p:spPr>
          <a:xfrm>
            <a:off x="6581382" y="1314450"/>
            <a:ext cx="21495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61" name="Shape 361"/>
          <p:cNvSpPr txBox="1">
            <a:spLocks noGrp="1"/>
          </p:cNvSpPr>
          <p:nvPr>
            <p:ph type="body" idx="3"/>
          </p:nvPr>
        </p:nvSpPr>
        <p:spPr>
          <a:xfrm>
            <a:off x="4240963" y="1314451"/>
            <a:ext cx="21048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62" name="Shape 362"/>
          <p:cNvSpPr txBox="1">
            <a:spLocks noGrp="1"/>
          </p:cNvSpPr>
          <p:nvPr>
            <p:ph type="body" idx="4"/>
          </p:nvPr>
        </p:nvSpPr>
        <p:spPr>
          <a:xfrm>
            <a:off x="357239" y="411956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de 01">
  <p:cSld name="Verde 01"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Shape 364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365" name="Shape 36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Shape 366"/>
          <p:cNvSpPr/>
          <p:nvPr/>
        </p:nvSpPr>
        <p:spPr>
          <a:xfrm>
            <a:off x="0" y="0"/>
            <a:ext cx="2493300" cy="5143500"/>
          </a:xfrm>
          <a:prstGeom prst="rect">
            <a:avLst/>
          </a:prstGeom>
          <a:solidFill>
            <a:srgbClr val="5EB345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E7792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Shape 367"/>
          <p:cNvSpPr txBox="1">
            <a:spLocks noGrp="1"/>
          </p:cNvSpPr>
          <p:nvPr>
            <p:ph type="body" idx="1"/>
          </p:nvPr>
        </p:nvSpPr>
        <p:spPr>
          <a:xfrm>
            <a:off x="361061" y="1314450"/>
            <a:ext cx="1475400" cy="25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FFDA1A"/>
              </a:buClr>
              <a:buSzPts val="1200"/>
              <a:buFont typeface="Arial"/>
              <a:buNone/>
              <a:defRPr sz="1200" b="1" i="0" u="none" strike="noStrike" cap="none">
                <a:solidFill>
                  <a:srgbClr val="FFDA1A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68" name="Shape 368"/>
          <p:cNvSpPr txBox="1">
            <a:spLocks noGrp="1"/>
          </p:cNvSpPr>
          <p:nvPr>
            <p:ph type="body" idx="2"/>
          </p:nvPr>
        </p:nvSpPr>
        <p:spPr>
          <a:xfrm>
            <a:off x="2734891" y="411956"/>
            <a:ext cx="39159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69" name="Shape 369"/>
          <p:cNvSpPr txBox="1">
            <a:spLocks noGrp="1"/>
          </p:cNvSpPr>
          <p:nvPr>
            <p:ph type="body" idx="3"/>
          </p:nvPr>
        </p:nvSpPr>
        <p:spPr>
          <a:xfrm>
            <a:off x="2734891" y="697735"/>
            <a:ext cx="3915900" cy="2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EB345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5EB34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de 02">
  <p:cSld name="Verde 02"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/>
          <p:nvPr/>
        </p:nvSpPr>
        <p:spPr>
          <a:xfrm>
            <a:off x="0" y="1"/>
            <a:ext cx="9144000" cy="1013700"/>
          </a:xfrm>
          <a:prstGeom prst="rect">
            <a:avLst/>
          </a:prstGeom>
          <a:solidFill>
            <a:srgbClr val="5EB345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Shape 372"/>
          <p:cNvSpPr txBox="1">
            <a:spLocks noGrp="1"/>
          </p:cNvSpPr>
          <p:nvPr>
            <p:ph type="body" idx="1"/>
          </p:nvPr>
        </p:nvSpPr>
        <p:spPr>
          <a:xfrm>
            <a:off x="357239" y="1198365"/>
            <a:ext cx="42147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73" name="Shape 373"/>
          <p:cNvSpPr txBox="1">
            <a:spLocks noGrp="1"/>
          </p:cNvSpPr>
          <p:nvPr>
            <p:ph type="body" idx="2"/>
          </p:nvPr>
        </p:nvSpPr>
        <p:spPr>
          <a:xfrm>
            <a:off x="357239" y="1484144"/>
            <a:ext cx="4214700" cy="1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EB345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5EB34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74" name="Shape 374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375" name="Shape 37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Shape 376"/>
          <p:cNvSpPr txBox="1">
            <a:spLocks noGrp="1"/>
          </p:cNvSpPr>
          <p:nvPr>
            <p:ph type="body" idx="3"/>
          </p:nvPr>
        </p:nvSpPr>
        <p:spPr>
          <a:xfrm>
            <a:off x="353513" y="1868557"/>
            <a:ext cx="62973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de 03">
  <p:cSld name="Verde 03"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379" name="Shape 37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  <p:sp>
        <p:nvSpPr>
          <p:cNvPr id="380" name="Shape 380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5EB345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Shape 381"/>
          <p:cNvSpPr txBox="1">
            <a:spLocks noGrp="1"/>
          </p:cNvSpPr>
          <p:nvPr>
            <p:ph type="body" idx="1"/>
          </p:nvPr>
        </p:nvSpPr>
        <p:spPr>
          <a:xfrm>
            <a:off x="4783426" y="411956"/>
            <a:ext cx="34383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82" name="Shape 382"/>
          <p:cNvSpPr txBox="1">
            <a:spLocks noGrp="1"/>
          </p:cNvSpPr>
          <p:nvPr>
            <p:ph type="body" idx="2"/>
          </p:nvPr>
        </p:nvSpPr>
        <p:spPr>
          <a:xfrm>
            <a:off x="4783426" y="697735"/>
            <a:ext cx="34383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EB345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5EB34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83" name="Shape 383"/>
          <p:cNvSpPr txBox="1">
            <a:spLocks noGrp="1"/>
          </p:cNvSpPr>
          <p:nvPr>
            <p:ph type="body" idx="3"/>
          </p:nvPr>
        </p:nvSpPr>
        <p:spPr>
          <a:xfrm>
            <a:off x="4774558" y="1140256"/>
            <a:ext cx="3956400" cy="33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de 04">
  <p:cSld name="Verde 04"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Shape 385"/>
          <p:cNvSpPr txBox="1">
            <a:spLocks noGrp="1"/>
          </p:cNvSpPr>
          <p:nvPr>
            <p:ph type="body" idx="1"/>
          </p:nvPr>
        </p:nvSpPr>
        <p:spPr>
          <a:xfrm>
            <a:off x="363452" y="411956"/>
            <a:ext cx="3379200" cy="1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86" name="Shape 386"/>
          <p:cNvSpPr txBox="1">
            <a:spLocks noGrp="1"/>
          </p:cNvSpPr>
          <p:nvPr>
            <p:ph type="body" idx="2"/>
          </p:nvPr>
        </p:nvSpPr>
        <p:spPr>
          <a:xfrm>
            <a:off x="363452" y="697735"/>
            <a:ext cx="33792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5EB345"/>
              </a:buClr>
              <a:buSzPts val="1500"/>
              <a:buFont typeface="Arial"/>
              <a:buNone/>
              <a:defRPr sz="1500" b="1" i="0" u="none" strike="noStrike" cap="none">
                <a:solidFill>
                  <a:srgbClr val="5EB34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87" name="Shape 387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5EB345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>
              <a:solidFill>
                <a:srgbClr val="F3B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Shape 388"/>
          <p:cNvSpPr txBox="1">
            <a:spLocks noGrp="1"/>
          </p:cNvSpPr>
          <p:nvPr>
            <p:ph type="body" idx="3"/>
          </p:nvPr>
        </p:nvSpPr>
        <p:spPr>
          <a:xfrm>
            <a:off x="353511" y="1140256"/>
            <a:ext cx="3948300" cy="359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857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ourier New"/>
              <a:buChar char="o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389" name="Shape 38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áfico 02">
  <p:cSld name="Gráfico 02"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Shape 391"/>
          <p:cNvSpPr>
            <a:spLocks noGrp="1"/>
          </p:cNvSpPr>
          <p:nvPr>
            <p:ph type="chart" idx="2"/>
          </p:nvPr>
        </p:nvSpPr>
        <p:spPr>
          <a:xfrm>
            <a:off x="1619793" y="1323873"/>
            <a:ext cx="5904600" cy="34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/>
          <a:lstStyle>
            <a:lvl1pPr marL="0" marR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92" name="Shape 392"/>
          <p:cNvSpPr txBox="1">
            <a:spLocks noGrp="1"/>
          </p:cNvSpPr>
          <p:nvPr>
            <p:ph type="sldNum" idx="12"/>
          </p:nvPr>
        </p:nvSpPr>
        <p:spPr>
          <a:xfrm>
            <a:off x="8330115" y="4630907"/>
            <a:ext cx="474000" cy="1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6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sp>
        <p:nvSpPr>
          <p:cNvPr id="393" name="Shape 393"/>
          <p:cNvSpPr txBox="1">
            <a:spLocks noGrp="1"/>
          </p:cNvSpPr>
          <p:nvPr>
            <p:ph type="body" idx="1"/>
          </p:nvPr>
        </p:nvSpPr>
        <p:spPr>
          <a:xfrm>
            <a:off x="353513" y="411956"/>
            <a:ext cx="4218600" cy="1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94" name="Shape 394"/>
          <p:cNvSpPr txBox="1">
            <a:spLocks noGrp="1"/>
          </p:cNvSpPr>
          <p:nvPr>
            <p:ph type="body" idx="3"/>
          </p:nvPr>
        </p:nvSpPr>
        <p:spPr>
          <a:xfrm>
            <a:off x="353513" y="705678"/>
            <a:ext cx="6405900" cy="1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395" name="Shape 39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59828" y="411956"/>
            <a:ext cx="269203" cy="18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rigado_01">
  <p:cSld name="Obrigado_01"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Shape 397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/>
          <a:lstStyle>
            <a:lvl1pPr marL="177800" marR="0" lvl="0" indent="-1714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520700" marR="0" lvl="1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863600" marR="0" lvl="2" indent="-1714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206500" marR="0" lvl="3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1549400" marR="0" lvl="4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1892300" marR="0" lvl="5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2235200" marR="0" lvl="6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2578100" marR="0" lvl="7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2921000" marR="0" lvl="8" indent="-177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pic>
        <p:nvPicPr>
          <p:cNvPr id="398" name="Shape 39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759179" y="2245511"/>
            <a:ext cx="964691" cy="672241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Shape 399"/>
          <p:cNvSpPr txBox="1"/>
          <p:nvPr/>
        </p:nvSpPr>
        <p:spPr>
          <a:xfrm>
            <a:off x="871115" y="2167965"/>
            <a:ext cx="28854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5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Obrigado!</a:t>
            </a:r>
            <a:endParaRPr sz="4500" b="1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9" Type="http://schemas.openxmlformats.org/officeDocument/2006/relationships/slideLayout" Target="../slideLayouts/slideLayout50.xml"/><Relationship Id="rId21" Type="http://schemas.openxmlformats.org/officeDocument/2006/relationships/slideLayout" Target="../slideLayouts/slideLayout32.xml"/><Relationship Id="rId34" Type="http://schemas.openxmlformats.org/officeDocument/2006/relationships/slideLayout" Target="../slideLayouts/slideLayout45.xml"/><Relationship Id="rId42" Type="http://schemas.openxmlformats.org/officeDocument/2006/relationships/slideLayout" Target="../slideLayouts/slideLayout53.xml"/><Relationship Id="rId47" Type="http://schemas.openxmlformats.org/officeDocument/2006/relationships/slideLayout" Target="../slideLayouts/slideLayout58.xml"/><Relationship Id="rId50" Type="http://schemas.openxmlformats.org/officeDocument/2006/relationships/slideLayout" Target="../slideLayouts/slideLayout61.xml"/><Relationship Id="rId55" Type="http://schemas.openxmlformats.org/officeDocument/2006/relationships/slideLayout" Target="../slideLayouts/slideLayout66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slideLayout" Target="../slideLayouts/slideLayout43.xml"/><Relationship Id="rId37" Type="http://schemas.openxmlformats.org/officeDocument/2006/relationships/slideLayout" Target="../slideLayouts/slideLayout48.xml"/><Relationship Id="rId40" Type="http://schemas.openxmlformats.org/officeDocument/2006/relationships/slideLayout" Target="../slideLayouts/slideLayout51.xml"/><Relationship Id="rId45" Type="http://schemas.openxmlformats.org/officeDocument/2006/relationships/slideLayout" Target="../slideLayouts/slideLayout56.xml"/><Relationship Id="rId53" Type="http://schemas.openxmlformats.org/officeDocument/2006/relationships/slideLayout" Target="../slideLayouts/slideLayout64.xml"/><Relationship Id="rId58" Type="http://schemas.openxmlformats.org/officeDocument/2006/relationships/slideLayout" Target="../slideLayouts/slideLayout69.xml"/><Relationship Id="rId5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Relationship Id="rId35" Type="http://schemas.openxmlformats.org/officeDocument/2006/relationships/slideLayout" Target="../slideLayouts/slideLayout46.xml"/><Relationship Id="rId43" Type="http://schemas.openxmlformats.org/officeDocument/2006/relationships/slideLayout" Target="../slideLayouts/slideLayout54.xml"/><Relationship Id="rId48" Type="http://schemas.openxmlformats.org/officeDocument/2006/relationships/slideLayout" Target="../slideLayouts/slideLayout59.xml"/><Relationship Id="rId56" Type="http://schemas.openxmlformats.org/officeDocument/2006/relationships/slideLayout" Target="../slideLayouts/slideLayout67.xml"/><Relationship Id="rId8" Type="http://schemas.openxmlformats.org/officeDocument/2006/relationships/slideLayout" Target="../slideLayouts/slideLayout19.xml"/><Relationship Id="rId51" Type="http://schemas.openxmlformats.org/officeDocument/2006/relationships/slideLayout" Target="../slideLayouts/slideLayout62.xml"/><Relationship Id="rId3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slideLayout" Target="../slideLayouts/slideLayout44.xml"/><Relationship Id="rId38" Type="http://schemas.openxmlformats.org/officeDocument/2006/relationships/slideLayout" Target="../slideLayouts/slideLayout49.xml"/><Relationship Id="rId46" Type="http://schemas.openxmlformats.org/officeDocument/2006/relationships/slideLayout" Target="../slideLayouts/slideLayout57.xml"/><Relationship Id="rId59" Type="http://schemas.openxmlformats.org/officeDocument/2006/relationships/slideLayout" Target="../slideLayouts/slideLayout70.xml"/><Relationship Id="rId20" Type="http://schemas.openxmlformats.org/officeDocument/2006/relationships/slideLayout" Target="../slideLayouts/slideLayout31.xml"/><Relationship Id="rId41" Type="http://schemas.openxmlformats.org/officeDocument/2006/relationships/slideLayout" Target="../slideLayouts/slideLayout52.xml"/><Relationship Id="rId54" Type="http://schemas.openxmlformats.org/officeDocument/2006/relationships/slideLayout" Target="../slideLayouts/slideLayout65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36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60.xml"/><Relationship Id="rId57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21.xml"/><Relationship Id="rId31" Type="http://schemas.openxmlformats.org/officeDocument/2006/relationships/slideLayout" Target="../slideLayouts/slideLayout42.xml"/><Relationship Id="rId44" Type="http://schemas.openxmlformats.org/officeDocument/2006/relationships/slideLayout" Target="../slideLayouts/slideLayout55.xml"/><Relationship Id="rId52" Type="http://schemas.openxmlformats.org/officeDocument/2006/relationships/slideLayout" Target="../slideLayouts/slideLayout63.xml"/><Relationship Id="rId60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  <p:sldLayoutId id="2147483679" r:id="rId21"/>
    <p:sldLayoutId id="2147483680" r:id="rId22"/>
    <p:sldLayoutId id="2147483681" r:id="rId23"/>
    <p:sldLayoutId id="2147483682" r:id="rId24"/>
    <p:sldLayoutId id="2147483683" r:id="rId25"/>
    <p:sldLayoutId id="2147483684" r:id="rId26"/>
    <p:sldLayoutId id="2147483685" r:id="rId27"/>
    <p:sldLayoutId id="2147483686" r:id="rId28"/>
    <p:sldLayoutId id="2147483687" r:id="rId29"/>
    <p:sldLayoutId id="2147483688" r:id="rId30"/>
    <p:sldLayoutId id="2147483689" r:id="rId31"/>
    <p:sldLayoutId id="2147483690" r:id="rId32"/>
    <p:sldLayoutId id="2147483691" r:id="rId33"/>
    <p:sldLayoutId id="2147483692" r:id="rId34"/>
    <p:sldLayoutId id="2147483693" r:id="rId35"/>
    <p:sldLayoutId id="2147483694" r:id="rId36"/>
    <p:sldLayoutId id="2147483695" r:id="rId37"/>
    <p:sldLayoutId id="2147483696" r:id="rId38"/>
    <p:sldLayoutId id="2147483697" r:id="rId39"/>
    <p:sldLayoutId id="2147483698" r:id="rId40"/>
    <p:sldLayoutId id="2147483699" r:id="rId41"/>
    <p:sldLayoutId id="2147483700" r:id="rId42"/>
    <p:sldLayoutId id="2147483701" r:id="rId43"/>
    <p:sldLayoutId id="2147483702" r:id="rId44"/>
    <p:sldLayoutId id="2147483703" r:id="rId45"/>
    <p:sldLayoutId id="2147483704" r:id="rId46"/>
    <p:sldLayoutId id="2147483705" r:id="rId47"/>
    <p:sldLayoutId id="2147483706" r:id="rId48"/>
    <p:sldLayoutId id="2147483707" r:id="rId49"/>
    <p:sldLayoutId id="2147483708" r:id="rId50"/>
    <p:sldLayoutId id="2147483709" r:id="rId51"/>
    <p:sldLayoutId id="2147483710" r:id="rId52"/>
    <p:sldLayoutId id="2147483711" r:id="rId53"/>
    <p:sldLayoutId id="2147483712" r:id="rId54"/>
    <p:sldLayoutId id="2147483713" r:id="rId55"/>
    <p:sldLayoutId id="2147483714" r:id="rId56"/>
    <p:sldLayoutId id="2147483715" r:id="rId57"/>
    <p:sldLayoutId id="2147483716" r:id="rId58"/>
    <p:sldLayoutId id="2147483717" r:id="rId5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71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4.png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6" name="Shape 4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38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Shape 40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24677" y="1847000"/>
            <a:ext cx="2074534" cy="1445633"/>
          </a:xfrm>
          <a:prstGeom prst="rect">
            <a:avLst/>
          </a:prstGeom>
          <a:noFill/>
          <a:ln>
            <a:noFill/>
          </a:ln>
        </p:spPr>
      </p:pic>
      <p:sp>
        <p:nvSpPr>
          <p:cNvPr id="408" name="Shape 408"/>
          <p:cNvSpPr txBox="1"/>
          <p:nvPr/>
        </p:nvSpPr>
        <p:spPr>
          <a:xfrm>
            <a:off x="709600" y="2062175"/>
            <a:ext cx="4872000" cy="6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B802"/>
              </a:buClr>
              <a:buSzPts val="3800"/>
              <a:buFont typeface="Montserrat"/>
              <a:buNone/>
            </a:pPr>
            <a:r>
              <a:rPr lang="pt-BR" sz="4800" b="1">
                <a:latin typeface="Montserrat"/>
                <a:ea typeface="Montserrat"/>
                <a:cs typeface="Montserrat"/>
                <a:sym typeface="Montserrat"/>
              </a:rPr>
              <a:t>PL 490/2018</a:t>
            </a:r>
            <a:endParaRPr sz="4800"/>
          </a:p>
        </p:txBody>
      </p:sp>
      <p:sp>
        <p:nvSpPr>
          <p:cNvPr id="409" name="Shape 409"/>
          <p:cNvSpPr txBox="1"/>
          <p:nvPr/>
        </p:nvSpPr>
        <p:spPr>
          <a:xfrm>
            <a:off x="723900" y="2793200"/>
            <a:ext cx="45681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Montserrat Light"/>
              <a:buNone/>
            </a:pPr>
            <a:r>
              <a:rPr lang="pt-BR" sz="1800">
                <a:latin typeface="Montserrat Light"/>
                <a:ea typeface="Montserrat Light"/>
                <a:cs typeface="Montserrat Light"/>
                <a:sym typeface="Montserrat Light"/>
              </a:rPr>
              <a:t>Audiência Pública </a:t>
            </a:r>
            <a:endParaRPr sz="180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Montserrat Light"/>
              <a:buNone/>
            </a:pPr>
            <a:r>
              <a:rPr lang="pt-BR" sz="1800">
                <a:latin typeface="Montserrat Light"/>
                <a:ea typeface="Montserrat Light"/>
                <a:cs typeface="Montserrat Light"/>
                <a:sym typeface="Montserrat Light"/>
              </a:rPr>
              <a:t>Câmara Municipal de Belo Horizonte </a:t>
            </a:r>
            <a:endParaRPr sz="180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Montserrat Light"/>
              <a:buNone/>
            </a:pPr>
            <a:r>
              <a:rPr lang="pt-BR" sz="1800">
                <a:latin typeface="Montserrat Light"/>
                <a:ea typeface="Montserrat Light"/>
                <a:cs typeface="Montserrat Light"/>
                <a:sym typeface="Montserrat Light"/>
              </a:rPr>
              <a:t>06/03/2018</a:t>
            </a:r>
            <a:endParaRPr sz="1800"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Shape 414"/>
          <p:cNvSpPr txBox="1"/>
          <p:nvPr/>
        </p:nvSpPr>
        <p:spPr>
          <a:xfrm>
            <a:off x="3571650" y="1762950"/>
            <a:ext cx="5364600" cy="17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Autofit/>
          </a:bodyPr>
          <a:lstStyle/>
          <a:p>
            <a:pPr marL="228600" lvl="0" indent="-228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Montserrat Light"/>
              <a:buChar char="•"/>
            </a:pPr>
            <a:r>
              <a:rPr lang="pt-BR" sz="18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A 99</a:t>
            </a:r>
            <a:endParaRPr sz="18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228600" lvl="0" indent="-20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 Light"/>
              <a:buChar char="•"/>
            </a:pPr>
            <a:r>
              <a:rPr lang="pt-BR" sz="18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Dados rápidos</a:t>
            </a:r>
            <a:endParaRPr sz="18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228600" lvl="0" indent="-20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 Light"/>
              <a:buChar char="•"/>
            </a:pPr>
            <a:r>
              <a:rPr lang="pt-BR" sz="18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A Sociedade e o Direito</a:t>
            </a:r>
            <a:endParaRPr sz="18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228600" lvl="0" indent="-228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Montserrat Light"/>
              <a:buChar char="•"/>
            </a:pPr>
            <a:r>
              <a:rPr lang="pt-BR" sz="18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O PL 490/2018</a:t>
            </a:r>
            <a:endParaRPr sz="18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228600" lvl="0" indent="-20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 Light"/>
              <a:buChar char="•"/>
            </a:pPr>
            <a:r>
              <a:rPr lang="pt-BR" sz="18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Conclusão</a:t>
            </a:r>
            <a:endParaRPr sz="18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415" name="Shape 415"/>
          <p:cNvSpPr txBox="1"/>
          <p:nvPr/>
        </p:nvSpPr>
        <p:spPr>
          <a:xfrm>
            <a:off x="645200" y="2262150"/>
            <a:ext cx="4622700" cy="6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B802"/>
              </a:buClr>
              <a:buSzPts val="3800"/>
              <a:buFont typeface="Montserrat"/>
              <a:buNone/>
            </a:pPr>
            <a:r>
              <a:rPr lang="pt-BR" sz="3800" b="1">
                <a:latin typeface="Montserrat"/>
                <a:ea typeface="Montserrat"/>
                <a:cs typeface="Montserrat"/>
                <a:sym typeface="Montserrat"/>
              </a:rPr>
              <a:t>Agenda</a:t>
            </a:r>
            <a:endParaRPr sz="500"/>
          </a:p>
        </p:txBody>
      </p:sp>
      <p:pic>
        <p:nvPicPr>
          <p:cNvPr id="416" name="Shape 4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6049" y="200750"/>
            <a:ext cx="348275" cy="24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Shape 421"/>
          <p:cNvSpPr/>
          <p:nvPr/>
        </p:nvSpPr>
        <p:spPr>
          <a:xfrm>
            <a:off x="320725" y="1159950"/>
            <a:ext cx="1312500" cy="1343100"/>
          </a:xfrm>
          <a:prstGeom prst="roundRect">
            <a:avLst>
              <a:gd name="adj" fmla="val 16667"/>
            </a:avLst>
          </a:prstGeom>
          <a:solidFill>
            <a:srgbClr val="FFDA1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Shape 422"/>
          <p:cNvSpPr/>
          <p:nvPr/>
        </p:nvSpPr>
        <p:spPr>
          <a:xfrm>
            <a:off x="396925" y="1223950"/>
            <a:ext cx="1160100" cy="902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Shape 423"/>
          <p:cNvSpPr txBox="1"/>
          <p:nvPr/>
        </p:nvSpPr>
        <p:spPr>
          <a:xfrm>
            <a:off x="388650" y="3143125"/>
            <a:ext cx="2254800" cy="14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b="1">
                <a:solidFill>
                  <a:srgbClr val="E7792B"/>
                </a:solidFill>
                <a:latin typeface="Montserrat"/>
                <a:ea typeface="Montserrat"/>
                <a:cs typeface="Montserrat"/>
                <a:sym typeface="Montserrat"/>
              </a:rPr>
              <a:t>LANÇAMENTO</a:t>
            </a:r>
            <a:endParaRPr sz="1200" b="1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b="1" i="0" u="none" strike="noStrike" cap="none">
                <a:solidFill>
                  <a:srgbClr val="E7792B"/>
                </a:solidFill>
                <a:latin typeface="Montserrat"/>
                <a:ea typeface="Montserrat"/>
                <a:cs typeface="Montserrat"/>
                <a:sym typeface="Montserrat"/>
              </a:rPr>
              <a:t>100% brasileiro</a:t>
            </a:r>
            <a:endParaRPr sz="1200" b="1" i="0" u="none" strike="noStrike" cap="none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endParaRPr sz="1200" b="1">
              <a:highlight>
                <a:srgbClr val="FFF2CC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1ª corrida em Agosto</a:t>
            </a:r>
            <a:endParaRPr sz="1200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Boca a boca com </a:t>
            </a:r>
            <a:r>
              <a:rPr lang="pt-BR" sz="1200" b="1" i="0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taxistas</a:t>
            </a:r>
            <a:r>
              <a:rPr lang="pt-BR" sz="1200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instalando o app </a:t>
            </a:r>
            <a:endParaRPr sz="1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4" name="Shape 424"/>
          <p:cNvSpPr txBox="1"/>
          <p:nvPr/>
        </p:nvSpPr>
        <p:spPr>
          <a:xfrm>
            <a:off x="3907550" y="3143125"/>
            <a:ext cx="1652700" cy="10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b="1">
                <a:solidFill>
                  <a:srgbClr val="E7792B"/>
                </a:solidFill>
                <a:latin typeface="Montserrat"/>
                <a:ea typeface="Montserrat"/>
                <a:cs typeface="Montserrat"/>
                <a:sym typeface="Montserrat"/>
              </a:rPr>
              <a:t>LÍDER DE MERCADO</a:t>
            </a:r>
            <a:endParaRPr sz="1200" b="1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endParaRPr sz="1200" b="1">
              <a:highlight>
                <a:srgbClr val="FFF2CC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>
                <a:latin typeface="Montserrat"/>
                <a:ea typeface="Montserrat"/>
                <a:cs typeface="Montserrat"/>
                <a:sym typeface="Montserrat"/>
              </a:rPr>
              <a:t>Recorde de corridas </a:t>
            </a:r>
            <a:endParaRPr sz="1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5" name="Shape 425"/>
          <p:cNvSpPr txBox="1"/>
          <p:nvPr/>
        </p:nvSpPr>
        <p:spPr>
          <a:xfrm>
            <a:off x="2491000" y="3143125"/>
            <a:ext cx="1652700" cy="10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b="1">
                <a:solidFill>
                  <a:srgbClr val="E7792B"/>
                </a:solidFill>
                <a:latin typeface="Montserrat"/>
                <a:ea typeface="Montserrat"/>
                <a:cs typeface="Montserrat"/>
                <a:sym typeface="Montserrat"/>
              </a:rPr>
              <a:t>EXPANSÃO NACIONAL</a:t>
            </a:r>
            <a:endParaRPr sz="1200" b="1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b="1" i="0" u="none" strike="noStrike" cap="none">
                <a:solidFill>
                  <a:srgbClr val="E7792B"/>
                </a:solidFill>
                <a:latin typeface="Montserrat"/>
                <a:ea typeface="Montserrat"/>
                <a:cs typeface="Montserrat"/>
                <a:sym typeface="Montserrat"/>
              </a:rPr>
              <a:t>100% brasileiro</a:t>
            </a:r>
            <a:endParaRPr sz="1200" b="1" i="0" u="none" strike="noStrike" cap="none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endParaRPr sz="1200" b="1">
              <a:highlight>
                <a:srgbClr val="FFF2CC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>
                <a:latin typeface="Montserrat"/>
                <a:ea typeface="Montserrat"/>
                <a:cs typeface="Montserrat"/>
                <a:sym typeface="Montserrat"/>
              </a:rPr>
              <a:t>Pagamento via app</a:t>
            </a:r>
            <a:endParaRPr sz="1200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>
                <a:latin typeface="Montserrat"/>
                <a:ea typeface="Montserrat"/>
                <a:cs typeface="Montserrat"/>
                <a:sym typeface="Montserrat"/>
              </a:rPr>
              <a:t>99 Corporativo</a:t>
            </a:r>
            <a:endParaRPr sz="1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6" name="Shape 426"/>
          <p:cNvSpPr txBox="1"/>
          <p:nvPr/>
        </p:nvSpPr>
        <p:spPr>
          <a:xfrm>
            <a:off x="4953225" y="3096475"/>
            <a:ext cx="1722300" cy="10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b="1">
                <a:solidFill>
                  <a:srgbClr val="E7792B"/>
                </a:solidFill>
                <a:latin typeface="Montserrat"/>
                <a:ea typeface="Montserrat"/>
                <a:cs typeface="Montserrat"/>
                <a:sym typeface="Montserrat"/>
              </a:rPr>
              <a:t>ENTRADA DA CONCORRÊNCIA</a:t>
            </a:r>
            <a:endParaRPr sz="1200" b="1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endParaRPr sz="1200" b="1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Queda de corridas de táxi</a:t>
            </a:r>
            <a:endParaRPr sz="120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>
                <a:latin typeface="Montserrat"/>
                <a:ea typeface="Montserrat"/>
                <a:cs typeface="Montserrat"/>
                <a:sym typeface="Montserrat"/>
              </a:rPr>
              <a:t>Regulamentações municipais </a:t>
            </a:r>
            <a:endParaRPr sz="12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>
                <a:latin typeface="Montserrat"/>
                <a:ea typeface="Montserrat"/>
                <a:cs typeface="Montserrat"/>
                <a:sym typeface="Montserrat"/>
              </a:rPr>
              <a:t>Pop SP</a:t>
            </a:r>
            <a:endParaRPr sz="1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7" name="Shape 427"/>
          <p:cNvSpPr txBox="1"/>
          <p:nvPr/>
        </p:nvSpPr>
        <p:spPr>
          <a:xfrm>
            <a:off x="609775" y="2126428"/>
            <a:ext cx="734400" cy="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99T</a:t>
            </a:r>
            <a:r>
              <a:rPr lang="pt-BR" sz="1200" b="1">
                <a:latin typeface="Montserrat"/>
                <a:ea typeface="Montserrat"/>
                <a:cs typeface="Montserrat"/>
                <a:sym typeface="Montserrat"/>
              </a:rPr>
              <a:t>áxi</a:t>
            </a:r>
            <a:endParaRPr sz="12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28" name="Shape 428" descr="0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1160" y="1448812"/>
            <a:ext cx="851640" cy="416400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Shape 429"/>
          <p:cNvSpPr txBox="1"/>
          <p:nvPr/>
        </p:nvSpPr>
        <p:spPr>
          <a:xfrm>
            <a:off x="388650" y="2841825"/>
            <a:ext cx="1404600" cy="36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Font typeface="Calibri"/>
              <a:buNone/>
            </a:pPr>
            <a:r>
              <a:rPr lang="pt-BR" sz="1800" b="1" i="0" u="none" strike="noStrike" cap="none">
                <a:latin typeface="Montserrat"/>
                <a:ea typeface="Montserrat"/>
                <a:cs typeface="Montserrat"/>
                <a:sym typeface="Montserrat"/>
              </a:rPr>
              <a:t>2012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30" name="Shape 430"/>
          <p:cNvSpPr txBox="1"/>
          <p:nvPr/>
        </p:nvSpPr>
        <p:spPr>
          <a:xfrm>
            <a:off x="4485725" y="2817675"/>
            <a:ext cx="1652700" cy="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Font typeface="Calibri"/>
              <a:buNone/>
            </a:pPr>
            <a:r>
              <a:rPr lang="pt-BR" sz="1800" b="1" i="0" u="none" strike="noStrike" cap="none">
                <a:latin typeface="Montserrat"/>
                <a:ea typeface="Montserrat"/>
                <a:cs typeface="Montserrat"/>
                <a:sym typeface="Montserrat"/>
              </a:rPr>
              <a:t>2016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431" name="Shape 431"/>
          <p:cNvCxnSpPr>
            <a:stCxn id="429" idx="0"/>
            <a:endCxn id="429" idx="0"/>
          </p:cNvCxnSpPr>
          <p:nvPr/>
        </p:nvCxnSpPr>
        <p:spPr>
          <a:xfrm>
            <a:off x="1090950" y="2841825"/>
            <a:ext cx="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2" name="Shape 432"/>
          <p:cNvCxnSpPr/>
          <p:nvPr/>
        </p:nvCxnSpPr>
        <p:spPr>
          <a:xfrm>
            <a:off x="473125" y="2693850"/>
            <a:ext cx="8188500" cy="0"/>
          </a:xfrm>
          <a:prstGeom prst="straightConnector1">
            <a:avLst/>
          </a:prstGeom>
          <a:noFill/>
          <a:ln w="38100" cap="flat" cmpd="sng">
            <a:solidFill>
              <a:srgbClr val="EFEFE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3" name="Shape 433"/>
          <p:cNvSpPr/>
          <p:nvPr/>
        </p:nvSpPr>
        <p:spPr>
          <a:xfrm>
            <a:off x="675650" y="2624938"/>
            <a:ext cx="157800" cy="157800"/>
          </a:xfrm>
          <a:prstGeom prst="ellipse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Shape 434"/>
          <p:cNvSpPr/>
          <p:nvPr/>
        </p:nvSpPr>
        <p:spPr>
          <a:xfrm>
            <a:off x="2751250" y="2611188"/>
            <a:ext cx="157800" cy="157800"/>
          </a:xfrm>
          <a:prstGeom prst="ellipse">
            <a:avLst/>
          </a:prstGeom>
          <a:solidFill>
            <a:srgbClr val="CCCC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Shape 435"/>
          <p:cNvSpPr/>
          <p:nvPr/>
        </p:nvSpPr>
        <p:spPr>
          <a:xfrm>
            <a:off x="4197800" y="2611200"/>
            <a:ext cx="157800" cy="157800"/>
          </a:xfrm>
          <a:prstGeom prst="ellipse">
            <a:avLst/>
          </a:prstGeom>
          <a:solidFill>
            <a:srgbClr val="9999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Shape 436"/>
          <p:cNvSpPr/>
          <p:nvPr/>
        </p:nvSpPr>
        <p:spPr>
          <a:xfrm>
            <a:off x="5272875" y="2624938"/>
            <a:ext cx="157800" cy="157800"/>
          </a:xfrm>
          <a:prstGeom prst="ellipse">
            <a:avLst/>
          </a:pr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Shape 437"/>
          <p:cNvSpPr txBox="1"/>
          <p:nvPr/>
        </p:nvSpPr>
        <p:spPr>
          <a:xfrm>
            <a:off x="2491000" y="2841825"/>
            <a:ext cx="1404600" cy="36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Font typeface="Calibri"/>
              <a:buNone/>
            </a:pPr>
            <a:r>
              <a:rPr lang="pt-BR" sz="1800" b="1" i="0" u="none" strike="noStrike" cap="none">
                <a:latin typeface="Montserrat"/>
                <a:ea typeface="Montserrat"/>
                <a:cs typeface="Montserrat"/>
                <a:sym typeface="Montserrat"/>
              </a:rPr>
              <a:t>201</a:t>
            </a:r>
            <a:r>
              <a:rPr lang="pt-BR" sz="1800" b="1"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38" name="Shape 438"/>
          <p:cNvSpPr txBox="1"/>
          <p:nvPr/>
        </p:nvSpPr>
        <p:spPr>
          <a:xfrm>
            <a:off x="3907538" y="2817375"/>
            <a:ext cx="1404600" cy="36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Font typeface="Calibri"/>
              <a:buNone/>
            </a:pPr>
            <a:r>
              <a:rPr lang="pt-BR" sz="1800" b="1" i="0" u="none" strike="noStrike" cap="none">
                <a:latin typeface="Montserrat"/>
                <a:ea typeface="Montserrat"/>
                <a:cs typeface="Montserrat"/>
                <a:sym typeface="Montserrat"/>
              </a:rPr>
              <a:t>201</a:t>
            </a:r>
            <a:r>
              <a:rPr lang="pt-BR" sz="1800" b="1"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439" name="Shape 439"/>
          <p:cNvGrpSpPr/>
          <p:nvPr/>
        </p:nvGrpSpPr>
        <p:grpSpPr>
          <a:xfrm>
            <a:off x="5079625" y="1155500"/>
            <a:ext cx="2591400" cy="1406216"/>
            <a:chOff x="6090475" y="1155500"/>
            <a:chExt cx="2591400" cy="1406216"/>
          </a:xfrm>
        </p:grpSpPr>
        <p:sp>
          <p:nvSpPr>
            <p:cNvPr id="440" name="Shape 440"/>
            <p:cNvSpPr/>
            <p:nvPr/>
          </p:nvSpPr>
          <p:spPr>
            <a:xfrm>
              <a:off x="6090475" y="1155500"/>
              <a:ext cx="2591400" cy="1343100"/>
            </a:xfrm>
            <a:prstGeom prst="roundRect">
              <a:avLst>
                <a:gd name="adj" fmla="val 16667"/>
              </a:avLst>
            </a:pr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Shape 441"/>
            <p:cNvSpPr/>
            <p:nvPr/>
          </p:nvSpPr>
          <p:spPr>
            <a:xfrm>
              <a:off x="6166675" y="1219500"/>
              <a:ext cx="1160100" cy="9024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Shape 442"/>
            <p:cNvSpPr txBox="1"/>
            <p:nvPr/>
          </p:nvSpPr>
          <p:spPr>
            <a:xfrm>
              <a:off x="6379525" y="2121978"/>
              <a:ext cx="734400" cy="41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Open Sans"/>
                <a:buNone/>
              </a:pPr>
              <a:r>
                <a:rPr lang="pt-BR" sz="1200" b="1" i="0" u="none" strike="noStrike" cap="none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99</a:t>
              </a:r>
              <a:r>
                <a:rPr lang="pt-BR" sz="1200" b="1">
                  <a:latin typeface="Montserrat"/>
                  <a:ea typeface="Montserrat"/>
                  <a:cs typeface="Montserrat"/>
                  <a:sym typeface="Montserrat"/>
                </a:rPr>
                <a:t>POP</a:t>
              </a:r>
              <a:endParaRPr sz="1200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443" name="Shape 443"/>
            <p:cNvSpPr/>
            <p:nvPr/>
          </p:nvSpPr>
          <p:spPr>
            <a:xfrm>
              <a:off x="7417963" y="1236513"/>
              <a:ext cx="1160100" cy="9024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444" name="Shape 444" descr="01.png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379524" y="1430818"/>
              <a:ext cx="734400" cy="41938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5" name="Shape 445" descr="03.png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7572201" y="1404367"/>
              <a:ext cx="851650" cy="46083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6" name="Shape 446"/>
            <p:cNvSpPr txBox="1"/>
            <p:nvPr/>
          </p:nvSpPr>
          <p:spPr>
            <a:xfrm>
              <a:off x="7691863" y="2145316"/>
              <a:ext cx="734400" cy="41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Open Sans"/>
                <a:buNone/>
              </a:pPr>
              <a:r>
                <a:rPr lang="pt-BR" sz="1200" b="1" i="0" u="none" strike="noStrike" cap="none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99</a:t>
              </a:r>
              <a:r>
                <a:rPr lang="pt-BR" sz="1200" b="1">
                  <a:latin typeface="Montserrat"/>
                  <a:ea typeface="Montserrat"/>
                  <a:cs typeface="Montserrat"/>
                  <a:sym typeface="Montserrat"/>
                </a:rPr>
                <a:t>TOP</a:t>
              </a:r>
              <a:endParaRPr sz="1200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447" name="Shape 447"/>
          <p:cNvSpPr/>
          <p:nvPr/>
        </p:nvSpPr>
        <p:spPr>
          <a:xfrm>
            <a:off x="0" y="2086200"/>
            <a:ext cx="230700" cy="971100"/>
          </a:xfrm>
          <a:prstGeom prst="rect">
            <a:avLst/>
          </a:prstGeom>
          <a:gradFill>
            <a:gsLst>
              <a:gs pos="0">
                <a:srgbClr val="FFDA1A"/>
              </a:gs>
              <a:gs pos="32000">
                <a:srgbClr val="FFDA1A"/>
              </a:gs>
              <a:gs pos="100000">
                <a:srgbClr val="F3B329"/>
              </a:gs>
            </a:gsLst>
            <a:lin ang="2700006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" name="Shape 448"/>
          <p:cNvSpPr txBox="1"/>
          <p:nvPr/>
        </p:nvSpPr>
        <p:spPr>
          <a:xfrm>
            <a:off x="6629625" y="3096475"/>
            <a:ext cx="1722300" cy="10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b="1">
                <a:solidFill>
                  <a:srgbClr val="E7792B"/>
                </a:solidFill>
                <a:latin typeface="Montserrat"/>
                <a:ea typeface="Montserrat"/>
                <a:cs typeface="Montserrat"/>
                <a:sym typeface="Montserrat"/>
              </a:rPr>
              <a:t>RODADA DE INVESTIMENTOS</a:t>
            </a:r>
            <a:endParaRPr sz="1200" b="1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endParaRPr sz="1200" b="1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>
                <a:latin typeface="Montserrat"/>
                <a:ea typeface="Montserrat"/>
                <a:cs typeface="Montserrat"/>
                <a:sym typeface="Montserrat"/>
              </a:rPr>
              <a:t>DiDi e Softbank investiram cerca </a:t>
            </a:r>
            <a:br>
              <a:rPr lang="pt-BR" sz="1200">
                <a:latin typeface="Montserrat"/>
                <a:ea typeface="Montserrat"/>
                <a:cs typeface="Montserrat"/>
                <a:sym typeface="Montserrat"/>
              </a:rPr>
            </a:br>
            <a:r>
              <a:rPr lang="pt-BR" sz="1200">
                <a:latin typeface="Montserrat"/>
                <a:ea typeface="Montserrat"/>
                <a:cs typeface="Montserrat"/>
                <a:sym typeface="Montserrat"/>
              </a:rPr>
              <a:t>de R$750 milhões</a:t>
            </a:r>
            <a:br>
              <a:rPr lang="pt-BR" sz="1200">
                <a:latin typeface="Montserrat"/>
                <a:ea typeface="Montserrat"/>
                <a:cs typeface="Montserrat"/>
                <a:sym typeface="Montserrat"/>
              </a:rPr>
            </a:br>
            <a:r>
              <a:rPr lang="pt-BR" sz="1200">
                <a:latin typeface="Montserrat"/>
                <a:ea typeface="Montserrat"/>
                <a:cs typeface="Montserrat"/>
                <a:sym typeface="Montserrat"/>
              </a:rPr>
              <a:t>Expansão Pop</a:t>
            </a:r>
            <a:endParaRPr sz="12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>
                <a:latin typeface="Montserrat"/>
                <a:ea typeface="Montserrat"/>
                <a:cs typeface="Montserrat"/>
                <a:sym typeface="Montserrat"/>
              </a:rPr>
              <a:t>Crescimento táxi</a:t>
            </a:r>
            <a:endParaRPr sz="1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49" name="Shape 449"/>
          <p:cNvSpPr txBox="1"/>
          <p:nvPr/>
        </p:nvSpPr>
        <p:spPr>
          <a:xfrm>
            <a:off x="6162125" y="2817675"/>
            <a:ext cx="1652700" cy="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Font typeface="Calibri"/>
              <a:buNone/>
            </a:pPr>
            <a:r>
              <a:rPr lang="pt-BR" sz="1800" b="1" i="0" u="none" strike="noStrike" cap="none">
                <a:latin typeface="Montserrat"/>
                <a:ea typeface="Montserrat"/>
                <a:cs typeface="Montserrat"/>
                <a:sym typeface="Montserrat"/>
              </a:rPr>
              <a:t>201</a:t>
            </a:r>
            <a:r>
              <a:rPr lang="pt-BR" sz="1800" b="1"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50" name="Shape 450"/>
          <p:cNvSpPr/>
          <p:nvPr/>
        </p:nvSpPr>
        <p:spPr>
          <a:xfrm>
            <a:off x="6949275" y="2624938"/>
            <a:ext cx="157800" cy="157800"/>
          </a:xfrm>
          <a:prstGeom prst="ellipse">
            <a:avLst/>
          </a:pr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Shape 451"/>
          <p:cNvSpPr txBox="1"/>
          <p:nvPr/>
        </p:nvSpPr>
        <p:spPr>
          <a:xfrm>
            <a:off x="8153625" y="3096475"/>
            <a:ext cx="1722300" cy="10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r>
              <a:rPr lang="pt-BR" sz="1200" b="1">
                <a:solidFill>
                  <a:srgbClr val="E7792B"/>
                </a:solidFill>
                <a:latin typeface="Montserrat"/>
                <a:ea typeface="Montserrat"/>
                <a:cs typeface="Montserrat"/>
                <a:sym typeface="Montserrat"/>
              </a:rPr>
              <a:t>DiDi</a:t>
            </a:r>
            <a:endParaRPr sz="1200" b="1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endParaRPr sz="1200" b="1">
              <a:solidFill>
                <a:srgbClr val="E779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Open Sans"/>
              <a:buNone/>
            </a:pPr>
            <a:endParaRPr sz="12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52" name="Shape 452"/>
          <p:cNvSpPr txBox="1"/>
          <p:nvPr/>
        </p:nvSpPr>
        <p:spPr>
          <a:xfrm>
            <a:off x="7686125" y="2817675"/>
            <a:ext cx="1652700" cy="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Font typeface="Calibri"/>
              <a:buNone/>
            </a:pPr>
            <a:r>
              <a:rPr lang="pt-BR" sz="1800" b="1" i="0" u="none" strike="noStrike" cap="none">
                <a:latin typeface="Montserrat"/>
                <a:ea typeface="Montserrat"/>
                <a:cs typeface="Montserrat"/>
                <a:sym typeface="Montserrat"/>
              </a:rPr>
              <a:t>201</a:t>
            </a:r>
            <a:r>
              <a:rPr lang="pt-BR" sz="1800" b="1">
                <a:latin typeface="Montserrat"/>
                <a:ea typeface="Montserrat"/>
                <a:cs typeface="Montserrat"/>
                <a:sym typeface="Montserrat"/>
              </a:rPr>
              <a:t>8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53" name="Shape 453"/>
          <p:cNvSpPr/>
          <p:nvPr/>
        </p:nvSpPr>
        <p:spPr>
          <a:xfrm>
            <a:off x="8473275" y="2624938"/>
            <a:ext cx="157800" cy="157800"/>
          </a:xfrm>
          <a:prstGeom prst="ellipse">
            <a:avLst/>
          </a:pr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Shape 454"/>
          <p:cNvSpPr txBox="1"/>
          <p:nvPr/>
        </p:nvSpPr>
        <p:spPr>
          <a:xfrm>
            <a:off x="349781" y="370486"/>
            <a:ext cx="37347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>
                <a:latin typeface="Montserrat"/>
                <a:ea typeface="Montserrat"/>
                <a:cs typeface="Montserrat"/>
                <a:sym typeface="Montserrat"/>
              </a:rPr>
              <a:t>A 99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9" name="Shape 4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3000" y="985000"/>
            <a:ext cx="8640125" cy="4064850"/>
          </a:xfrm>
          <a:prstGeom prst="rect">
            <a:avLst/>
          </a:prstGeom>
          <a:noFill/>
          <a:ln>
            <a:noFill/>
          </a:ln>
        </p:spPr>
      </p:pic>
      <p:sp>
        <p:nvSpPr>
          <p:cNvPr id="460" name="Shape 460"/>
          <p:cNvSpPr txBox="1"/>
          <p:nvPr/>
        </p:nvSpPr>
        <p:spPr>
          <a:xfrm>
            <a:off x="349781" y="370486"/>
            <a:ext cx="37347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>
                <a:latin typeface="Montserrat"/>
                <a:ea typeface="Montserrat"/>
                <a:cs typeface="Montserrat"/>
                <a:sym typeface="Montserrat"/>
              </a:rPr>
              <a:t>Dados rápidos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Shape 465"/>
          <p:cNvSpPr txBox="1"/>
          <p:nvPr/>
        </p:nvSpPr>
        <p:spPr>
          <a:xfrm>
            <a:off x="349781" y="370486"/>
            <a:ext cx="37347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66" name="Shape 466"/>
          <p:cNvSpPr txBox="1"/>
          <p:nvPr/>
        </p:nvSpPr>
        <p:spPr>
          <a:xfrm>
            <a:off x="349781" y="370486"/>
            <a:ext cx="37347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>
                <a:latin typeface="Montserrat"/>
                <a:ea typeface="Montserrat"/>
                <a:cs typeface="Montserrat"/>
                <a:sym typeface="Montserrat"/>
              </a:rPr>
              <a:t>A Sociedade e o Direito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67" name="Shape 4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89587" y="1751150"/>
            <a:ext cx="2049163" cy="179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8" name="Shape 4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51244" y="1718300"/>
            <a:ext cx="1899660" cy="1823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Shape 469"/>
          <p:cNvPicPr preferRelativeResize="0"/>
          <p:nvPr/>
        </p:nvPicPr>
        <p:blipFill rotWithShape="1">
          <a:blip r:embed="rId5">
            <a:alphaModFix/>
          </a:blip>
          <a:srcRect l="33167" r="34749"/>
          <a:stretch/>
        </p:blipFill>
        <p:spPr>
          <a:xfrm>
            <a:off x="5794800" y="1308348"/>
            <a:ext cx="1631649" cy="286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Shape 474"/>
          <p:cNvSpPr txBox="1"/>
          <p:nvPr/>
        </p:nvSpPr>
        <p:spPr>
          <a:xfrm>
            <a:off x="349781" y="370486"/>
            <a:ext cx="37347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>
                <a:latin typeface="Montserrat"/>
                <a:ea typeface="Montserrat"/>
                <a:cs typeface="Montserrat"/>
                <a:sym typeface="Montserrat"/>
              </a:rPr>
              <a:t>O PL 490/2018</a:t>
            </a:r>
            <a:endParaRPr sz="18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5" name="Shape 475"/>
          <p:cNvSpPr txBox="1"/>
          <p:nvPr/>
        </p:nvSpPr>
        <p:spPr>
          <a:xfrm>
            <a:off x="682000" y="1264550"/>
            <a:ext cx="7772100" cy="34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dirty="0">
                <a:latin typeface="Montserrat"/>
                <a:ea typeface="Montserrat"/>
                <a:cs typeface="Montserrat"/>
                <a:sym typeface="Montserrat"/>
              </a:rPr>
              <a:t>Premissa: </a:t>
            </a:r>
            <a:r>
              <a:rPr lang="pt-BR" sz="1800" dirty="0">
                <a:latin typeface="Montserrat"/>
                <a:ea typeface="Montserrat"/>
                <a:cs typeface="Montserrat"/>
                <a:sym typeface="Montserrat"/>
              </a:rPr>
              <a:t>Somos a favor de uma regulamentação justa e equilibrada que seja boa para todos: taxistas, motoristas, passageiros e para a mobilidade das cidades.</a:t>
            </a:r>
            <a:endParaRPr sz="18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Font typeface="Montserrat"/>
              <a:buChar char="●"/>
            </a:pPr>
            <a:r>
              <a:rPr lang="pt-BR" sz="2400" b="1" dirty="0">
                <a:latin typeface="Montserrat"/>
                <a:ea typeface="Montserrat"/>
                <a:cs typeface="Montserrat"/>
                <a:sym typeface="Montserrat"/>
              </a:rPr>
              <a:t>Pontos positivos.</a:t>
            </a:r>
            <a:r>
              <a:rPr lang="pt-BR" sz="2400" dirty="0">
                <a:latin typeface="Montserrat"/>
                <a:ea typeface="Montserrat"/>
                <a:cs typeface="Montserrat"/>
                <a:sym typeface="Montserrat"/>
              </a:rPr>
              <a:t> Ex: seguro APP, checagem de antecedentes, natureza jurídica privada</a:t>
            </a:r>
            <a:endParaRPr sz="24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Font typeface="Montserrat"/>
              <a:buChar char="●"/>
            </a:pPr>
            <a:r>
              <a:rPr lang="pt-BR" sz="2400" b="1" dirty="0">
                <a:latin typeface="Montserrat"/>
                <a:ea typeface="Montserrat"/>
                <a:cs typeface="Montserrat"/>
                <a:sym typeface="Montserrat"/>
              </a:rPr>
              <a:t>Pontos de atenção.</a:t>
            </a:r>
            <a:r>
              <a:rPr lang="pt-BR" sz="2400" dirty="0">
                <a:latin typeface="Montserrat"/>
                <a:ea typeface="Montserrat"/>
                <a:cs typeface="Montserrat"/>
                <a:sym typeface="Montserrat"/>
              </a:rPr>
              <a:t> Ex: filial, </a:t>
            </a:r>
            <a:r>
              <a:rPr lang="pt-BR" sz="2400">
                <a:latin typeface="Montserrat"/>
                <a:ea typeface="Montserrat"/>
                <a:cs typeface="Montserrat"/>
                <a:sym typeface="Montserrat"/>
              </a:rPr>
              <a:t>autorização específica, restrição de emplacamento</a:t>
            </a:r>
            <a:endParaRPr sz="2400" dirty="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0" name="Shape 4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79725" y="4494575"/>
            <a:ext cx="657300" cy="605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81" name="Shape 481"/>
          <p:cNvPicPr preferRelativeResize="0"/>
          <p:nvPr/>
        </p:nvPicPr>
        <p:blipFill rotWithShape="1">
          <a:blip r:embed="rId4">
            <a:alphaModFix/>
          </a:blip>
          <a:srcRect b="15203"/>
          <a:stretch/>
        </p:blipFill>
        <p:spPr>
          <a:xfrm>
            <a:off x="1675162" y="4494570"/>
            <a:ext cx="713775" cy="605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2" name="Shape 482"/>
          <p:cNvPicPr preferRelativeResize="0"/>
          <p:nvPr/>
        </p:nvPicPr>
        <p:blipFill rotWithShape="1">
          <a:blip r:embed="rId5">
            <a:alphaModFix/>
          </a:blip>
          <a:srcRect b="-60"/>
          <a:stretch/>
        </p:blipFill>
        <p:spPr>
          <a:xfrm>
            <a:off x="5773425" y="4646975"/>
            <a:ext cx="742350" cy="41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3" name="Shape 48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257136" y="4626614"/>
            <a:ext cx="713775" cy="417818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Shape 484"/>
          <p:cNvSpPr/>
          <p:nvPr/>
        </p:nvSpPr>
        <p:spPr>
          <a:xfrm>
            <a:off x="0" y="5060700"/>
            <a:ext cx="9144000" cy="828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Shape 485"/>
          <p:cNvSpPr txBox="1"/>
          <p:nvPr/>
        </p:nvSpPr>
        <p:spPr>
          <a:xfrm>
            <a:off x="450325" y="1038325"/>
            <a:ext cx="8295600" cy="378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latin typeface="Montserrat"/>
                <a:ea typeface="Montserrat"/>
                <a:cs typeface="Montserrat"/>
                <a:sym typeface="Montserrat"/>
              </a:rPr>
              <a:t>Tem lugar para todos</a:t>
            </a:r>
            <a:endParaRPr sz="2400" b="1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45720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0097A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45720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600">
                <a:latin typeface="Montserrat Light"/>
                <a:ea typeface="Montserrat Light"/>
                <a:cs typeface="Montserrat Light"/>
                <a:sym typeface="Montserrat Light"/>
              </a:rPr>
              <a:t>As cidades possuem diferentes modais de transporte, cada um deles com suas características, funcionalidades e benefícios, usados em diferentes circunstâncias. Quando complementados entre si, tornam-se ainda mais eficientes. </a:t>
            </a:r>
            <a:endParaRPr sz="160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0" lvl="0" indent="457200" algn="ctr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0" lvl="0" indent="45720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600">
                <a:latin typeface="Montserrat Light"/>
                <a:ea typeface="Montserrat Light"/>
                <a:cs typeface="Montserrat Light"/>
                <a:sym typeface="Montserrat Light"/>
              </a:rPr>
              <a:t>E com os carros particulares não é diferente. Eles oferecem novas possibilidades para o deslocamento nos centros urbanos, ao mesmo tempo em que podem ser combinados com as demais formas de mobilidade. </a:t>
            </a:r>
            <a:endParaRPr sz="1600"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86" name="Shape 486"/>
          <p:cNvSpPr txBox="1"/>
          <p:nvPr/>
        </p:nvSpPr>
        <p:spPr>
          <a:xfrm>
            <a:off x="349781" y="370486"/>
            <a:ext cx="37347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>
                <a:latin typeface="Montserrat"/>
                <a:ea typeface="Montserrat"/>
                <a:cs typeface="Montserrat"/>
                <a:sym typeface="Montserrat"/>
              </a:rPr>
              <a:t>Conclusão</a:t>
            </a:r>
            <a:endParaRPr sz="1800" b="1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Shape 49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DA1A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92" name="Shape 492"/>
          <p:cNvSpPr txBox="1"/>
          <p:nvPr/>
        </p:nvSpPr>
        <p:spPr>
          <a:xfrm>
            <a:off x="871125" y="2167975"/>
            <a:ext cx="33327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500" b="1" i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Obrigad</a:t>
            </a:r>
            <a:r>
              <a:rPr lang="pt-BR" sz="45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</a:t>
            </a:r>
            <a:r>
              <a:rPr lang="pt-BR" sz="4500" b="1" i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!</a:t>
            </a:r>
            <a:endParaRPr sz="4500" b="1" i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93" name="Shape 4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59179" y="2245511"/>
            <a:ext cx="964691" cy="6722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E6792B"/>
      </a:accent1>
      <a:accent2>
        <a:srgbClr val="D8117D"/>
      </a:accent2>
      <a:accent3>
        <a:srgbClr val="00A3DA"/>
      </a:accent3>
      <a:accent4>
        <a:srgbClr val="FEDA1A"/>
      </a:accent4>
      <a:accent5>
        <a:srgbClr val="DA313C"/>
      </a:accent5>
      <a:accent6>
        <a:srgbClr val="DF5329"/>
      </a:accent6>
      <a:hlink>
        <a:srgbClr val="00A3DA"/>
      </a:hlink>
      <a:folHlink>
        <a:srgbClr val="5EB2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316</Words>
  <Application>Microsoft Office PowerPoint</Application>
  <PresentationFormat>Apresentação na tela (16:9)</PresentationFormat>
  <Paragraphs>77</Paragraphs>
  <Slides>8</Slides>
  <Notes>8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8</vt:i4>
      </vt:variant>
    </vt:vector>
  </HeadingPairs>
  <TitlesOfParts>
    <vt:vector size="18" baseType="lpstr">
      <vt:lpstr>Arial</vt:lpstr>
      <vt:lpstr>Source Sans Pro</vt:lpstr>
      <vt:lpstr>Calibri</vt:lpstr>
      <vt:lpstr>Open Sans</vt:lpstr>
      <vt:lpstr>Courier New</vt:lpstr>
      <vt:lpstr>Montserrat</vt:lpstr>
      <vt:lpstr>Montserrat Light</vt:lpstr>
      <vt:lpstr>Simple Light</vt:lpstr>
      <vt:lpstr>Office Theme</vt:lpstr>
      <vt:lpstr>Custom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Paula da Silva Maia</dc:creator>
  <cp:lastModifiedBy>Ana Paula da Silva Maia</cp:lastModifiedBy>
  <cp:revision>3</cp:revision>
  <dcterms:modified xsi:type="dcterms:W3CDTF">2018-03-07T13:05:34Z</dcterms:modified>
</cp:coreProperties>
</file>