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70" r:id="rId1"/>
    <p:sldMasterId id="2147483671" r:id="rId2"/>
  </p:sldMasterIdLst>
  <p:notesMasterIdLst>
    <p:notesMasterId r:id="rId21"/>
  </p:notes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</p:sldIdLst>
  <p:sldSz cx="9144000" cy="5143500" type="screen16x9"/>
  <p:notesSz cx="6858000" cy="9144000"/>
  <p:embeddedFontLst>
    <p:embeddedFont>
      <p:font typeface="Source Code Pro" panose="020B0604020202020204" charset="0"/>
      <p:regular r:id="rId22"/>
      <p:bold r:id="rId23"/>
    </p:embeddedFont>
    <p:embeddedFont>
      <p:font typeface="Calibri" panose="020F0502020204030204" pitchFamily="34" charset="0"/>
      <p:regular r:id="rId24"/>
      <p:bold r:id="rId25"/>
      <p:italic r:id="rId26"/>
      <p:boldItalic r:id="rId27"/>
    </p:embeddedFont>
    <p:embeddedFont>
      <p:font typeface="Oswald" panose="020B0604020202020204" charset="0"/>
      <p:regular r:id="rId28"/>
      <p:bold r:id="rId29"/>
    </p:embeddedFont>
    <p:embeddedFont>
      <p:font typeface="Cambria" panose="02040503050406030204" pitchFamily="18" charset="0"/>
      <p:regular r:id="rId30"/>
      <p:bold r:id="rId31"/>
      <p:italic r:id="rId32"/>
      <p:boldItalic r:id="rId33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7F77E74B-3DE5-4906-98BF-436CACFB48A4}">
  <a:tblStyle styleId="{7F77E74B-3DE5-4906-98BF-436CACFB48A4}" styleName="Table_0"/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21" d="100"/>
          <a:sy n="121" d="100"/>
        </p:scale>
        <p:origin x="-90" y="-72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font" Target="fonts/font5.fntdata"/><Relationship Id="rId21" Type="http://schemas.openxmlformats.org/officeDocument/2006/relationships/notesMaster" Target="notesMasters/notesMaster1.xml"/><Relationship Id="rId34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font" Target="fonts/font4.fntdata"/><Relationship Id="rId33" Type="http://schemas.openxmlformats.org/officeDocument/2006/relationships/font" Target="fonts/font12.fntdata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font" Target="fonts/font8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font" Target="fonts/font3.fntdata"/><Relationship Id="rId32" Type="http://schemas.openxmlformats.org/officeDocument/2006/relationships/font" Target="fonts/font11.fntdata"/><Relationship Id="rId37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font" Target="fonts/font2.fntdata"/><Relationship Id="rId28" Type="http://schemas.openxmlformats.org/officeDocument/2006/relationships/font" Target="fonts/font7.fntdata"/><Relationship Id="rId36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font" Target="fonts/font10.fntdata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font" Target="fonts/font1.fntdata"/><Relationship Id="rId27" Type="http://schemas.openxmlformats.org/officeDocument/2006/relationships/font" Target="fonts/font6.fntdata"/><Relationship Id="rId30" Type="http://schemas.openxmlformats.org/officeDocument/2006/relationships/font" Target="fonts/font9.fntdata"/><Relationship Id="rId35" Type="http://schemas.openxmlformats.org/officeDocument/2006/relationships/viewProps" Target="viewProps.xml"/><Relationship Id="rId8" Type="http://schemas.openxmlformats.org/officeDocument/2006/relationships/slide" Target="slides/slide6.xml"/><Relationship Id="rId3" Type="http://schemas.openxmlformats.org/officeDocument/2006/relationships/slide" Target="slides/slid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hape 3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4" name="Shape 4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lvl="0">
              <a:spcBef>
                <a:spcPts val="0"/>
              </a:spcBef>
              <a:defRPr sz="1100"/>
            </a:lvl1pPr>
            <a:lvl2pPr lvl="1">
              <a:spcBef>
                <a:spcPts val="0"/>
              </a:spcBef>
              <a:defRPr sz="1100"/>
            </a:lvl2pPr>
            <a:lvl3pPr lvl="2">
              <a:spcBef>
                <a:spcPts val="0"/>
              </a:spcBef>
              <a:defRPr sz="1100"/>
            </a:lvl3pPr>
            <a:lvl4pPr lvl="3">
              <a:spcBef>
                <a:spcPts val="0"/>
              </a:spcBef>
              <a:defRPr sz="1100"/>
            </a:lvl4pPr>
            <a:lvl5pPr lvl="4">
              <a:spcBef>
                <a:spcPts val="0"/>
              </a:spcBef>
              <a:defRPr sz="1100"/>
            </a:lvl5pPr>
            <a:lvl6pPr lvl="5">
              <a:spcBef>
                <a:spcPts val="0"/>
              </a:spcBef>
              <a:defRPr sz="1100"/>
            </a:lvl6pPr>
            <a:lvl7pPr lvl="6">
              <a:spcBef>
                <a:spcPts val="0"/>
              </a:spcBef>
              <a:defRPr sz="1100"/>
            </a:lvl7pPr>
            <a:lvl8pPr lvl="7">
              <a:spcBef>
                <a:spcPts val="0"/>
              </a:spcBef>
              <a:defRPr sz="1100"/>
            </a:lvl8pPr>
            <a:lvl9pPr lvl="8">
              <a:spcBef>
                <a:spcPts val="0"/>
              </a:spcBef>
              <a:defRPr sz="11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793178901"/>
      </p:ext>
    </p:extLst>
  </p:cSld>
  <p:clrMap bg1="lt1" tx1="dk1" bg2="dk2" tx2="lt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Shape 104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5" name="Shape 105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Shape 111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2" name="Shape 112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Shape 130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1" name="Shape 131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Shape 149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0" name="Shape 150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Shape 16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4" name="Shape 164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" name="Shape 181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2" name="Shape 182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" name="Shape 205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6" name="Shape 206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" name="Shape 210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1" name="Shape 211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" name="Shape 215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6" name="Shape 216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0" name="Shape 220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21" name="Shape 221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" name="Shape 225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26" name="Shape 226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0" name="Shape 230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31" name="Shape 231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" name="Shape 235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36" name="Shape 236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0" name="Shape 240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1" name="Shape 241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" name="Shape 245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6" name="Shape 246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0" name="Shape 250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51" name="Shape 251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5" name="Shape 255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56" name="Shape 256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0" name="Shape 260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61" name="Shape 261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hape 10"/>
          <p:cNvSpPr/>
          <p:nvPr/>
        </p:nvSpPr>
        <p:spPr>
          <a:xfrm rot="10800000">
            <a:off x="4226100" y="2933550"/>
            <a:ext cx="691800" cy="388500"/>
          </a:xfrm>
          <a:prstGeom prst="triangle">
            <a:avLst>
              <a:gd name="adj" fmla="val 50000"/>
            </a:avLst>
          </a:prstGeom>
          <a:solidFill>
            <a:schemeClr val="dk1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11" name="Shape 11"/>
          <p:cNvSpPr/>
          <p:nvPr/>
        </p:nvSpPr>
        <p:spPr>
          <a:xfrm>
            <a:off x="-25" y="0"/>
            <a:ext cx="9144000" cy="31242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12" name="Shape 12"/>
          <p:cNvSpPr txBox="1">
            <a:spLocks noGrp="1"/>
          </p:cNvSpPr>
          <p:nvPr>
            <p:ph type="ctrTitle"/>
          </p:nvPr>
        </p:nvSpPr>
        <p:spPr>
          <a:xfrm>
            <a:off x="411175" y="644300"/>
            <a:ext cx="8282400" cy="2109000"/>
          </a:xfrm>
          <a:prstGeom prst="rect">
            <a:avLst/>
          </a:prstGeom>
        </p:spPr>
        <p:txBody>
          <a:bodyPr lIns="91425" tIns="91425" rIns="91425" bIns="91425" anchor="b" anchorCtr="0"/>
          <a:lstStyle>
            <a:lvl1pPr lvl="0" algn="ctr">
              <a:spcBef>
                <a:spcPts val="0"/>
              </a:spcBef>
              <a:buClr>
                <a:schemeClr val="lt1"/>
              </a:buClr>
              <a:buSzPct val="100000"/>
              <a:defRPr sz="6000">
                <a:solidFill>
                  <a:schemeClr val="lt1"/>
                </a:solidFill>
              </a:defRPr>
            </a:lvl1pPr>
            <a:lvl2pPr lvl="1" algn="ctr">
              <a:spcBef>
                <a:spcPts val="0"/>
              </a:spcBef>
              <a:buClr>
                <a:schemeClr val="lt1"/>
              </a:buClr>
              <a:buSzPct val="100000"/>
              <a:defRPr sz="6000">
                <a:solidFill>
                  <a:schemeClr val="lt1"/>
                </a:solidFill>
              </a:defRPr>
            </a:lvl2pPr>
            <a:lvl3pPr lvl="2" algn="ctr">
              <a:spcBef>
                <a:spcPts val="0"/>
              </a:spcBef>
              <a:buClr>
                <a:schemeClr val="lt1"/>
              </a:buClr>
              <a:buSzPct val="100000"/>
              <a:defRPr sz="6000">
                <a:solidFill>
                  <a:schemeClr val="lt1"/>
                </a:solidFill>
              </a:defRPr>
            </a:lvl3pPr>
            <a:lvl4pPr lvl="3" algn="ctr">
              <a:spcBef>
                <a:spcPts val="0"/>
              </a:spcBef>
              <a:buClr>
                <a:schemeClr val="lt1"/>
              </a:buClr>
              <a:buSzPct val="100000"/>
              <a:defRPr sz="6000">
                <a:solidFill>
                  <a:schemeClr val="lt1"/>
                </a:solidFill>
              </a:defRPr>
            </a:lvl4pPr>
            <a:lvl5pPr lvl="4" algn="ctr">
              <a:spcBef>
                <a:spcPts val="0"/>
              </a:spcBef>
              <a:buClr>
                <a:schemeClr val="lt1"/>
              </a:buClr>
              <a:buSzPct val="100000"/>
              <a:defRPr sz="6000">
                <a:solidFill>
                  <a:schemeClr val="lt1"/>
                </a:solidFill>
              </a:defRPr>
            </a:lvl5pPr>
            <a:lvl6pPr lvl="5" algn="ctr">
              <a:spcBef>
                <a:spcPts val="0"/>
              </a:spcBef>
              <a:buClr>
                <a:schemeClr val="lt1"/>
              </a:buClr>
              <a:buSzPct val="100000"/>
              <a:defRPr sz="6000">
                <a:solidFill>
                  <a:schemeClr val="lt1"/>
                </a:solidFill>
              </a:defRPr>
            </a:lvl6pPr>
            <a:lvl7pPr lvl="6" algn="ctr">
              <a:spcBef>
                <a:spcPts val="0"/>
              </a:spcBef>
              <a:buClr>
                <a:schemeClr val="lt1"/>
              </a:buClr>
              <a:buSzPct val="100000"/>
              <a:defRPr sz="6000">
                <a:solidFill>
                  <a:schemeClr val="lt1"/>
                </a:solidFill>
              </a:defRPr>
            </a:lvl7pPr>
            <a:lvl8pPr lvl="7" algn="ctr">
              <a:spcBef>
                <a:spcPts val="0"/>
              </a:spcBef>
              <a:buClr>
                <a:schemeClr val="lt1"/>
              </a:buClr>
              <a:buSzPct val="100000"/>
              <a:defRPr sz="6000">
                <a:solidFill>
                  <a:schemeClr val="lt1"/>
                </a:solidFill>
              </a:defRPr>
            </a:lvl8pPr>
            <a:lvl9pPr lvl="8" algn="ctr">
              <a:spcBef>
                <a:spcPts val="0"/>
              </a:spcBef>
              <a:buClr>
                <a:schemeClr val="lt1"/>
              </a:buClr>
              <a:buSzPct val="100000"/>
              <a:defRPr sz="60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13" name="Shape 13"/>
          <p:cNvSpPr txBox="1">
            <a:spLocks noGrp="1"/>
          </p:cNvSpPr>
          <p:nvPr>
            <p:ph type="subTitle" idx="1"/>
          </p:nvPr>
        </p:nvSpPr>
        <p:spPr>
          <a:xfrm>
            <a:off x="411175" y="3398250"/>
            <a:ext cx="8282400" cy="1260600"/>
          </a:xfrm>
          <a:prstGeom prst="rect">
            <a:avLst/>
          </a:prstGeom>
        </p:spPr>
        <p:txBody>
          <a:bodyPr lIns="91425" tIns="91425" rIns="91425" bIns="91425" anchor="ctr" anchorCtr="0"/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Oswald"/>
              <a:buNone/>
              <a:defRPr sz="3600">
                <a:latin typeface="Oswald"/>
                <a:ea typeface="Oswald"/>
                <a:cs typeface="Oswald"/>
                <a:sym typeface="Oswald"/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Oswald"/>
              <a:buNone/>
              <a:defRPr sz="3600">
                <a:latin typeface="Oswald"/>
                <a:ea typeface="Oswald"/>
                <a:cs typeface="Oswald"/>
                <a:sym typeface="Oswald"/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Oswald"/>
              <a:buNone/>
              <a:defRPr sz="3600">
                <a:latin typeface="Oswald"/>
                <a:ea typeface="Oswald"/>
                <a:cs typeface="Oswald"/>
                <a:sym typeface="Oswald"/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Oswald"/>
              <a:buNone/>
              <a:defRPr sz="3600">
                <a:latin typeface="Oswald"/>
                <a:ea typeface="Oswald"/>
                <a:cs typeface="Oswald"/>
                <a:sym typeface="Oswald"/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Oswald"/>
              <a:buNone/>
              <a:defRPr sz="3600">
                <a:latin typeface="Oswald"/>
                <a:ea typeface="Oswald"/>
                <a:cs typeface="Oswald"/>
                <a:sym typeface="Oswald"/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Oswald"/>
              <a:buNone/>
              <a:defRPr sz="3600">
                <a:latin typeface="Oswald"/>
                <a:ea typeface="Oswald"/>
                <a:cs typeface="Oswald"/>
                <a:sym typeface="Oswald"/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Oswald"/>
              <a:buNone/>
              <a:defRPr sz="3600">
                <a:latin typeface="Oswald"/>
                <a:ea typeface="Oswald"/>
                <a:cs typeface="Oswald"/>
                <a:sym typeface="Oswald"/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Oswald"/>
              <a:buNone/>
              <a:defRPr sz="3600">
                <a:latin typeface="Oswald"/>
                <a:ea typeface="Oswald"/>
                <a:cs typeface="Oswald"/>
                <a:sym typeface="Oswald"/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Oswald"/>
              <a:buNone/>
              <a:defRPr sz="3600">
                <a:latin typeface="Oswald"/>
                <a:ea typeface="Oswald"/>
                <a:cs typeface="Oswald"/>
                <a:sym typeface="Oswald"/>
              </a:defRPr>
            </a:lvl9pPr>
          </a:lstStyle>
          <a:p>
            <a:endParaRPr/>
          </a:p>
        </p:txBody>
      </p:sp>
      <p:sp>
        <p:nvSpPr>
          <p:cNvPr id="14" name="Shape 14"/>
          <p:cNvSpPr txBox="1">
            <a:spLocks noGrp="1"/>
          </p:cNvSpPr>
          <p:nvPr>
            <p:ph type="sldNum" idx="12"/>
          </p:nvPr>
        </p:nvSpPr>
        <p:spPr>
          <a:xfrm>
            <a:off x="8472457" y="4663216"/>
            <a:ext cx="548700" cy="393600"/>
          </a:xfrm>
          <a:prstGeom prst="rect">
            <a:avLst/>
          </a:prstGeom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pt-BR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>
  <p:cSld name="Section header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Shape 16"/>
          <p:cNvSpPr/>
          <p:nvPr/>
        </p:nvSpPr>
        <p:spPr>
          <a:xfrm>
            <a:off x="0" y="1567350"/>
            <a:ext cx="9144000" cy="20088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17" name="Shape 17"/>
          <p:cNvSpPr txBox="1">
            <a:spLocks noGrp="1"/>
          </p:cNvSpPr>
          <p:nvPr>
            <p:ph type="title"/>
          </p:nvPr>
        </p:nvSpPr>
        <p:spPr>
          <a:xfrm>
            <a:off x="430800" y="1889700"/>
            <a:ext cx="8282400" cy="1516500"/>
          </a:xfrm>
          <a:prstGeom prst="rect">
            <a:avLst/>
          </a:prstGeom>
        </p:spPr>
        <p:txBody>
          <a:bodyPr lIns="91425" tIns="91425" rIns="91425" bIns="91425" anchor="ctr" anchorCtr="0"/>
          <a:lstStyle>
            <a:lvl1pPr lvl="0" algn="ctr">
              <a:spcBef>
                <a:spcPts val="0"/>
              </a:spcBef>
              <a:buClr>
                <a:schemeClr val="lt1"/>
              </a:buClr>
              <a:buSzPct val="100000"/>
              <a:defRPr sz="3600">
                <a:solidFill>
                  <a:schemeClr val="lt1"/>
                </a:solidFill>
              </a:defRPr>
            </a:lvl1pPr>
            <a:lvl2pPr lvl="1" algn="ctr">
              <a:spcBef>
                <a:spcPts val="0"/>
              </a:spcBef>
              <a:buClr>
                <a:schemeClr val="lt1"/>
              </a:buClr>
              <a:buSzPct val="100000"/>
              <a:defRPr sz="3600">
                <a:solidFill>
                  <a:schemeClr val="lt1"/>
                </a:solidFill>
              </a:defRPr>
            </a:lvl2pPr>
            <a:lvl3pPr lvl="2" algn="ctr">
              <a:spcBef>
                <a:spcPts val="0"/>
              </a:spcBef>
              <a:buClr>
                <a:schemeClr val="lt1"/>
              </a:buClr>
              <a:buSzPct val="100000"/>
              <a:defRPr sz="3600">
                <a:solidFill>
                  <a:schemeClr val="lt1"/>
                </a:solidFill>
              </a:defRPr>
            </a:lvl3pPr>
            <a:lvl4pPr lvl="3" algn="ctr">
              <a:spcBef>
                <a:spcPts val="0"/>
              </a:spcBef>
              <a:buClr>
                <a:schemeClr val="lt1"/>
              </a:buClr>
              <a:buSzPct val="100000"/>
              <a:defRPr sz="3600">
                <a:solidFill>
                  <a:schemeClr val="lt1"/>
                </a:solidFill>
              </a:defRPr>
            </a:lvl4pPr>
            <a:lvl5pPr lvl="4" algn="ctr">
              <a:spcBef>
                <a:spcPts val="0"/>
              </a:spcBef>
              <a:buClr>
                <a:schemeClr val="lt1"/>
              </a:buClr>
              <a:buSzPct val="100000"/>
              <a:defRPr sz="3600">
                <a:solidFill>
                  <a:schemeClr val="lt1"/>
                </a:solidFill>
              </a:defRPr>
            </a:lvl5pPr>
            <a:lvl6pPr lvl="5" algn="ctr">
              <a:spcBef>
                <a:spcPts val="0"/>
              </a:spcBef>
              <a:buClr>
                <a:schemeClr val="lt1"/>
              </a:buClr>
              <a:buSzPct val="100000"/>
              <a:defRPr sz="3600">
                <a:solidFill>
                  <a:schemeClr val="lt1"/>
                </a:solidFill>
              </a:defRPr>
            </a:lvl6pPr>
            <a:lvl7pPr lvl="6" algn="ctr">
              <a:spcBef>
                <a:spcPts val="0"/>
              </a:spcBef>
              <a:buClr>
                <a:schemeClr val="lt1"/>
              </a:buClr>
              <a:buSzPct val="100000"/>
              <a:defRPr sz="3600">
                <a:solidFill>
                  <a:schemeClr val="lt1"/>
                </a:solidFill>
              </a:defRPr>
            </a:lvl7pPr>
            <a:lvl8pPr lvl="7" algn="ctr">
              <a:spcBef>
                <a:spcPts val="0"/>
              </a:spcBef>
              <a:buClr>
                <a:schemeClr val="lt1"/>
              </a:buClr>
              <a:buSzPct val="100000"/>
              <a:defRPr sz="3600">
                <a:solidFill>
                  <a:schemeClr val="lt1"/>
                </a:solidFill>
              </a:defRPr>
            </a:lvl8pPr>
            <a:lvl9pPr lvl="8" algn="ctr">
              <a:spcBef>
                <a:spcPts val="0"/>
              </a:spcBef>
              <a:buClr>
                <a:schemeClr val="lt1"/>
              </a:buClr>
              <a:buSzPct val="100000"/>
              <a:defRPr sz="36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18" name="Shape 18"/>
          <p:cNvSpPr txBox="1">
            <a:spLocks noGrp="1"/>
          </p:cNvSpPr>
          <p:nvPr>
            <p:ph type="sldNum" idx="12"/>
          </p:nvPr>
        </p:nvSpPr>
        <p:spPr>
          <a:xfrm>
            <a:off x="8472457" y="4663216"/>
            <a:ext cx="548700" cy="393600"/>
          </a:xfrm>
          <a:prstGeom prst="rect">
            <a:avLst/>
          </a:prstGeom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pt-BR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and body">
    <p:spTree>
      <p:nvGrpSpPr>
        <p:cNvPr id="1" name="Shape 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0" name="Shape 20"/>
          <p:cNvCxnSpPr/>
          <p:nvPr/>
        </p:nvCxnSpPr>
        <p:spPr>
          <a:xfrm>
            <a:off x="429200" y="1275577"/>
            <a:ext cx="614100" cy="0"/>
          </a:xfrm>
          <a:prstGeom prst="straightConnector1">
            <a:avLst/>
          </a:prstGeom>
          <a:noFill/>
          <a:ln w="19050" cap="flat" cmpd="sng">
            <a:solidFill>
              <a:schemeClr val="dk2"/>
            </a:solidFill>
            <a:prstDash val="lgDash"/>
            <a:round/>
            <a:headEnd type="none" w="med" len="med"/>
            <a:tailEnd type="none" w="med" len="med"/>
          </a:ln>
        </p:spPr>
      </p:cxnSp>
      <p:sp>
        <p:nvSpPr>
          <p:cNvPr id="21" name="Shape 21"/>
          <p:cNvSpPr txBox="1">
            <a:spLocks noGrp="1"/>
          </p:cNvSpPr>
          <p:nvPr>
            <p:ph type="title"/>
          </p:nvPr>
        </p:nvSpPr>
        <p:spPr>
          <a:xfrm>
            <a:off x="311700" y="372500"/>
            <a:ext cx="8520600" cy="733500"/>
          </a:xfrm>
          <a:prstGeom prst="rect">
            <a:avLst/>
          </a:prstGeom>
        </p:spPr>
        <p:txBody>
          <a:bodyPr lIns="91425" tIns="91425" rIns="91425" bIns="91425" anchor="b" anchorCtr="0"/>
          <a:lstStyle>
            <a:lvl1pPr lvl="0">
              <a:spcBef>
                <a:spcPts val="0"/>
              </a:spcBef>
              <a:defRPr/>
            </a:lvl1pPr>
            <a:lvl2pPr lvl="1">
              <a:spcBef>
                <a:spcPts val="0"/>
              </a:spcBef>
              <a:defRPr/>
            </a:lvl2pPr>
            <a:lvl3pPr lvl="2">
              <a:spcBef>
                <a:spcPts val="0"/>
              </a:spcBef>
              <a:defRPr/>
            </a:lvl3pPr>
            <a:lvl4pPr lvl="3">
              <a:spcBef>
                <a:spcPts val="0"/>
              </a:spcBef>
              <a:defRPr/>
            </a:lvl4pPr>
            <a:lvl5pPr lvl="4">
              <a:spcBef>
                <a:spcPts val="0"/>
              </a:spcBef>
              <a:defRPr/>
            </a:lvl5pPr>
            <a:lvl6pPr lvl="5">
              <a:spcBef>
                <a:spcPts val="0"/>
              </a:spcBef>
              <a:defRPr/>
            </a:lvl6pPr>
            <a:lvl7pPr lvl="6">
              <a:spcBef>
                <a:spcPts val="0"/>
              </a:spcBef>
              <a:defRPr/>
            </a:lvl7pPr>
            <a:lvl8pPr lvl="7">
              <a:spcBef>
                <a:spcPts val="0"/>
              </a:spcBef>
              <a:defRPr/>
            </a:lvl8pPr>
            <a:lvl9pPr lvl="8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22" name="Shape 22"/>
          <p:cNvSpPr txBox="1">
            <a:spLocks noGrp="1"/>
          </p:cNvSpPr>
          <p:nvPr>
            <p:ph type="body" idx="1"/>
          </p:nvPr>
        </p:nvSpPr>
        <p:spPr>
          <a:xfrm>
            <a:off x="311700" y="1468825"/>
            <a:ext cx="8520600" cy="3099900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 lvl="0">
              <a:spcBef>
                <a:spcPts val="0"/>
              </a:spcBef>
              <a:defRPr/>
            </a:lvl1pPr>
            <a:lvl2pPr lvl="1">
              <a:spcBef>
                <a:spcPts val="0"/>
              </a:spcBef>
              <a:defRPr/>
            </a:lvl2pPr>
            <a:lvl3pPr lvl="2">
              <a:spcBef>
                <a:spcPts val="0"/>
              </a:spcBef>
              <a:defRPr/>
            </a:lvl3pPr>
            <a:lvl4pPr lvl="3">
              <a:spcBef>
                <a:spcPts val="0"/>
              </a:spcBef>
              <a:defRPr/>
            </a:lvl4pPr>
            <a:lvl5pPr lvl="4">
              <a:spcBef>
                <a:spcPts val="0"/>
              </a:spcBef>
              <a:defRPr/>
            </a:lvl5pPr>
            <a:lvl6pPr lvl="5">
              <a:spcBef>
                <a:spcPts val="0"/>
              </a:spcBef>
              <a:defRPr/>
            </a:lvl6pPr>
            <a:lvl7pPr lvl="6">
              <a:spcBef>
                <a:spcPts val="0"/>
              </a:spcBef>
              <a:defRPr/>
            </a:lvl7pPr>
            <a:lvl8pPr lvl="7">
              <a:spcBef>
                <a:spcPts val="0"/>
              </a:spcBef>
              <a:defRPr/>
            </a:lvl8pPr>
            <a:lvl9pPr lvl="8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23" name="Shape 23"/>
          <p:cNvSpPr txBox="1">
            <a:spLocks noGrp="1"/>
          </p:cNvSpPr>
          <p:nvPr>
            <p:ph type="sldNum" idx="12"/>
          </p:nvPr>
        </p:nvSpPr>
        <p:spPr>
          <a:xfrm>
            <a:off x="8472457" y="4663216"/>
            <a:ext cx="548700" cy="393600"/>
          </a:xfrm>
          <a:prstGeom prst="rect">
            <a:avLst/>
          </a:prstGeom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pt-BR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ColTx">
  <p:cSld name="Title and two columns">
    <p:spTree>
      <p:nvGrpSpPr>
        <p:cNvPr id="1" name="Shape 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5" name="Shape 25"/>
          <p:cNvCxnSpPr/>
          <p:nvPr/>
        </p:nvCxnSpPr>
        <p:spPr>
          <a:xfrm>
            <a:off x="429200" y="1275577"/>
            <a:ext cx="614100" cy="0"/>
          </a:xfrm>
          <a:prstGeom prst="straightConnector1">
            <a:avLst/>
          </a:prstGeom>
          <a:noFill/>
          <a:ln w="19050" cap="flat" cmpd="sng">
            <a:solidFill>
              <a:schemeClr val="dk2"/>
            </a:solidFill>
            <a:prstDash val="lgDash"/>
            <a:round/>
            <a:headEnd type="none" w="med" len="med"/>
            <a:tailEnd type="none" w="med" len="med"/>
          </a:ln>
        </p:spPr>
      </p:cxnSp>
      <p:sp>
        <p:nvSpPr>
          <p:cNvPr id="26" name="Shape 26"/>
          <p:cNvSpPr txBox="1">
            <a:spLocks noGrp="1"/>
          </p:cNvSpPr>
          <p:nvPr>
            <p:ph type="title"/>
          </p:nvPr>
        </p:nvSpPr>
        <p:spPr>
          <a:xfrm>
            <a:off x="311700" y="372500"/>
            <a:ext cx="8520600" cy="733500"/>
          </a:xfrm>
          <a:prstGeom prst="rect">
            <a:avLst/>
          </a:prstGeom>
        </p:spPr>
        <p:txBody>
          <a:bodyPr lIns="91425" tIns="91425" rIns="91425" bIns="91425" anchor="b" anchorCtr="0"/>
          <a:lstStyle>
            <a:lvl1pPr lvl="0">
              <a:spcBef>
                <a:spcPts val="0"/>
              </a:spcBef>
              <a:defRPr/>
            </a:lvl1pPr>
            <a:lvl2pPr lvl="1">
              <a:spcBef>
                <a:spcPts val="0"/>
              </a:spcBef>
              <a:defRPr/>
            </a:lvl2pPr>
            <a:lvl3pPr lvl="2">
              <a:spcBef>
                <a:spcPts val="0"/>
              </a:spcBef>
              <a:defRPr/>
            </a:lvl3pPr>
            <a:lvl4pPr lvl="3">
              <a:spcBef>
                <a:spcPts val="0"/>
              </a:spcBef>
              <a:defRPr/>
            </a:lvl4pPr>
            <a:lvl5pPr lvl="4">
              <a:spcBef>
                <a:spcPts val="0"/>
              </a:spcBef>
              <a:defRPr/>
            </a:lvl5pPr>
            <a:lvl6pPr lvl="5">
              <a:spcBef>
                <a:spcPts val="0"/>
              </a:spcBef>
              <a:defRPr/>
            </a:lvl6pPr>
            <a:lvl7pPr lvl="6">
              <a:spcBef>
                <a:spcPts val="0"/>
              </a:spcBef>
              <a:defRPr/>
            </a:lvl7pPr>
            <a:lvl8pPr lvl="7">
              <a:spcBef>
                <a:spcPts val="0"/>
              </a:spcBef>
              <a:defRPr/>
            </a:lvl8pPr>
            <a:lvl9pPr lvl="8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27" name="Shape 27"/>
          <p:cNvSpPr txBox="1">
            <a:spLocks noGrp="1"/>
          </p:cNvSpPr>
          <p:nvPr>
            <p:ph type="body" idx="1"/>
          </p:nvPr>
        </p:nvSpPr>
        <p:spPr>
          <a:xfrm>
            <a:off x="311700" y="1468825"/>
            <a:ext cx="3999900" cy="3099900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 lvl="0">
              <a:spcBef>
                <a:spcPts val="0"/>
              </a:spcBef>
              <a:buSzPct val="100000"/>
              <a:defRPr sz="1400"/>
            </a:lvl1pPr>
            <a:lvl2pPr lvl="1">
              <a:spcBef>
                <a:spcPts val="0"/>
              </a:spcBef>
              <a:buSzPct val="100000"/>
              <a:defRPr sz="1200"/>
            </a:lvl2pPr>
            <a:lvl3pPr lvl="2">
              <a:spcBef>
                <a:spcPts val="0"/>
              </a:spcBef>
              <a:buSzPct val="100000"/>
              <a:defRPr sz="1200"/>
            </a:lvl3pPr>
            <a:lvl4pPr lvl="3">
              <a:spcBef>
                <a:spcPts val="0"/>
              </a:spcBef>
              <a:buSzPct val="100000"/>
              <a:defRPr sz="1200"/>
            </a:lvl4pPr>
            <a:lvl5pPr lvl="4">
              <a:spcBef>
                <a:spcPts val="0"/>
              </a:spcBef>
              <a:buSzPct val="100000"/>
              <a:defRPr sz="1200"/>
            </a:lvl5pPr>
            <a:lvl6pPr lvl="5">
              <a:spcBef>
                <a:spcPts val="0"/>
              </a:spcBef>
              <a:buSzPct val="100000"/>
              <a:defRPr sz="1200"/>
            </a:lvl6pPr>
            <a:lvl7pPr lvl="6">
              <a:spcBef>
                <a:spcPts val="0"/>
              </a:spcBef>
              <a:buSzPct val="100000"/>
              <a:defRPr sz="1200"/>
            </a:lvl7pPr>
            <a:lvl8pPr lvl="7">
              <a:spcBef>
                <a:spcPts val="0"/>
              </a:spcBef>
              <a:buSzPct val="100000"/>
              <a:defRPr sz="1200"/>
            </a:lvl8pPr>
            <a:lvl9pPr lvl="8">
              <a:spcBef>
                <a:spcPts val="0"/>
              </a:spcBef>
              <a:buSzPct val="100000"/>
              <a:defRPr sz="1200"/>
            </a:lvl9pPr>
          </a:lstStyle>
          <a:p>
            <a:endParaRPr/>
          </a:p>
        </p:txBody>
      </p:sp>
      <p:sp>
        <p:nvSpPr>
          <p:cNvPr id="28" name="Shape 28"/>
          <p:cNvSpPr txBox="1">
            <a:spLocks noGrp="1"/>
          </p:cNvSpPr>
          <p:nvPr>
            <p:ph type="body" idx="2"/>
          </p:nvPr>
        </p:nvSpPr>
        <p:spPr>
          <a:xfrm>
            <a:off x="4832400" y="1468825"/>
            <a:ext cx="3999900" cy="3099900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 lvl="0">
              <a:spcBef>
                <a:spcPts val="0"/>
              </a:spcBef>
              <a:buSzPct val="100000"/>
              <a:defRPr sz="1400"/>
            </a:lvl1pPr>
            <a:lvl2pPr lvl="1">
              <a:spcBef>
                <a:spcPts val="0"/>
              </a:spcBef>
              <a:buSzPct val="100000"/>
              <a:defRPr sz="1200"/>
            </a:lvl2pPr>
            <a:lvl3pPr lvl="2">
              <a:spcBef>
                <a:spcPts val="0"/>
              </a:spcBef>
              <a:buSzPct val="100000"/>
              <a:defRPr sz="1200"/>
            </a:lvl3pPr>
            <a:lvl4pPr lvl="3">
              <a:spcBef>
                <a:spcPts val="0"/>
              </a:spcBef>
              <a:buSzPct val="100000"/>
              <a:defRPr sz="1200"/>
            </a:lvl4pPr>
            <a:lvl5pPr lvl="4">
              <a:spcBef>
                <a:spcPts val="0"/>
              </a:spcBef>
              <a:buSzPct val="100000"/>
              <a:defRPr sz="1200"/>
            </a:lvl5pPr>
            <a:lvl6pPr lvl="5">
              <a:spcBef>
                <a:spcPts val="0"/>
              </a:spcBef>
              <a:buSzPct val="100000"/>
              <a:defRPr sz="1200"/>
            </a:lvl6pPr>
            <a:lvl7pPr lvl="6">
              <a:spcBef>
                <a:spcPts val="0"/>
              </a:spcBef>
              <a:buSzPct val="100000"/>
              <a:defRPr sz="1200"/>
            </a:lvl7pPr>
            <a:lvl8pPr lvl="7">
              <a:spcBef>
                <a:spcPts val="0"/>
              </a:spcBef>
              <a:buSzPct val="100000"/>
              <a:defRPr sz="1200"/>
            </a:lvl8pPr>
            <a:lvl9pPr lvl="8">
              <a:spcBef>
                <a:spcPts val="0"/>
              </a:spcBef>
              <a:buSzPct val="100000"/>
              <a:defRPr sz="1200"/>
            </a:lvl9pPr>
          </a:lstStyle>
          <a:p>
            <a:endParaRPr/>
          </a:p>
        </p:txBody>
      </p:sp>
      <p:sp>
        <p:nvSpPr>
          <p:cNvPr id="29" name="Shape 29"/>
          <p:cNvSpPr txBox="1">
            <a:spLocks noGrp="1"/>
          </p:cNvSpPr>
          <p:nvPr>
            <p:ph type="sldNum" idx="12"/>
          </p:nvPr>
        </p:nvSpPr>
        <p:spPr>
          <a:xfrm>
            <a:off x="8472457" y="4663216"/>
            <a:ext cx="548700" cy="393600"/>
          </a:xfrm>
          <a:prstGeom prst="rect">
            <a:avLst/>
          </a:prstGeom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pt-BR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Shape 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Shape 31"/>
          <p:cNvSpPr txBox="1">
            <a:spLocks noGrp="1"/>
          </p:cNvSpPr>
          <p:nvPr>
            <p:ph type="title"/>
          </p:nvPr>
        </p:nvSpPr>
        <p:spPr>
          <a:xfrm>
            <a:off x="311700" y="372500"/>
            <a:ext cx="8520600" cy="733500"/>
          </a:xfrm>
          <a:prstGeom prst="rect">
            <a:avLst/>
          </a:prstGeom>
        </p:spPr>
        <p:txBody>
          <a:bodyPr lIns="91425" tIns="91425" rIns="91425" bIns="91425" anchor="b" anchorCtr="0"/>
          <a:lstStyle>
            <a:lvl1pPr lvl="0">
              <a:spcBef>
                <a:spcPts val="0"/>
              </a:spcBef>
              <a:defRPr/>
            </a:lvl1pPr>
            <a:lvl2pPr lvl="1">
              <a:spcBef>
                <a:spcPts val="0"/>
              </a:spcBef>
              <a:defRPr/>
            </a:lvl2pPr>
            <a:lvl3pPr lvl="2">
              <a:spcBef>
                <a:spcPts val="0"/>
              </a:spcBef>
              <a:defRPr/>
            </a:lvl3pPr>
            <a:lvl4pPr lvl="3">
              <a:spcBef>
                <a:spcPts val="0"/>
              </a:spcBef>
              <a:defRPr/>
            </a:lvl4pPr>
            <a:lvl5pPr lvl="4">
              <a:spcBef>
                <a:spcPts val="0"/>
              </a:spcBef>
              <a:defRPr/>
            </a:lvl5pPr>
            <a:lvl6pPr lvl="5">
              <a:spcBef>
                <a:spcPts val="0"/>
              </a:spcBef>
              <a:defRPr/>
            </a:lvl6pPr>
            <a:lvl7pPr lvl="6">
              <a:spcBef>
                <a:spcPts val="0"/>
              </a:spcBef>
              <a:defRPr/>
            </a:lvl7pPr>
            <a:lvl8pPr lvl="7">
              <a:spcBef>
                <a:spcPts val="0"/>
              </a:spcBef>
              <a:defRPr/>
            </a:lvl8pPr>
            <a:lvl9pPr lvl="8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32" name="Shape 32"/>
          <p:cNvSpPr txBox="1">
            <a:spLocks noGrp="1"/>
          </p:cNvSpPr>
          <p:nvPr>
            <p:ph type="sldNum" idx="12"/>
          </p:nvPr>
        </p:nvSpPr>
        <p:spPr>
          <a:xfrm>
            <a:off x="8472457" y="4663216"/>
            <a:ext cx="548700" cy="393600"/>
          </a:xfrm>
          <a:prstGeom prst="rect">
            <a:avLst/>
          </a:prstGeom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pt-BR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One column text"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4" name="Shape 34"/>
          <p:cNvCxnSpPr/>
          <p:nvPr/>
        </p:nvCxnSpPr>
        <p:spPr>
          <a:xfrm>
            <a:off x="418675" y="1457787"/>
            <a:ext cx="614100" cy="0"/>
          </a:xfrm>
          <a:prstGeom prst="straightConnector1">
            <a:avLst/>
          </a:prstGeom>
          <a:noFill/>
          <a:ln w="19050" cap="flat" cmpd="sng">
            <a:solidFill>
              <a:schemeClr val="dk2"/>
            </a:solidFill>
            <a:prstDash val="lgDash"/>
            <a:round/>
            <a:headEnd type="none" w="med" len="med"/>
            <a:tailEnd type="none" w="med" len="med"/>
          </a:ln>
        </p:spPr>
      </p:cxnSp>
      <p:sp>
        <p:nvSpPr>
          <p:cNvPr id="35" name="Shape 35"/>
          <p:cNvSpPr txBox="1">
            <a:spLocks noGrp="1"/>
          </p:cNvSpPr>
          <p:nvPr>
            <p:ph type="title"/>
          </p:nvPr>
        </p:nvSpPr>
        <p:spPr>
          <a:xfrm>
            <a:off x="311700" y="631800"/>
            <a:ext cx="2808000" cy="755700"/>
          </a:xfrm>
          <a:prstGeom prst="rect">
            <a:avLst/>
          </a:prstGeom>
        </p:spPr>
        <p:txBody>
          <a:bodyPr lIns="91425" tIns="91425" rIns="91425" bIns="91425" anchor="b" anchorCtr="0"/>
          <a:lstStyle>
            <a:lvl1pPr lvl="0">
              <a:spcBef>
                <a:spcPts val="0"/>
              </a:spcBef>
              <a:buSzPct val="100000"/>
              <a:defRPr sz="2400"/>
            </a:lvl1pPr>
            <a:lvl2pPr lvl="1">
              <a:spcBef>
                <a:spcPts val="0"/>
              </a:spcBef>
              <a:buSzPct val="100000"/>
              <a:defRPr sz="2400"/>
            </a:lvl2pPr>
            <a:lvl3pPr lvl="2">
              <a:spcBef>
                <a:spcPts val="0"/>
              </a:spcBef>
              <a:buSzPct val="100000"/>
              <a:defRPr sz="2400"/>
            </a:lvl3pPr>
            <a:lvl4pPr lvl="3">
              <a:spcBef>
                <a:spcPts val="0"/>
              </a:spcBef>
              <a:buSzPct val="100000"/>
              <a:defRPr sz="2400"/>
            </a:lvl4pPr>
            <a:lvl5pPr lvl="4">
              <a:spcBef>
                <a:spcPts val="0"/>
              </a:spcBef>
              <a:buSzPct val="100000"/>
              <a:defRPr sz="2400"/>
            </a:lvl5pPr>
            <a:lvl6pPr lvl="5">
              <a:spcBef>
                <a:spcPts val="0"/>
              </a:spcBef>
              <a:buSzPct val="100000"/>
              <a:defRPr sz="2400"/>
            </a:lvl6pPr>
            <a:lvl7pPr lvl="6">
              <a:spcBef>
                <a:spcPts val="0"/>
              </a:spcBef>
              <a:buSzPct val="100000"/>
              <a:defRPr sz="2400"/>
            </a:lvl7pPr>
            <a:lvl8pPr lvl="7">
              <a:spcBef>
                <a:spcPts val="0"/>
              </a:spcBef>
              <a:buSzPct val="100000"/>
              <a:defRPr sz="2400"/>
            </a:lvl8pPr>
            <a:lvl9pPr lvl="8">
              <a:spcBef>
                <a:spcPts val="0"/>
              </a:spcBef>
              <a:buSzPct val="100000"/>
              <a:defRPr sz="2400"/>
            </a:lvl9pPr>
          </a:lstStyle>
          <a:p>
            <a:endParaRPr/>
          </a:p>
        </p:txBody>
      </p:sp>
      <p:sp>
        <p:nvSpPr>
          <p:cNvPr id="36" name="Shape 36"/>
          <p:cNvSpPr txBox="1">
            <a:spLocks noGrp="1"/>
          </p:cNvSpPr>
          <p:nvPr>
            <p:ph type="body" idx="1"/>
          </p:nvPr>
        </p:nvSpPr>
        <p:spPr>
          <a:xfrm>
            <a:off x="311700" y="1618203"/>
            <a:ext cx="2808000" cy="2950800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 lvl="0">
              <a:spcBef>
                <a:spcPts val="0"/>
              </a:spcBef>
              <a:buSzPct val="100000"/>
              <a:defRPr sz="1200"/>
            </a:lvl1pPr>
            <a:lvl2pPr lvl="1">
              <a:spcBef>
                <a:spcPts val="0"/>
              </a:spcBef>
              <a:buSzPct val="100000"/>
              <a:defRPr sz="1200"/>
            </a:lvl2pPr>
            <a:lvl3pPr lvl="2">
              <a:spcBef>
                <a:spcPts val="0"/>
              </a:spcBef>
              <a:buSzPct val="100000"/>
              <a:defRPr sz="1200"/>
            </a:lvl3pPr>
            <a:lvl4pPr lvl="3">
              <a:spcBef>
                <a:spcPts val="0"/>
              </a:spcBef>
              <a:buSzPct val="100000"/>
              <a:defRPr sz="1200"/>
            </a:lvl4pPr>
            <a:lvl5pPr lvl="4">
              <a:spcBef>
                <a:spcPts val="0"/>
              </a:spcBef>
              <a:buSzPct val="100000"/>
              <a:defRPr sz="1200"/>
            </a:lvl5pPr>
            <a:lvl6pPr lvl="5">
              <a:spcBef>
                <a:spcPts val="0"/>
              </a:spcBef>
              <a:buSzPct val="100000"/>
              <a:defRPr sz="1200"/>
            </a:lvl6pPr>
            <a:lvl7pPr lvl="6">
              <a:spcBef>
                <a:spcPts val="0"/>
              </a:spcBef>
              <a:buSzPct val="100000"/>
              <a:defRPr sz="1200"/>
            </a:lvl7pPr>
            <a:lvl8pPr lvl="7">
              <a:spcBef>
                <a:spcPts val="0"/>
              </a:spcBef>
              <a:buSzPct val="100000"/>
              <a:defRPr sz="1200"/>
            </a:lvl8pPr>
            <a:lvl9pPr lvl="8">
              <a:spcBef>
                <a:spcPts val="0"/>
              </a:spcBef>
              <a:buSzPct val="100000"/>
              <a:defRPr sz="1200"/>
            </a:lvl9pPr>
          </a:lstStyle>
          <a:p>
            <a:endParaRPr/>
          </a:p>
        </p:txBody>
      </p:sp>
      <p:sp>
        <p:nvSpPr>
          <p:cNvPr id="37" name="Shape 37"/>
          <p:cNvSpPr txBox="1">
            <a:spLocks noGrp="1"/>
          </p:cNvSpPr>
          <p:nvPr>
            <p:ph type="sldNum" idx="12"/>
          </p:nvPr>
        </p:nvSpPr>
        <p:spPr>
          <a:xfrm>
            <a:off x="8472457" y="4663216"/>
            <a:ext cx="548700" cy="393600"/>
          </a:xfrm>
          <a:prstGeom prst="rect">
            <a:avLst/>
          </a:prstGeom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pt-BR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Main point">
    <p:bg>
      <p:bgPr>
        <a:solidFill>
          <a:schemeClr val="lt2"/>
        </a:solidFill>
        <a:effectLst/>
      </p:bgPr>
    </p:bg>
    <p:spTree>
      <p:nvGrpSpPr>
        <p:cNvPr id="1" name="Shape 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Shape 39"/>
          <p:cNvSpPr txBox="1">
            <a:spLocks noGrp="1"/>
          </p:cNvSpPr>
          <p:nvPr>
            <p:ph type="title"/>
          </p:nvPr>
        </p:nvSpPr>
        <p:spPr>
          <a:xfrm>
            <a:off x="490250" y="528900"/>
            <a:ext cx="5678100" cy="4085700"/>
          </a:xfrm>
          <a:prstGeom prst="rect">
            <a:avLst/>
          </a:prstGeom>
        </p:spPr>
        <p:txBody>
          <a:bodyPr lIns="91425" tIns="91425" rIns="91425" bIns="91425" anchor="ctr" anchorCtr="0"/>
          <a:lstStyle>
            <a:lvl1pPr lvl="0">
              <a:spcBef>
                <a:spcPts val="0"/>
              </a:spcBef>
              <a:buClr>
                <a:schemeClr val="lt1"/>
              </a:buClr>
              <a:buSzPct val="100000"/>
              <a:defRPr sz="5400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buClr>
                <a:schemeClr val="lt1"/>
              </a:buClr>
              <a:buSzPct val="100000"/>
              <a:defRPr sz="5400">
                <a:solidFill>
                  <a:schemeClr val="lt1"/>
                </a:solidFill>
              </a:defRPr>
            </a:lvl2pPr>
            <a:lvl3pPr lvl="2">
              <a:spcBef>
                <a:spcPts val="0"/>
              </a:spcBef>
              <a:buClr>
                <a:schemeClr val="lt1"/>
              </a:buClr>
              <a:buSzPct val="100000"/>
              <a:defRPr sz="5400">
                <a:solidFill>
                  <a:schemeClr val="lt1"/>
                </a:solidFill>
              </a:defRPr>
            </a:lvl3pPr>
            <a:lvl4pPr lvl="3">
              <a:spcBef>
                <a:spcPts val="0"/>
              </a:spcBef>
              <a:buClr>
                <a:schemeClr val="lt1"/>
              </a:buClr>
              <a:buSzPct val="100000"/>
              <a:defRPr sz="5400">
                <a:solidFill>
                  <a:schemeClr val="lt1"/>
                </a:solidFill>
              </a:defRPr>
            </a:lvl4pPr>
            <a:lvl5pPr lvl="4">
              <a:spcBef>
                <a:spcPts val="0"/>
              </a:spcBef>
              <a:buClr>
                <a:schemeClr val="lt1"/>
              </a:buClr>
              <a:buSzPct val="100000"/>
              <a:defRPr sz="5400">
                <a:solidFill>
                  <a:schemeClr val="lt1"/>
                </a:solidFill>
              </a:defRPr>
            </a:lvl5pPr>
            <a:lvl6pPr lvl="5">
              <a:spcBef>
                <a:spcPts val="0"/>
              </a:spcBef>
              <a:buClr>
                <a:schemeClr val="lt1"/>
              </a:buClr>
              <a:buSzPct val="100000"/>
              <a:defRPr sz="5400">
                <a:solidFill>
                  <a:schemeClr val="lt1"/>
                </a:solidFill>
              </a:defRPr>
            </a:lvl6pPr>
            <a:lvl7pPr lvl="6">
              <a:spcBef>
                <a:spcPts val="0"/>
              </a:spcBef>
              <a:buClr>
                <a:schemeClr val="lt1"/>
              </a:buClr>
              <a:buSzPct val="100000"/>
              <a:defRPr sz="5400">
                <a:solidFill>
                  <a:schemeClr val="lt1"/>
                </a:solidFill>
              </a:defRPr>
            </a:lvl7pPr>
            <a:lvl8pPr lvl="7">
              <a:spcBef>
                <a:spcPts val="0"/>
              </a:spcBef>
              <a:buClr>
                <a:schemeClr val="lt1"/>
              </a:buClr>
              <a:buSzPct val="100000"/>
              <a:defRPr sz="5400">
                <a:solidFill>
                  <a:schemeClr val="lt1"/>
                </a:solidFill>
              </a:defRPr>
            </a:lvl8pPr>
            <a:lvl9pPr lvl="8">
              <a:spcBef>
                <a:spcPts val="0"/>
              </a:spcBef>
              <a:buClr>
                <a:schemeClr val="lt1"/>
              </a:buClr>
              <a:buSzPct val="100000"/>
              <a:defRPr sz="54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40" name="Shape 40"/>
          <p:cNvSpPr txBox="1">
            <a:spLocks noGrp="1"/>
          </p:cNvSpPr>
          <p:nvPr>
            <p:ph type="sldNum" idx="12"/>
          </p:nvPr>
        </p:nvSpPr>
        <p:spPr>
          <a:xfrm>
            <a:off x="8472457" y="4663216"/>
            <a:ext cx="548700" cy="393600"/>
          </a:xfrm>
          <a:prstGeom prst="rect">
            <a:avLst/>
          </a:prstGeom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pt-BR">
                <a:solidFill>
                  <a:schemeClr val="lt1"/>
                </a:solidFill>
              </a:rPr>
              <a:t>‹nº›</a:t>
            </a:fld>
            <a:endParaRPr lang="pt-BR">
              <a:solidFill>
                <a:schemeClr val="lt1"/>
              </a:solidFill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ection title and description">
    <p:bg>
      <p:bgPr>
        <a:solidFill>
          <a:schemeClr val="dk1"/>
        </a:solidFill>
        <a:effectLst/>
      </p:bgPr>
    </p:bg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Shape 42"/>
          <p:cNvSpPr/>
          <p:nvPr/>
        </p:nvSpPr>
        <p:spPr>
          <a:xfrm>
            <a:off x="4572000" y="175"/>
            <a:ext cx="4572000" cy="51435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cxnSp>
        <p:nvCxnSpPr>
          <p:cNvPr id="43" name="Shape 43"/>
          <p:cNvCxnSpPr/>
          <p:nvPr/>
        </p:nvCxnSpPr>
        <p:spPr>
          <a:xfrm>
            <a:off x="5029675" y="4495500"/>
            <a:ext cx="577200" cy="0"/>
          </a:xfrm>
          <a:prstGeom prst="straightConnector1">
            <a:avLst/>
          </a:prstGeom>
          <a:noFill/>
          <a:ln w="19050" cap="flat" cmpd="sng">
            <a:solidFill>
              <a:schemeClr val="dk1"/>
            </a:solidFill>
            <a:prstDash val="lgDash"/>
            <a:round/>
            <a:headEnd type="none" w="med" len="med"/>
            <a:tailEnd type="none" w="med" len="med"/>
          </a:ln>
        </p:spPr>
      </p:cxnSp>
      <p:sp>
        <p:nvSpPr>
          <p:cNvPr id="44" name="Shape 44"/>
          <p:cNvSpPr txBox="1">
            <a:spLocks noGrp="1"/>
          </p:cNvSpPr>
          <p:nvPr>
            <p:ph type="title"/>
          </p:nvPr>
        </p:nvSpPr>
        <p:spPr>
          <a:xfrm>
            <a:off x="265500" y="1078750"/>
            <a:ext cx="4045200" cy="1789200"/>
          </a:xfrm>
          <a:prstGeom prst="rect">
            <a:avLst/>
          </a:prstGeom>
        </p:spPr>
        <p:txBody>
          <a:bodyPr lIns="91425" tIns="91425" rIns="91425" bIns="91425" anchor="b" anchorCtr="0"/>
          <a:lstStyle>
            <a:lvl1pPr lvl="0" algn="ctr">
              <a:spcBef>
                <a:spcPts val="0"/>
              </a:spcBef>
              <a:buClr>
                <a:schemeClr val="lt1"/>
              </a:buClr>
              <a:buSzPct val="100000"/>
              <a:defRPr sz="4600">
                <a:solidFill>
                  <a:schemeClr val="lt1"/>
                </a:solidFill>
              </a:defRPr>
            </a:lvl1pPr>
            <a:lvl2pPr lvl="1" algn="ctr">
              <a:spcBef>
                <a:spcPts val="0"/>
              </a:spcBef>
              <a:buClr>
                <a:schemeClr val="lt1"/>
              </a:buClr>
              <a:buSzPct val="100000"/>
              <a:defRPr sz="4600">
                <a:solidFill>
                  <a:schemeClr val="lt1"/>
                </a:solidFill>
              </a:defRPr>
            </a:lvl2pPr>
            <a:lvl3pPr lvl="2" algn="ctr">
              <a:spcBef>
                <a:spcPts val="0"/>
              </a:spcBef>
              <a:buClr>
                <a:schemeClr val="lt1"/>
              </a:buClr>
              <a:buSzPct val="100000"/>
              <a:defRPr sz="4600">
                <a:solidFill>
                  <a:schemeClr val="lt1"/>
                </a:solidFill>
              </a:defRPr>
            </a:lvl3pPr>
            <a:lvl4pPr lvl="3" algn="ctr">
              <a:spcBef>
                <a:spcPts val="0"/>
              </a:spcBef>
              <a:buClr>
                <a:schemeClr val="lt1"/>
              </a:buClr>
              <a:buSzPct val="100000"/>
              <a:defRPr sz="4600">
                <a:solidFill>
                  <a:schemeClr val="lt1"/>
                </a:solidFill>
              </a:defRPr>
            </a:lvl4pPr>
            <a:lvl5pPr lvl="4" algn="ctr">
              <a:spcBef>
                <a:spcPts val="0"/>
              </a:spcBef>
              <a:buClr>
                <a:schemeClr val="lt1"/>
              </a:buClr>
              <a:buSzPct val="100000"/>
              <a:defRPr sz="4600">
                <a:solidFill>
                  <a:schemeClr val="lt1"/>
                </a:solidFill>
              </a:defRPr>
            </a:lvl5pPr>
            <a:lvl6pPr lvl="5" algn="ctr">
              <a:spcBef>
                <a:spcPts val="0"/>
              </a:spcBef>
              <a:buClr>
                <a:schemeClr val="lt1"/>
              </a:buClr>
              <a:buSzPct val="100000"/>
              <a:defRPr sz="4600">
                <a:solidFill>
                  <a:schemeClr val="lt1"/>
                </a:solidFill>
              </a:defRPr>
            </a:lvl6pPr>
            <a:lvl7pPr lvl="6" algn="ctr">
              <a:spcBef>
                <a:spcPts val="0"/>
              </a:spcBef>
              <a:buClr>
                <a:schemeClr val="lt1"/>
              </a:buClr>
              <a:buSzPct val="100000"/>
              <a:defRPr sz="4600">
                <a:solidFill>
                  <a:schemeClr val="lt1"/>
                </a:solidFill>
              </a:defRPr>
            </a:lvl7pPr>
            <a:lvl8pPr lvl="7" algn="ctr">
              <a:spcBef>
                <a:spcPts val="0"/>
              </a:spcBef>
              <a:buClr>
                <a:schemeClr val="lt1"/>
              </a:buClr>
              <a:buSzPct val="100000"/>
              <a:defRPr sz="4600">
                <a:solidFill>
                  <a:schemeClr val="lt1"/>
                </a:solidFill>
              </a:defRPr>
            </a:lvl8pPr>
            <a:lvl9pPr lvl="8" algn="ctr">
              <a:spcBef>
                <a:spcPts val="0"/>
              </a:spcBef>
              <a:buClr>
                <a:schemeClr val="lt1"/>
              </a:buClr>
              <a:buSzPct val="100000"/>
              <a:defRPr sz="46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45" name="Shape 45"/>
          <p:cNvSpPr txBox="1">
            <a:spLocks noGrp="1"/>
          </p:cNvSpPr>
          <p:nvPr>
            <p:ph type="subTitle" idx="1"/>
          </p:nvPr>
        </p:nvSpPr>
        <p:spPr>
          <a:xfrm>
            <a:off x="265500" y="2921400"/>
            <a:ext cx="4045200" cy="1345500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ct val="100000"/>
              <a:buNone/>
              <a:defRPr sz="1900">
                <a:solidFill>
                  <a:schemeClr val="lt1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ct val="100000"/>
              <a:buNone/>
              <a:defRPr sz="1900">
                <a:solidFill>
                  <a:schemeClr val="lt1"/>
                </a:solidFill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ct val="100000"/>
              <a:buNone/>
              <a:defRPr sz="1900">
                <a:solidFill>
                  <a:schemeClr val="lt1"/>
                </a:solidFill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ct val="100000"/>
              <a:buNone/>
              <a:defRPr sz="1900">
                <a:solidFill>
                  <a:schemeClr val="lt1"/>
                </a:solidFill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ct val="100000"/>
              <a:buNone/>
              <a:defRPr sz="1900">
                <a:solidFill>
                  <a:schemeClr val="lt1"/>
                </a:solidFill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ct val="100000"/>
              <a:buNone/>
              <a:defRPr sz="1900">
                <a:solidFill>
                  <a:schemeClr val="lt1"/>
                </a:solidFill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ct val="100000"/>
              <a:buNone/>
              <a:defRPr sz="1900">
                <a:solidFill>
                  <a:schemeClr val="lt1"/>
                </a:solidFill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ct val="100000"/>
              <a:buNone/>
              <a:defRPr sz="1900">
                <a:solidFill>
                  <a:schemeClr val="lt1"/>
                </a:solidFill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ct val="100000"/>
              <a:buNone/>
              <a:defRPr sz="19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46" name="Shape 46"/>
          <p:cNvSpPr txBox="1">
            <a:spLocks noGrp="1"/>
          </p:cNvSpPr>
          <p:nvPr>
            <p:ph type="body" idx="2"/>
          </p:nvPr>
        </p:nvSpPr>
        <p:spPr>
          <a:xfrm>
            <a:off x="4939500" y="724200"/>
            <a:ext cx="3837000" cy="3695100"/>
          </a:xfrm>
          <a:prstGeom prst="rect">
            <a:avLst/>
          </a:prstGeom>
        </p:spPr>
        <p:txBody>
          <a:bodyPr lIns="91425" tIns="91425" rIns="91425" bIns="91425" anchor="ctr" anchorCtr="0"/>
          <a:lstStyle>
            <a:lvl1pPr lvl="0">
              <a:spcBef>
                <a:spcPts val="0"/>
              </a:spcBef>
              <a:defRPr/>
            </a:lvl1pPr>
            <a:lvl2pPr lvl="1">
              <a:spcBef>
                <a:spcPts val="0"/>
              </a:spcBef>
              <a:defRPr/>
            </a:lvl2pPr>
            <a:lvl3pPr lvl="2">
              <a:spcBef>
                <a:spcPts val="0"/>
              </a:spcBef>
              <a:defRPr/>
            </a:lvl3pPr>
            <a:lvl4pPr lvl="3">
              <a:spcBef>
                <a:spcPts val="0"/>
              </a:spcBef>
              <a:defRPr/>
            </a:lvl4pPr>
            <a:lvl5pPr lvl="4">
              <a:spcBef>
                <a:spcPts val="0"/>
              </a:spcBef>
              <a:defRPr/>
            </a:lvl5pPr>
            <a:lvl6pPr lvl="5">
              <a:spcBef>
                <a:spcPts val="0"/>
              </a:spcBef>
              <a:defRPr/>
            </a:lvl6pPr>
            <a:lvl7pPr lvl="6">
              <a:spcBef>
                <a:spcPts val="0"/>
              </a:spcBef>
              <a:defRPr/>
            </a:lvl7pPr>
            <a:lvl8pPr lvl="7">
              <a:spcBef>
                <a:spcPts val="0"/>
              </a:spcBef>
              <a:defRPr/>
            </a:lvl8pPr>
            <a:lvl9pPr lvl="8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47" name="Shape 47"/>
          <p:cNvSpPr txBox="1">
            <a:spLocks noGrp="1"/>
          </p:cNvSpPr>
          <p:nvPr>
            <p:ph type="sldNum" idx="12"/>
          </p:nvPr>
        </p:nvSpPr>
        <p:spPr>
          <a:xfrm>
            <a:off x="8472457" y="4663216"/>
            <a:ext cx="548700" cy="393600"/>
          </a:xfrm>
          <a:prstGeom prst="rect">
            <a:avLst/>
          </a:prstGeom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pt-BR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Caption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Shape 49"/>
          <p:cNvSpPr txBox="1">
            <a:spLocks noGrp="1"/>
          </p:cNvSpPr>
          <p:nvPr>
            <p:ph type="body" idx="1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lIns="91425" tIns="91425" rIns="91425" bIns="91425" anchor="ctr" anchorCtr="0"/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Oswald"/>
              <a:buNone/>
              <a:defRPr sz="2100">
                <a:latin typeface="Oswald"/>
                <a:ea typeface="Oswald"/>
                <a:cs typeface="Oswald"/>
                <a:sym typeface="Oswald"/>
              </a:defRPr>
            </a:lvl1pPr>
          </a:lstStyle>
          <a:p>
            <a:endParaRPr/>
          </a:p>
        </p:txBody>
      </p:sp>
      <p:sp>
        <p:nvSpPr>
          <p:cNvPr id="50" name="Shape 50"/>
          <p:cNvSpPr txBox="1">
            <a:spLocks noGrp="1"/>
          </p:cNvSpPr>
          <p:nvPr>
            <p:ph type="sldNum" idx="12"/>
          </p:nvPr>
        </p:nvSpPr>
        <p:spPr>
          <a:xfrm>
            <a:off x="8472457" y="4663216"/>
            <a:ext cx="548700" cy="393600"/>
          </a:xfrm>
          <a:prstGeom prst="rect">
            <a:avLst/>
          </a:prstGeom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pt-BR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Big number">
    <p:spTree>
      <p:nvGrpSpPr>
        <p:cNvPr id="1" name="Shape 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2" name="Shape 52"/>
          <p:cNvCxnSpPr/>
          <p:nvPr/>
        </p:nvCxnSpPr>
        <p:spPr>
          <a:xfrm>
            <a:off x="413275" y="2988275"/>
            <a:ext cx="910500" cy="0"/>
          </a:xfrm>
          <a:prstGeom prst="straightConnector1">
            <a:avLst/>
          </a:prstGeom>
          <a:noFill/>
          <a:ln w="28575" cap="flat" cmpd="sng">
            <a:solidFill>
              <a:schemeClr val="dk1"/>
            </a:solidFill>
            <a:prstDash val="lgDash"/>
            <a:round/>
            <a:headEnd type="none" w="med" len="med"/>
            <a:tailEnd type="none" w="med" len="med"/>
          </a:ln>
        </p:spPr>
      </p:cxnSp>
      <p:sp>
        <p:nvSpPr>
          <p:cNvPr id="53" name="Shape 53"/>
          <p:cNvSpPr txBox="1">
            <a:spLocks noGrp="1"/>
          </p:cNvSpPr>
          <p:nvPr>
            <p:ph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lIns="91425" tIns="91425" rIns="91425" bIns="91425" anchor="b" anchorCtr="0"/>
          <a:lstStyle>
            <a:lvl1pPr lvl="0">
              <a:spcBef>
                <a:spcPts val="0"/>
              </a:spcBef>
              <a:buSzPct val="100000"/>
              <a:defRPr sz="12000"/>
            </a:lvl1pPr>
            <a:lvl2pPr lvl="1">
              <a:spcBef>
                <a:spcPts val="0"/>
              </a:spcBef>
              <a:buSzPct val="100000"/>
              <a:defRPr sz="12000"/>
            </a:lvl2pPr>
            <a:lvl3pPr lvl="2">
              <a:spcBef>
                <a:spcPts val="0"/>
              </a:spcBef>
              <a:buSzPct val="100000"/>
              <a:defRPr sz="12000"/>
            </a:lvl3pPr>
            <a:lvl4pPr lvl="3">
              <a:spcBef>
                <a:spcPts val="0"/>
              </a:spcBef>
              <a:buSzPct val="100000"/>
              <a:defRPr sz="12000"/>
            </a:lvl4pPr>
            <a:lvl5pPr lvl="4">
              <a:spcBef>
                <a:spcPts val="0"/>
              </a:spcBef>
              <a:buSzPct val="100000"/>
              <a:defRPr sz="12000"/>
            </a:lvl5pPr>
            <a:lvl6pPr lvl="5">
              <a:spcBef>
                <a:spcPts val="0"/>
              </a:spcBef>
              <a:buSzPct val="100000"/>
              <a:defRPr sz="12000"/>
            </a:lvl6pPr>
            <a:lvl7pPr lvl="6">
              <a:spcBef>
                <a:spcPts val="0"/>
              </a:spcBef>
              <a:buSzPct val="100000"/>
              <a:defRPr sz="12000"/>
            </a:lvl7pPr>
            <a:lvl8pPr lvl="7">
              <a:spcBef>
                <a:spcPts val="0"/>
              </a:spcBef>
              <a:buSzPct val="100000"/>
              <a:defRPr sz="12000"/>
            </a:lvl8pPr>
            <a:lvl9pPr lvl="8">
              <a:spcBef>
                <a:spcPts val="0"/>
              </a:spcBef>
              <a:buSzPct val="100000"/>
              <a:defRPr sz="12000"/>
            </a:lvl9pPr>
          </a:lstStyle>
          <a:p>
            <a:endParaRPr/>
          </a:p>
        </p:txBody>
      </p:sp>
      <p:sp>
        <p:nvSpPr>
          <p:cNvPr id="54" name="Shape 54"/>
          <p:cNvSpPr txBox="1">
            <a:spLocks noGrp="1"/>
          </p:cNvSpPr>
          <p:nvPr>
            <p:ph type="body" idx="1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 lvl="0">
              <a:spcBef>
                <a:spcPts val="0"/>
              </a:spcBef>
              <a:defRPr/>
            </a:lvl1pPr>
            <a:lvl2pPr lvl="1">
              <a:spcBef>
                <a:spcPts val="0"/>
              </a:spcBef>
              <a:defRPr/>
            </a:lvl2pPr>
            <a:lvl3pPr lvl="2">
              <a:spcBef>
                <a:spcPts val="0"/>
              </a:spcBef>
              <a:defRPr/>
            </a:lvl3pPr>
            <a:lvl4pPr lvl="3">
              <a:spcBef>
                <a:spcPts val="0"/>
              </a:spcBef>
              <a:defRPr/>
            </a:lvl4pPr>
            <a:lvl5pPr lvl="4">
              <a:spcBef>
                <a:spcPts val="0"/>
              </a:spcBef>
              <a:defRPr/>
            </a:lvl5pPr>
            <a:lvl6pPr lvl="5">
              <a:spcBef>
                <a:spcPts val="0"/>
              </a:spcBef>
              <a:defRPr/>
            </a:lvl6pPr>
            <a:lvl7pPr lvl="6">
              <a:spcBef>
                <a:spcPts val="0"/>
              </a:spcBef>
              <a:defRPr/>
            </a:lvl7pPr>
            <a:lvl8pPr lvl="7">
              <a:spcBef>
                <a:spcPts val="0"/>
              </a:spcBef>
              <a:defRPr/>
            </a:lvl8pPr>
            <a:lvl9pPr lvl="8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55" name="Shape 55"/>
          <p:cNvSpPr txBox="1">
            <a:spLocks noGrp="1"/>
          </p:cNvSpPr>
          <p:nvPr>
            <p:ph type="sldNum" idx="12"/>
          </p:nvPr>
        </p:nvSpPr>
        <p:spPr>
          <a:xfrm>
            <a:off x="8472457" y="4663216"/>
            <a:ext cx="548700" cy="393600"/>
          </a:xfrm>
          <a:prstGeom prst="rect">
            <a:avLst/>
          </a:prstGeom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pt-BR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Shape 57"/>
          <p:cNvSpPr txBox="1">
            <a:spLocks noGrp="1"/>
          </p:cNvSpPr>
          <p:nvPr>
            <p:ph type="sldNum" idx="12"/>
          </p:nvPr>
        </p:nvSpPr>
        <p:spPr>
          <a:xfrm>
            <a:off x="8472457" y="4663216"/>
            <a:ext cx="548700" cy="393600"/>
          </a:xfrm>
          <a:prstGeom prst="rect">
            <a:avLst/>
          </a:prstGeom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pt-BR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Shape 63"/>
          <p:cNvSpPr txBox="1">
            <a:spLocks noGrp="1"/>
          </p:cNvSpPr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lIns="91425" tIns="91425" rIns="91425" bIns="91425" anchor="b" anchorCtr="0"/>
          <a:lstStyle>
            <a:lvl1pPr lvl="0" algn="ctr" rtl="0">
              <a:spcBef>
                <a:spcPts val="0"/>
              </a:spcBef>
              <a:buSzPct val="100000"/>
              <a:defRPr sz="5200"/>
            </a:lvl1pPr>
            <a:lvl2pPr lvl="1" algn="ctr" rtl="0">
              <a:spcBef>
                <a:spcPts val="0"/>
              </a:spcBef>
              <a:buSzPct val="100000"/>
              <a:defRPr sz="5200"/>
            </a:lvl2pPr>
            <a:lvl3pPr lvl="2" algn="ctr" rtl="0">
              <a:spcBef>
                <a:spcPts val="0"/>
              </a:spcBef>
              <a:buSzPct val="100000"/>
              <a:defRPr sz="5200"/>
            </a:lvl3pPr>
            <a:lvl4pPr lvl="3" algn="ctr" rtl="0">
              <a:spcBef>
                <a:spcPts val="0"/>
              </a:spcBef>
              <a:buSzPct val="100000"/>
              <a:defRPr sz="5200"/>
            </a:lvl4pPr>
            <a:lvl5pPr lvl="4" algn="ctr" rtl="0">
              <a:spcBef>
                <a:spcPts val="0"/>
              </a:spcBef>
              <a:buSzPct val="100000"/>
              <a:defRPr sz="5200"/>
            </a:lvl5pPr>
            <a:lvl6pPr lvl="5" algn="ctr" rtl="0">
              <a:spcBef>
                <a:spcPts val="0"/>
              </a:spcBef>
              <a:buSzPct val="100000"/>
              <a:defRPr sz="5200"/>
            </a:lvl6pPr>
            <a:lvl7pPr lvl="6" algn="ctr" rtl="0">
              <a:spcBef>
                <a:spcPts val="0"/>
              </a:spcBef>
              <a:buSzPct val="100000"/>
              <a:defRPr sz="5200"/>
            </a:lvl7pPr>
            <a:lvl8pPr lvl="7" algn="ctr" rtl="0">
              <a:spcBef>
                <a:spcPts val="0"/>
              </a:spcBef>
              <a:buSzPct val="100000"/>
              <a:defRPr sz="5200"/>
            </a:lvl8pPr>
            <a:lvl9pPr lvl="8" algn="ctr" rtl="0">
              <a:spcBef>
                <a:spcPts val="0"/>
              </a:spcBef>
              <a:buSzPct val="100000"/>
              <a:defRPr sz="5200"/>
            </a:lvl9pPr>
          </a:lstStyle>
          <a:p>
            <a:endParaRPr/>
          </a:p>
        </p:txBody>
      </p:sp>
      <p:sp>
        <p:nvSpPr>
          <p:cNvPr id="64" name="Shape 64"/>
          <p:cNvSpPr txBox="1">
            <a:spLocks noGrp="1"/>
          </p:cNvSpPr>
          <p:nvPr>
            <p:ph type="subTitle" idx="1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8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800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800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800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800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800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800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800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800"/>
            </a:lvl9pPr>
          </a:lstStyle>
          <a:p>
            <a:endParaRPr/>
          </a:p>
        </p:txBody>
      </p:sp>
      <p:sp>
        <p:nvSpPr>
          <p:cNvPr id="65" name="Shape 65"/>
          <p:cNvSpPr txBox="1">
            <a:spLocks noGrp="1"/>
          </p:cNvSpPr>
          <p:nvPr>
            <p:ph type="sldNum" idx="12"/>
          </p:nvPr>
        </p:nvSpPr>
        <p:spPr>
          <a:xfrm>
            <a:off x="8472457" y="4663216"/>
            <a:ext cx="548700" cy="393600"/>
          </a:xfrm>
          <a:prstGeom prst="rect">
            <a:avLst/>
          </a:prstGeom>
        </p:spPr>
        <p:txBody>
          <a:bodyPr lIns="91425" tIns="91425" rIns="91425" bIns="91425" anchor="ctr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fld id="{00000000-1234-1234-1234-123412341234}" type="slidenum">
              <a:rPr lang="pt-BR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>
  <p:cSld name="Section header">
    <p:spTree>
      <p:nvGrpSpPr>
        <p:cNvPr id="1" name="Shape 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Shape 67"/>
          <p:cNvSpPr txBox="1">
            <a:spLocks noGrp="1"/>
          </p:cNvSpPr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lIns="91425" tIns="91425" rIns="91425" bIns="91425" anchor="ctr" anchorCtr="0"/>
          <a:lstStyle>
            <a:lvl1pPr lvl="0" algn="ctr" rtl="0">
              <a:spcBef>
                <a:spcPts val="0"/>
              </a:spcBef>
              <a:buSzPct val="100000"/>
              <a:defRPr sz="3600"/>
            </a:lvl1pPr>
            <a:lvl2pPr lvl="1" algn="ctr" rtl="0">
              <a:spcBef>
                <a:spcPts val="0"/>
              </a:spcBef>
              <a:buSzPct val="100000"/>
              <a:defRPr sz="3600"/>
            </a:lvl2pPr>
            <a:lvl3pPr lvl="2" algn="ctr" rtl="0">
              <a:spcBef>
                <a:spcPts val="0"/>
              </a:spcBef>
              <a:buSzPct val="100000"/>
              <a:defRPr sz="3600"/>
            </a:lvl3pPr>
            <a:lvl4pPr lvl="3" algn="ctr" rtl="0">
              <a:spcBef>
                <a:spcPts val="0"/>
              </a:spcBef>
              <a:buSzPct val="100000"/>
              <a:defRPr sz="3600"/>
            </a:lvl4pPr>
            <a:lvl5pPr lvl="4" algn="ctr" rtl="0">
              <a:spcBef>
                <a:spcPts val="0"/>
              </a:spcBef>
              <a:buSzPct val="100000"/>
              <a:defRPr sz="3600"/>
            </a:lvl5pPr>
            <a:lvl6pPr lvl="5" algn="ctr" rtl="0">
              <a:spcBef>
                <a:spcPts val="0"/>
              </a:spcBef>
              <a:buSzPct val="100000"/>
              <a:defRPr sz="3600"/>
            </a:lvl6pPr>
            <a:lvl7pPr lvl="6" algn="ctr" rtl="0">
              <a:spcBef>
                <a:spcPts val="0"/>
              </a:spcBef>
              <a:buSzPct val="100000"/>
              <a:defRPr sz="3600"/>
            </a:lvl7pPr>
            <a:lvl8pPr lvl="7" algn="ctr" rtl="0">
              <a:spcBef>
                <a:spcPts val="0"/>
              </a:spcBef>
              <a:buSzPct val="100000"/>
              <a:defRPr sz="3600"/>
            </a:lvl8pPr>
            <a:lvl9pPr lvl="8" algn="ctr" rtl="0">
              <a:spcBef>
                <a:spcPts val="0"/>
              </a:spcBef>
              <a:buSzPct val="100000"/>
              <a:defRPr sz="3600"/>
            </a:lvl9pPr>
          </a:lstStyle>
          <a:p>
            <a:endParaRPr/>
          </a:p>
        </p:txBody>
      </p:sp>
      <p:sp>
        <p:nvSpPr>
          <p:cNvPr id="68" name="Shape 68"/>
          <p:cNvSpPr txBox="1">
            <a:spLocks noGrp="1"/>
          </p:cNvSpPr>
          <p:nvPr>
            <p:ph type="sldNum" idx="12"/>
          </p:nvPr>
        </p:nvSpPr>
        <p:spPr>
          <a:xfrm>
            <a:off x="8472457" y="4663216"/>
            <a:ext cx="548700" cy="393600"/>
          </a:xfrm>
          <a:prstGeom prst="rect">
            <a:avLst/>
          </a:prstGeom>
        </p:spPr>
        <p:txBody>
          <a:bodyPr lIns="91425" tIns="91425" rIns="91425" bIns="91425" anchor="ctr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fld id="{00000000-1234-1234-1234-123412341234}" type="slidenum">
              <a:rPr lang="pt-BR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and body">
    <p:spTree>
      <p:nvGrpSpPr>
        <p:cNvPr id="1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Shape 70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 lvl="0" rtl="0">
              <a:spcBef>
                <a:spcPts val="0"/>
              </a:spcBef>
              <a:defRPr/>
            </a:lvl1pPr>
            <a:lvl2pPr lvl="1" rtl="0">
              <a:spcBef>
                <a:spcPts val="0"/>
              </a:spcBef>
              <a:defRPr/>
            </a:lvl2pPr>
            <a:lvl3pPr lvl="2" rtl="0">
              <a:spcBef>
                <a:spcPts val="0"/>
              </a:spcBef>
              <a:defRPr/>
            </a:lvl3pPr>
            <a:lvl4pPr lvl="3" rtl="0">
              <a:spcBef>
                <a:spcPts val="0"/>
              </a:spcBef>
              <a:defRPr/>
            </a:lvl4pPr>
            <a:lvl5pPr lvl="4" rtl="0">
              <a:spcBef>
                <a:spcPts val="0"/>
              </a:spcBef>
              <a:defRPr/>
            </a:lvl5pPr>
            <a:lvl6pPr lvl="5" rtl="0">
              <a:spcBef>
                <a:spcPts val="0"/>
              </a:spcBef>
              <a:defRPr/>
            </a:lvl6pPr>
            <a:lvl7pPr lvl="6" rtl="0">
              <a:spcBef>
                <a:spcPts val="0"/>
              </a:spcBef>
              <a:defRPr/>
            </a:lvl7pPr>
            <a:lvl8pPr lvl="7" rtl="0">
              <a:spcBef>
                <a:spcPts val="0"/>
              </a:spcBef>
              <a:defRPr/>
            </a:lvl8pPr>
            <a:lvl9pPr lvl="8" rtl="0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71" name="Shape 7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 lvl="0" rtl="0">
              <a:spcBef>
                <a:spcPts val="0"/>
              </a:spcBef>
              <a:defRPr/>
            </a:lvl1pPr>
            <a:lvl2pPr lvl="1" rtl="0">
              <a:spcBef>
                <a:spcPts val="0"/>
              </a:spcBef>
              <a:defRPr/>
            </a:lvl2pPr>
            <a:lvl3pPr lvl="2" rtl="0">
              <a:spcBef>
                <a:spcPts val="0"/>
              </a:spcBef>
              <a:defRPr/>
            </a:lvl3pPr>
            <a:lvl4pPr lvl="3" rtl="0">
              <a:spcBef>
                <a:spcPts val="0"/>
              </a:spcBef>
              <a:defRPr/>
            </a:lvl4pPr>
            <a:lvl5pPr lvl="4" rtl="0">
              <a:spcBef>
                <a:spcPts val="0"/>
              </a:spcBef>
              <a:defRPr/>
            </a:lvl5pPr>
            <a:lvl6pPr lvl="5" rtl="0">
              <a:spcBef>
                <a:spcPts val="0"/>
              </a:spcBef>
              <a:defRPr/>
            </a:lvl6pPr>
            <a:lvl7pPr lvl="6" rtl="0">
              <a:spcBef>
                <a:spcPts val="0"/>
              </a:spcBef>
              <a:defRPr/>
            </a:lvl7pPr>
            <a:lvl8pPr lvl="7" rtl="0">
              <a:spcBef>
                <a:spcPts val="0"/>
              </a:spcBef>
              <a:defRPr/>
            </a:lvl8pPr>
            <a:lvl9pPr lvl="8" rtl="0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72" name="Shape 72"/>
          <p:cNvSpPr txBox="1">
            <a:spLocks noGrp="1"/>
          </p:cNvSpPr>
          <p:nvPr>
            <p:ph type="sldNum" idx="12"/>
          </p:nvPr>
        </p:nvSpPr>
        <p:spPr>
          <a:xfrm>
            <a:off x="8472457" y="4663216"/>
            <a:ext cx="548700" cy="393600"/>
          </a:xfrm>
          <a:prstGeom prst="rect">
            <a:avLst/>
          </a:prstGeom>
        </p:spPr>
        <p:txBody>
          <a:bodyPr lIns="91425" tIns="91425" rIns="91425" bIns="91425" anchor="ctr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fld id="{00000000-1234-1234-1234-123412341234}" type="slidenum">
              <a:rPr lang="pt-BR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ColTx">
  <p:cSld name="Title and two columns"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Shape 7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 lvl="0" rtl="0">
              <a:spcBef>
                <a:spcPts val="0"/>
              </a:spcBef>
              <a:defRPr/>
            </a:lvl1pPr>
            <a:lvl2pPr lvl="1" rtl="0">
              <a:spcBef>
                <a:spcPts val="0"/>
              </a:spcBef>
              <a:defRPr/>
            </a:lvl2pPr>
            <a:lvl3pPr lvl="2" rtl="0">
              <a:spcBef>
                <a:spcPts val="0"/>
              </a:spcBef>
              <a:defRPr/>
            </a:lvl3pPr>
            <a:lvl4pPr lvl="3" rtl="0">
              <a:spcBef>
                <a:spcPts val="0"/>
              </a:spcBef>
              <a:defRPr/>
            </a:lvl4pPr>
            <a:lvl5pPr lvl="4" rtl="0">
              <a:spcBef>
                <a:spcPts val="0"/>
              </a:spcBef>
              <a:defRPr/>
            </a:lvl5pPr>
            <a:lvl6pPr lvl="5" rtl="0">
              <a:spcBef>
                <a:spcPts val="0"/>
              </a:spcBef>
              <a:defRPr/>
            </a:lvl6pPr>
            <a:lvl7pPr lvl="6" rtl="0">
              <a:spcBef>
                <a:spcPts val="0"/>
              </a:spcBef>
              <a:defRPr/>
            </a:lvl7pPr>
            <a:lvl8pPr lvl="7" rtl="0">
              <a:spcBef>
                <a:spcPts val="0"/>
              </a:spcBef>
              <a:defRPr/>
            </a:lvl8pPr>
            <a:lvl9pPr lvl="8" rtl="0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75" name="Shape 75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 lvl="0" rtl="0">
              <a:spcBef>
                <a:spcPts val="0"/>
              </a:spcBef>
              <a:buSzPct val="100000"/>
              <a:defRPr sz="1400"/>
            </a:lvl1pPr>
            <a:lvl2pPr lvl="1" rtl="0">
              <a:spcBef>
                <a:spcPts val="0"/>
              </a:spcBef>
              <a:buSzPct val="100000"/>
              <a:defRPr sz="1200"/>
            </a:lvl2pPr>
            <a:lvl3pPr lvl="2" rtl="0">
              <a:spcBef>
                <a:spcPts val="0"/>
              </a:spcBef>
              <a:buSzPct val="100000"/>
              <a:defRPr sz="1200"/>
            </a:lvl3pPr>
            <a:lvl4pPr lvl="3" rtl="0">
              <a:spcBef>
                <a:spcPts val="0"/>
              </a:spcBef>
              <a:buSzPct val="100000"/>
              <a:defRPr sz="1200"/>
            </a:lvl4pPr>
            <a:lvl5pPr lvl="4" rtl="0">
              <a:spcBef>
                <a:spcPts val="0"/>
              </a:spcBef>
              <a:buSzPct val="100000"/>
              <a:defRPr sz="1200"/>
            </a:lvl5pPr>
            <a:lvl6pPr lvl="5" rtl="0">
              <a:spcBef>
                <a:spcPts val="0"/>
              </a:spcBef>
              <a:buSzPct val="100000"/>
              <a:defRPr sz="1200"/>
            </a:lvl6pPr>
            <a:lvl7pPr lvl="6" rtl="0">
              <a:spcBef>
                <a:spcPts val="0"/>
              </a:spcBef>
              <a:buSzPct val="100000"/>
              <a:defRPr sz="1200"/>
            </a:lvl7pPr>
            <a:lvl8pPr lvl="7" rtl="0">
              <a:spcBef>
                <a:spcPts val="0"/>
              </a:spcBef>
              <a:buSzPct val="100000"/>
              <a:defRPr sz="1200"/>
            </a:lvl8pPr>
            <a:lvl9pPr lvl="8" rtl="0">
              <a:spcBef>
                <a:spcPts val="0"/>
              </a:spcBef>
              <a:buSzPct val="100000"/>
              <a:defRPr sz="1200"/>
            </a:lvl9pPr>
          </a:lstStyle>
          <a:p>
            <a:endParaRPr/>
          </a:p>
        </p:txBody>
      </p:sp>
      <p:sp>
        <p:nvSpPr>
          <p:cNvPr id="76" name="Shape 76"/>
          <p:cNvSpPr txBox="1">
            <a:spLocks noGrp="1"/>
          </p:cNvSpPr>
          <p:nvPr>
            <p:ph type="body" idx="2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 lvl="0" rtl="0">
              <a:spcBef>
                <a:spcPts val="0"/>
              </a:spcBef>
              <a:buSzPct val="100000"/>
              <a:defRPr sz="1400"/>
            </a:lvl1pPr>
            <a:lvl2pPr lvl="1" rtl="0">
              <a:spcBef>
                <a:spcPts val="0"/>
              </a:spcBef>
              <a:buSzPct val="100000"/>
              <a:defRPr sz="1200"/>
            </a:lvl2pPr>
            <a:lvl3pPr lvl="2" rtl="0">
              <a:spcBef>
                <a:spcPts val="0"/>
              </a:spcBef>
              <a:buSzPct val="100000"/>
              <a:defRPr sz="1200"/>
            </a:lvl3pPr>
            <a:lvl4pPr lvl="3" rtl="0">
              <a:spcBef>
                <a:spcPts val="0"/>
              </a:spcBef>
              <a:buSzPct val="100000"/>
              <a:defRPr sz="1200"/>
            </a:lvl4pPr>
            <a:lvl5pPr lvl="4" rtl="0">
              <a:spcBef>
                <a:spcPts val="0"/>
              </a:spcBef>
              <a:buSzPct val="100000"/>
              <a:defRPr sz="1200"/>
            </a:lvl5pPr>
            <a:lvl6pPr lvl="5" rtl="0">
              <a:spcBef>
                <a:spcPts val="0"/>
              </a:spcBef>
              <a:buSzPct val="100000"/>
              <a:defRPr sz="1200"/>
            </a:lvl6pPr>
            <a:lvl7pPr lvl="6" rtl="0">
              <a:spcBef>
                <a:spcPts val="0"/>
              </a:spcBef>
              <a:buSzPct val="100000"/>
              <a:defRPr sz="1200"/>
            </a:lvl7pPr>
            <a:lvl8pPr lvl="7" rtl="0">
              <a:spcBef>
                <a:spcPts val="0"/>
              </a:spcBef>
              <a:buSzPct val="100000"/>
              <a:defRPr sz="1200"/>
            </a:lvl8pPr>
            <a:lvl9pPr lvl="8" rtl="0">
              <a:spcBef>
                <a:spcPts val="0"/>
              </a:spcBef>
              <a:buSzPct val="100000"/>
              <a:defRPr sz="1200"/>
            </a:lvl9pPr>
          </a:lstStyle>
          <a:p>
            <a:endParaRPr/>
          </a:p>
        </p:txBody>
      </p:sp>
      <p:sp>
        <p:nvSpPr>
          <p:cNvPr id="77" name="Shape 77"/>
          <p:cNvSpPr txBox="1">
            <a:spLocks noGrp="1"/>
          </p:cNvSpPr>
          <p:nvPr>
            <p:ph type="sldNum" idx="12"/>
          </p:nvPr>
        </p:nvSpPr>
        <p:spPr>
          <a:xfrm>
            <a:off x="8472457" y="4663216"/>
            <a:ext cx="548700" cy="393600"/>
          </a:xfrm>
          <a:prstGeom prst="rect">
            <a:avLst/>
          </a:prstGeom>
        </p:spPr>
        <p:txBody>
          <a:bodyPr lIns="91425" tIns="91425" rIns="91425" bIns="91425" anchor="ctr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fld id="{00000000-1234-1234-1234-123412341234}" type="slidenum">
              <a:rPr lang="pt-BR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Shape 79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 lvl="0" rtl="0">
              <a:spcBef>
                <a:spcPts val="0"/>
              </a:spcBef>
              <a:defRPr/>
            </a:lvl1pPr>
            <a:lvl2pPr lvl="1" rtl="0">
              <a:spcBef>
                <a:spcPts val="0"/>
              </a:spcBef>
              <a:defRPr/>
            </a:lvl2pPr>
            <a:lvl3pPr lvl="2" rtl="0">
              <a:spcBef>
                <a:spcPts val="0"/>
              </a:spcBef>
              <a:defRPr/>
            </a:lvl3pPr>
            <a:lvl4pPr lvl="3" rtl="0">
              <a:spcBef>
                <a:spcPts val="0"/>
              </a:spcBef>
              <a:defRPr/>
            </a:lvl4pPr>
            <a:lvl5pPr lvl="4" rtl="0">
              <a:spcBef>
                <a:spcPts val="0"/>
              </a:spcBef>
              <a:defRPr/>
            </a:lvl5pPr>
            <a:lvl6pPr lvl="5" rtl="0">
              <a:spcBef>
                <a:spcPts val="0"/>
              </a:spcBef>
              <a:defRPr/>
            </a:lvl6pPr>
            <a:lvl7pPr lvl="6" rtl="0">
              <a:spcBef>
                <a:spcPts val="0"/>
              </a:spcBef>
              <a:defRPr/>
            </a:lvl7pPr>
            <a:lvl8pPr lvl="7" rtl="0">
              <a:spcBef>
                <a:spcPts val="0"/>
              </a:spcBef>
              <a:defRPr/>
            </a:lvl8pPr>
            <a:lvl9pPr lvl="8" rtl="0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80" name="Shape 80"/>
          <p:cNvSpPr txBox="1">
            <a:spLocks noGrp="1"/>
          </p:cNvSpPr>
          <p:nvPr>
            <p:ph type="sldNum" idx="12"/>
          </p:nvPr>
        </p:nvSpPr>
        <p:spPr>
          <a:xfrm>
            <a:off x="8472457" y="4663216"/>
            <a:ext cx="548700" cy="393600"/>
          </a:xfrm>
          <a:prstGeom prst="rect">
            <a:avLst/>
          </a:prstGeom>
        </p:spPr>
        <p:txBody>
          <a:bodyPr lIns="91425" tIns="91425" rIns="91425" bIns="91425" anchor="ctr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fld id="{00000000-1234-1234-1234-123412341234}" type="slidenum">
              <a:rPr lang="pt-BR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One column text">
    <p:spTree>
      <p:nvGrpSpPr>
        <p:cNvPr id="1" name="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Shape 82"/>
          <p:cNvSpPr txBox="1">
            <a:spLocks noGrp="1"/>
          </p:cNvSpPr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lIns="91425" tIns="91425" rIns="91425" bIns="91425" anchor="b" anchorCtr="0"/>
          <a:lstStyle>
            <a:lvl1pPr lvl="0" rtl="0">
              <a:spcBef>
                <a:spcPts val="0"/>
              </a:spcBef>
              <a:buSzPct val="100000"/>
              <a:defRPr sz="2400"/>
            </a:lvl1pPr>
            <a:lvl2pPr lvl="1" rtl="0">
              <a:spcBef>
                <a:spcPts val="0"/>
              </a:spcBef>
              <a:buSzPct val="100000"/>
              <a:defRPr sz="2400"/>
            </a:lvl2pPr>
            <a:lvl3pPr lvl="2" rtl="0">
              <a:spcBef>
                <a:spcPts val="0"/>
              </a:spcBef>
              <a:buSzPct val="100000"/>
              <a:defRPr sz="2400"/>
            </a:lvl3pPr>
            <a:lvl4pPr lvl="3" rtl="0">
              <a:spcBef>
                <a:spcPts val="0"/>
              </a:spcBef>
              <a:buSzPct val="100000"/>
              <a:defRPr sz="2400"/>
            </a:lvl4pPr>
            <a:lvl5pPr lvl="4" rtl="0">
              <a:spcBef>
                <a:spcPts val="0"/>
              </a:spcBef>
              <a:buSzPct val="100000"/>
              <a:defRPr sz="2400"/>
            </a:lvl5pPr>
            <a:lvl6pPr lvl="5" rtl="0">
              <a:spcBef>
                <a:spcPts val="0"/>
              </a:spcBef>
              <a:buSzPct val="100000"/>
              <a:defRPr sz="2400"/>
            </a:lvl6pPr>
            <a:lvl7pPr lvl="6" rtl="0">
              <a:spcBef>
                <a:spcPts val="0"/>
              </a:spcBef>
              <a:buSzPct val="100000"/>
              <a:defRPr sz="2400"/>
            </a:lvl7pPr>
            <a:lvl8pPr lvl="7" rtl="0">
              <a:spcBef>
                <a:spcPts val="0"/>
              </a:spcBef>
              <a:buSzPct val="100000"/>
              <a:defRPr sz="2400"/>
            </a:lvl8pPr>
            <a:lvl9pPr lvl="8" rtl="0">
              <a:spcBef>
                <a:spcPts val="0"/>
              </a:spcBef>
              <a:buSzPct val="100000"/>
              <a:defRPr sz="2400"/>
            </a:lvl9pPr>
          </a:lstStyle>
          <a:p>
            <a:endParaRPr/>
          </a:p>
        </p:txBody>
      </p:sp>
      <p:sp>
        <p:nvSpPr>
          <p:cNvPr id="83" name="Shape 83"/>
          <p:cNvSpPr txBox="1">
            <a:spLocks noGrp="1"/>
          </p:cNvSpPr>
          <p:nvPr>
            <p:ph type="body" idx="1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 lvl="0" rtl="0">
              <a:spcBef>
                <a:spcPts val="0"/>
              </a:spcBef>
              <a:buSzPct val="100000"/>
              <a:defRPr sz="1200"/>
            </a:lvl1pPr>
            <a:lvl2pPr lvl="1" rtl="0">
              <a:spcBef>
                <a:spcPts val="0"/>
              </a:spcBef>
              <a:buSzPct val="100000"/>
              <a:defRPr sz="1200"/>
            </a:lvl2pPr>
            <a:lvl3pPr lvl="2" rtl="0">
              <a:spcBef>
                <a:spcPts val="0"/>
              </a:spcBef>
              <a:buSzPct val="100000"/>
              <a:defRPr sz="1200"/>
            </a:lvl3pPr>
            <a:lvl4pPr lvl="3" rtl="0">
              <a:spcBef>
                <a:spcPts val="0"/>
              </a:spcBef>
              <a:buSzPct val="100000"/>
              <a:defRPr sz="1200"/>
            </a:lvl4pPr>
            <a:lvl5pPr lvl="4" rtl="0">
              <a:spcBef>
                <a:spcPts val="0"/>
              </a:spcBef>
              <a:buSzPct val="100000"/>
              <a:defRPr sz="1200"/>
            </a:lvl5pPr>
            <a:lvl6pPr lvl="5" rtl="0">
              <a:spcBef>
                <a:spcPts val="0"/>
              </a:spcBef>
              <a:buSzPct val="100000"/>
              <a:defRPr sz="1200"/>
            </a:lvl6pPr>
            <a:lvl7pPr lvl="6" rtl="0">
              <a:spcBef>
                <a:spcPts val="0"/>
              </a:spcBef>
              <a:buSzPct val="100000"/>
              <a:defRPr sz="1200"/>
            </a:lvl7pPr>
            <a:lvl8pPr lvl="7" rtl="0">
              <a:spcBef>
                <a:spcPts val="0"/>
              </a:spcBef>
              <a:buSzPct val="100000"/>
              <a:defRPr sz="1200"/>
            </a:lvl8pPr>
            <a:lvl9pPr lvl="8" rtl="0">
              <a:spcBef>
                <a:spcPts val="0"/>
              </a:spcBef>
              <a:buSzPct val="100000"/>
              <a:defRPr sz="1200"/>
            </a:lvl9pPr>
          </a:lstStyle>
          <a:p>
            <a:endParaRPr/>
          </a:p>
        </p:txBody>
      </p:sp>
      <p:sp>
        <p:nvSpPr>
          <p:cNvPr id="84" name="Shape 84"/>
          <p:cNvSpPr txBox="1">
            <a:spLocks noGrp="1"/>
          </p:cNvSpPr>
          <p:nvPr>
            <p:ph type="sldNum" idx="12"/>
          </p:nvPr>
        </p:nvSpPr>
        <p:spPr>
          <a:xfrm>
            <a:off x="8472457" y="4663216"/>
            <a:ext cx="548700" cy="393600"/>
          </a:xfrm>
          <a:prstGeom prst="rect">
            <a:avLst/>
          </a:prstGeom>
        </p:spPr>
        <p:txBody>
          <a:bodyPr lIns="91425" tIns="91425" rIns="91425" bIns="91425" anchor="ctr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fld id="{00000000-1234-1234-1234-123412341234}" type="slidenum">
              <a:rPr lang="pt-BR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Main point">
    <p:spTree>
      <p:nvGrpSpPr>
        <p:cNvPr id="1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Shape 86"/>
          <p:cNvSpPr txBox="1">
            <a:spLocks noGrp="1"/>
          </p:cNvSpPr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lIns="91425" tIns="91425" rIns="91425" bIns="91425" anchor="ctr" anchorCtr="0"/>
          <a:lstStyle>
            <a:lvl1pPr lvl="0" rtl="0">
              <a:spcBef>
                <a:spcPts val="0"/>
              </a:spcBef>
              <a:buSzPct val="100000"/>
              <a:defRPr sz="4800"/>
            </a:lvl1pPr>
            <a:lvl2pPr lvl="1" rtl="0">
              <a:spcBef>
                <a:spcPts val="0"/>
              </a:spcBef>
              <a:buSzPct val="100000"/>
              <a:defRPr sz="4800"/>
            </a:lvl2pPr>
            <a:lvl3pPr lvl="2" rtl="0">
              <a:spcBef>
                <a:spcPts val="0"/>
              </a:spcBef>
              <a:buSzPct val="100000"/>
              <a:defRPr sz="4800"/>
            </a:lvl3pPr>
            <a:lvl4pPr lvl="3" rtl="0">
              <a:spcBef>
                <a:spcPts val="0"/>
              </a:spcBef>
              <a:buSzPct val="100000"/>
              <a:defRPr sz="4800"/>
            </a:lvl4pPr>
            <a:lvl5pPr lvl="4" rtl="0">
              <a:spcBef>
                <a:spcPts val="0"/>
              </a:spcBef>
              <a:buSzPct val="100000"/>
              <a:defRPr sz="4800"/>
            </a:lvl5pPr>
            <a:lvl6pPr lvl="5" rtl="0">
              <a:spcBef>
                <a:spcPts val="0"/>
              </a:spcBef>
              <a:buSzPct val="100000"/>
              <a:defRPr sz="4800"/>
            </a:lvl6pPr>
            <a:lvl7pPr lvl="6" rtl="0">
              <a:spcBef>
                <a:spcPts val="0"/>
              </a:spcBef>
              <a:buSzPct val="100000"/>
              <a:defRPr sz="4800"/>
            </a:lvl7pPr>
            <a:lvl8pPr lvl="7" rtl="0">
              <a:spcBef>
                <a:spcPts val="0"/>
              </a:spcBef>
              <a:buSzPct val="100000"/>
              <a:defRPr sz="4800"/>
            </a:lvl8pPr>
            <a:lvl9pPr lvl="8" rtl="0">
              <a:spcBef>
                <a:spcPts val="0"/>
              </a:spcBef>
              <a:buSzPct val="100000"/>
              <a:defRPr sz="4800"/>
            </a:lvl9pPr>
          </a:lstStyle>
          <a:p>
            <a:endParaRPr/>
          </a:p>
        </p:txBody>
      </p:sp>
      <p:sp>
        <p:nvSpPr>
          <p:cNvPr id="87" name="Shape 87"/>
          <p:cNvSpPr txBox="1">
            <a:spLocks noGrp="1"/>
          </p:cNvSpPr>
          <p:nvPr>
            <p:ph type="sldNum" idx="12"/>
          </p:nvPr>
        </p:nvSpPr>
        <p:spPr>
          <a:xfrm>
            <a:off x="8472457" y="4663216"/>
            <a:ext cx="548700" cy="393600"/>
          </a:xfrm>
          <a:prstGeom prst="rect">
            <a:avLst/>
          </a:prstGeom>
        </p:spPr>
        <p:txBody>
          <a:bodyPr lIns="91425" tIns="91425" rIns="91425" bIns="91425" anchor="ctr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fld id="{00000000-1234-1234-1234-123412341234}" type="slidenum">
              <a:rPr lang="pt-BR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ection title and description">
    <p:spTree>
      <p:nvGrpSpPr>
        <p:cNvPr id="1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Shape 8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90" name="Shape 90"/>
          <p:cNvSpPr txBox="1">
            <a:spLocks noGrp="1"/>
          </p:cNvSpPr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lIns="91425" tIns="91425" rIns="91425" bIns="91425" anchor="b" anchorCtr="0"/>
          <a:lstStyle>
            <a:lvl1pPr lvl="0" algn="ctr" rtl="0">
              <a:spcBef>
                <a:spcPts val="0"/>
              </a:spcBef>
              <a:buSzPct val="100000"/>
              <a:defRPr sz="4200"/>
            </a:lvl1pPr>
            <a:lvl2pPr lvl="1" algn="ctr" rtl="0">
              <a:spcBef>
                <a:spcPts val="0"/>
              </a:spcBef>
              <a:buSzPct val="100000"/>
              <a:defRPr sz="4200"/>
            </a:lvl2pPr>
            <a:lvl3pPr lvl="2" algn="ctr" rtl="0">
              <a:spcBef>
                <a:spcPts val="0"/>
              </a:spcBef>
              <a:buSzPct val="100000"/>
              <a:defRPr sz="4200"/>
            </a:lvl3pPr>
            <a:lvl4pPr lvl="3" algn="ctr" rtl="0">
              <a:spcBef>
                <a:spcPts val="0"/>
              </a:spcBef>
              <a:buSzPct val="100000"/>
              <a:defRPr sz="4200"/>
            </a:lvl4pPr>
            <a:lvl5pPr lvl="4" algn="ctr" rtl="0">
              <a:spcBef>
                <a:spcPts val="0"/>
              </a:spcBef>
              <a:buSzPct val="100000"/>
              <a:defRPr sz="4200"/>
            </a:lvl5pPr>
            <a:lvl6pPr lvl="5" algn="ctr" rtl="0">
              <a:spcBef>
                <a:spcPts val="0"/>
              </a:spcBef>
              <a:buSzPct val="100000"/>
              <a:defRPr sz="4200"/>
            </a:lvl6pPr>
            <a:lvl7pPr lvl="6" algn="ctr" rtl="0">
              <a:spcBef>
                <a:spcPts val="0"/>
              </a:spcBef>
              <a:buSzPct val="100000"/>
              <a:defRPr sz="4200"/>
            </a:lvl7pPr>
            <a:lvl8pPr lvl="7" algn="ctr" rtl="0">
              <a:spcBef>
                <a:spcPts val="0"/>
              </a:spcBef>
              <a:buSzPct val="100000"/>
              <a:defRPr sz="4200"/>
            </a:lvl8pPr>
            <a:lvl9pPr lvl="8" algn="ctr" rtl="0">
              <a:spcBef>
                <a:spcPts val="0"/>
              </a:spcBef>
              <a:buSzPct val="100000"/>
              <a:defRPr sz="4200"/>
            </a:lvl9pPr>
          </a:lstStyle>
          <a:p>
            <a:endParaRPr/>
          </a:p>
        </p:txBody>
      </p:sp>
      <p:sp>
        <p:nvSpPr>
          <p:cNvPr id="91" name="Shape 91"/>
          <p:cNvSpPr txBox="1">
            <a:spLocks noGrp="1"/>
          </p:cNvSpPr>
          <p:nvPr>
            <p:ph type="subTitle" idx="1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1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100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100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100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100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100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100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100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100"/>
            </a:lvl9pPr>
          </a:lstStyle>
          <a:p>
            <a:endParaRPr/>
          </a:p>
        </p:txBody>
      </p:sp>
      <p:sp>
        <p:nvSpPr>
          <p:cNvPr id="92" name="Shape 92"/>
          <p:cNvSpPr txBox="1">
            <a:spLocks noGrp="1"/>
          </p:cNvSpPr>
          <p:nvPr>
            <p:ph type="body" idx="2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lIns="91425" tIns="91425" rIns="91425" bIns="91425" anchor="ctr" anchorCtr="0"/>
          <a:lstStyle>
            <a:lvl1pPr lvl="0" rtl="0">
              <a:spcBef>
                <a:spcPts val="0"/>
              </a:spcBef>
              <a:defRPr/>
            </a:lvl1pPr>
            <a:lvl2pPr lvl="1" rtl="0">
              <a:spcBef>
                <a:spcPts val="0"/>
              </a:spcBef>
              <a:defRPr/>
            </a:lvl2pPr>
            <a:lvl3pPr lvl="2" rtl="0">
              <a:spcBef>
                <a:spcPts val="0"/>
              </a:spcBef>
              <a:defRPr/>
            </a:lvl3pPr>
            <a:lvl4pPr lvl="3" rtl="0">
              <a:spcBef>
                <a:spcPts val="0"/>
              </a:spcBef>
              <a:defRPr/>
            </a:lvl4pPr>
            <a:lvl5pPr lvl="4" rtl="0">
              <a:spcBef>
                <a:spcPts val="0"/>
              </a:spcBef>
              <a:defRPr/>
            </a:lvl5pPr>
            <a:lvl6pPr lvl="5" rtl="0">
              <a:spcBef>
                <a:spcPts val="0"/>
              </a:spcBef>
              <a:defRPr/>
            </a:lvl6pPr>
            <a:lvl7pPr lvl="6" rtl="0">
              <a:spcBef>
                <a:spcPts val="0"/>
              </a:spcBef>
              <a:defRPr/>
            </a:lvl7pPr>
            <a:lvl8pPr lvl="7" rtl="0">
              <a:spcBef>
                <a:spcPts val="0"/>
              </a:spcBef>
              <a:defRPr/>
            </a:lvl8pPr>
            <a:lvl9pPr lvl="8" rtl="0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93" name="Shape 93"/>
          <p:cNvSpPr txBox="1">
            <a:spLocks noGrp="1"/>
          </p:cNvSpPr>
          <p:nvPr>
            <p:ph type="sldNum" idx="12"/>
          </p:nvPr>
        </p:nvSpPr>
        <p:spPr>
          <a:xfrm>
            <a:off x="8472457" y="4663216"/>
            <a:ext cx="548700" cy="393600"/>
          </a:xfrm>
          <a:prstGeom prst="rect">
            <a:avLst/>
          </a:prstGeom>
        </p:spPr>
        <p:txBody>
          <a:bodyPr lIns="91425" tIns="91425" rIns="91425" bIns="91425" anchor="ctr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fld id="{00000000-1234-1234-1234-123412341234}" type="slidenum">
              <a:rPr lang="pt-BR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Caption"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Shape 95"/>
          <p:cNvSpPr txBox="1">
            <a:spLocks noGrp="1"/>
          </p:cNvSpPr>
          <p:nvPr>
            <p:ph type="body" idx="1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lIns="91425" tIns="91425" rIns="91425" bIns="91425" anchor="ctr" anchorCtr="0"/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1pPr>
          </a:lstStyle>
          <a:p>
            <a:endParaRPr/>
          </a:p>
        </p:txBody>
      </p:sp>
      <p:sp>
        <p:nvSpPr>
          <p:cNvPr id="96" name="Shape 96"/>
          <p:cNvSpPr txBox="1">
            <a:spLocks noGrp="1"/>
          </p:cNvSpPr>
          <p:nvPr>
            <p:ph type="sldNum" idx="12"/>
          </p:nvPr>
        </p:nvSpPr>
        <p:spPr>
          <a:xfrm>
            <a:off x="8472457" y="4663216"/>
            <a:ext cx="548700" cy="393600"/>
          </a:xfrm>
          <a:prstGeom prst="rect">
            <a:avLst/>
          </a:prstGeom>
        </p:spPr>
        <p:txBody>
          <a:bodyPr lIns="91425" tIns="91425" rIns="91425" bIns="91425" anchor="ctr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fld id="{00000000-1234-1234-1234-123412341234}" type="slidenum">
              <a:rPr lang="pt-BR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Big number"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Shape 98"/>
          <p:cNvSpPr txBox="1">
            <a:spLocks noGrp="1"/>
          </p:cNvSpPr>
          <p:nvPr>
            <p:ph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lIns="91425" tIns="91425" rIns="91425" bIns="91425" anchor="b" anchorCtr="0"/>
          <a:lstStyle>
            <a:lvl1pPr lvl="0" algn="ctr" rtl="0">
              <a:spcBef>
                <a:spcPts val="0"/>
              </a:spcBef>
              <a:buSzPct val="100000"/>
              <a:defRPr sz="12000"/>
            </a:lvl1pPr>
            <a:lvl2pPr lvl="1" algn="ctr" rtl="0">
              <a:spcBef>
                <a:spcPts val="0"/>
              </a:spcBef>
              <a:buSzPct val="100000"/>
              <a:defRPr sz="12000"/>
            </a:lvl2pPr>
            <a:lvl3pPr lvl="2" algn="ctr" rtl="0">
              <a:spcBef>
                <a:spcPts val="0"/>
              </a:spcBef>
              <a:buSzPct val="100000"/>
              <a:defRPr sz="12000"/>
            </a:lvl3pPr>
            <a:lvl4pPr lvl="3" algn="ctr" rtl="0">
              <a:spcBef>
                <a:spcPts val="0"/>
              </a:spcBef>
              <a:buSzPct val="100000"/>
              <a:defRPr sz="12000"/>
            </a:lvl4pPr>
            <a:lvl5pPr lvl="4" algn="ctr" rtl="0">
              <a:spcBef>
                <a:spcPts val="0"/>
              </a:spcBef>
              <a:buSzPct val="100000"/>
              <a:defRPr sz="12000"/>
            </a:lvl5pPr>
            <a:lvl6pPr lvl="5" algn="ctr" rtl="0">
              <a:spcBef>
                <a:spcPts val="0"/>
              </a:spcBef>
              <a:buSzPct val="100000"/>
              <a:defRPr sz="12000"/>
            </a:lvl6pPr>
            <a:lvl7pPr lvl="6" algn="ctr" rtl="0">
              <a:spcBef>
                <a:spcPts val="0"/>
              </a:spcBef>
              <a:buSzPct val="100000"/>
              <a:defRPr sz="12000"/>
            </a:lvl7pPr>
            <a:lvl8pPr lvl="7" algn="ctr" rtl="0">
              <a:spcBef>
                <a:spcPts val="0"/>
              </a:spcBef>
              <a:buSzPct val="100000"/>
              <a:defRPr sz="12000"/>
            </a:lvl8pPr>
            <a:lvl9pPr lvl="8" algn="ctr" rtl="0">
              <a:spcBef>
                <a:spcPts val="0"/>
              </a:spcBef>
              <a:buSzPct val="100000"/>
              <a:defRPr sz="12000"/>
            </a:lvl9pPr>
          </a:lstStyle>
          <a:p>
            <a:endParaRPr/>
          </a:p>
        </p:txBody>
      </p:sp>
      <p:sp>
        <p:nvSpPr>
          <p:cNvPr id="99" name="Shape 99"/>
          <p:cNvSpPr txBox="1">
            <a:spLocks noGrp="1"/>
          </p:cNvSpPr>
          <p:nvPr>
            <p:ph type="body" idx="1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 lvl="0" algn="ctr" rtl="0">
              <a:spcBef>
                <a:spcPts val="0"/>
              </a:spcBef>
              <a:defRPr/>
            </a:lvl1pPr>
            <a:lvl2pPr lvl="1" algn="ctr" rtl="0">
              <a:spcBef>
                <a:spcPts val="0"/>
              </a:spcBef>
              <a:defRPr/>
            </a:lvl2pPr>
            <a:lvl3pPr lvl="2" algn="ctr" rtl="0">
              <a:spcBef>
                <a:spcPts val="0"/>
              </a:spcBef>
              <a:defRPr/>
            </a:lvl3pPr>
            <a:lvl4pPr lvl="3" algn="ctr" rtl="0">
              <a:spcBef>
                <a:spcPts val="0"/>
              </a:spcBef>
              <a:defRPr/>
            </a:lvl4pPr>
            <a:lvl5pPr lvl="4" algn="ctr" rtl="0">
              <a:spcBef>
                <a:spcPts val="0"/>
              </a:spcBef>
              <a:defRPr/>
            </a:lvl5pPr>
            <a:lvl6pPr lvl="5" algn="ctr" rtl="0">
              <a:spcBef>
                <a:spcPts val="0"/>
              </a:spcBef>
              <a:defRPr/>
            </a:lvl6pPr>
            <a:lvl7pPr lvl="6" algn="ctr" rtl="0">
              <a:spcBef>
                <a:spcPts val="0"/>
              </a:spcBef>
              <a:defRPr/>
            </a:lvl7pPr>
            <a:lvl8pPr lvl="7" algn="ctr" rtl="0">
              <a:spcBef>
                <a:spcPts val="0"/>
              </a:spcBef>
              <a:defRPr/>
            </a:lvl8pPr>
            <a:lvl9pPr lvl="8" algn="ctr" rtl="0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100" name="Shape 100"/>
          <p:cNvSpPr txBox="1">
            <a:spLocks noGrp="1"/>
          </p:cNvSpPr>
          <p:nvPr>
            <p:ph type="sldNum" idx="12"/>
          </p:nvPr>
        </p:nvSpPr>
        <p:spPr>
          <a:xfrm>
            <a:off x="8472457" y="4663216"/>
            <a:ext cx="548700" cy="393600"/>
          </a:xfrm>
          <a:prstGeom prst="rect">
            <a:avLst/>
          </a:prstGeom>
        </p:spPr>
        <p:txBody>
          <a:bodyPr lIns="91425" tIns="91425" rIns="91425" bIns="91425" anchor="ctr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fld id="{00000000-1234-1234-1234-123412341234}" type="slidenum">
              <a:rPr lang="pt-BR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Shape 102"/>
          <p:cNvSpPr txBox="1">
            <a:spLocks noGrp="1"/>
          </p:cNvSpPr>
          <p:nvPr>
            <p:ph type="sldNum" idx="12"/>
          </p:nvPr>
        </p:nvSpPr>
        <p:spPr>
          <a:xfrm>
            <a:off x="8472457" y="4663216"/>
            <a:ext cx="548700" cy="393600"/>
          </a:xfrm>
          <a:prstGeom prst="rect">
            <a:avLst/>
          </a:prstGeom>
        </p:spPr>
        <p:txBody>
          <a:bodyPr lIns="91425" tIns="91425" rIns="91425" bIns="91425" anchor="ctr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fld id="{00000000-1234-1234-1234-123412341234}" type="slidenum">
              <a:rPr lang="pt-BR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hape 6"/>
          <p:cNvSpPr txBox="1">
            <a:spLocks noGrp="1"/>
          </p:cNvSpPr>
          <p:nvPr>
            <p:ph type="title"/>
          </p:nvPr>
        </p:nvSpPr>
        <p:spPr>
          <a:xfrm>
            <a:off x="311700" y="372500"/>
            <a:ext cx="8520600" cy="7335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/>
          <a:lstStyle>
            <a:lvl1pPr lvl="0">
              <a:spcBef>
                <a:spcPts val="0"/>
              </a:spcBef>
              <a:buClr>
                <a:schemeClr val="dk2"/>
              </a:buClr>
              <a:buSzPct val="100000"/>
              <a:buFont typeface="Oswald"/>
              <a:buNone/>
              <a:defRPr sz="3000">
                <a:solidFill>
                  <a:schemeClr val="dk2"/>
                </a:solidFill>
                <a:latin typeface="Oswald"/>
                <a:ea typeface="Oswald"/>
                <a:cs typeface="Oswald"/>
                <a:sym typeface="Oswald"/>
              </a:defRPr>
            </a:lvl1pPr>
            <a:lvl2pPr lvl="1">
              <a:spcBef>
                <a:spcPts val="0"/>
              </a:spcBef>
              <a:buClr>
                <a:schemeClr val="dk2"/>
              </a:buClr>
              <a:buSzPct val="100000"/>
              <a:buFont typeface="Oswald"/>
              <a:buNone/>
              <a:defRPr sz="3000">
                <a:solidFill>
                  <a:schemeClr val="dk2"/>
                </a:solidFill>
                <a:latin typeface="Oswald"/>
                <a:ea typeface="Oswald"/>
                <a:cs typeface="Oswald"/>
                <a:sym typeface="Oswald"/>
              </a:defRPr>
            </a:lvl2pPr>
            <a:lvl3pPr lvl="2">
              <a:spcBef>
                <a:spcPts val="0"/>
              </a:spcBef>
              <a:buClr>
                <a:schemeClr val="dk2"/>
              </a:buClr>
              <a:buSzPct val="100000"/>
              <a:buFont typeface="Oswald"/>
              <a:buNone/>
              <a:defRPr sz="3000">
                <a:solidFill>
                  <a:schemeClr val="dk2"/>
                </a:solidFill>
                <a:latin typeface="Oswald"/>
                <a:ea typeface="Oswald"/>
                <a:cs typeface="Oswald"/>
                <a:sym typeface="Oswald"/>
              </a:defRPr>
            </a:lvl3pPr>
            <a:lvl4pPr lvl="3">
              <a:spcBef>
                <a:spcPts val="0"/>
              </a:spcBef>
              <a:buClr>
                <a:schemeClr val="dk2"/>
              </a:buClr>
              <a:buSzPct val="100000"/>
              <a:buFont typeface="Oswald"/>
              <a:buNone/>
              <a:defRPr sz="3000">
                <a:solidFill>
                  <a:schemeClr val="dk2"/>
                </a:solidFill>
                <a:latin typeface="Oswald"/>
                <a:ea typeface="Oswald"/>
                <a:cs typeface="Oswald"/>
                <a:sym typeface="Oswald"/>
              </a:defRPr>
            </a:lvl4pPr>
            <a:lvl5pPr lvl="4">
              <a:spcBef>
                <a:spcPts val="0"/>
              </a:spcBef>
              <a:buClr>
                <a:schemeClr val="dk2"/>
              </a:buClr>
              <a:buSzPct val="100000"/>
              <a:buFont typeface="Oswald"/>
              <a:buNone/>
              <a:defRPr sz="3000">
                <a:solidFill>
                  <a:schemeClr val="dk2"/>
                </a:solidFill>
                <a:latin typeface="Oswald"/>
                <a:ea typeface="Oswald"/>
                <a:cs typeface="Oswald"/>
                <a:sym typeface="Oswald"/>
              </a:defRPr>
            </a:lvl5pPr>
            <a:lvl6pPr lvl="5">
              <a:spcBef>
                <a:spcPts val="0"/>
              </a:spcBef>
              <a:buClr>
                <a:schemeClr val="dk2"/>
              </a:buClr>
              <a:buSzPct val="100000"/>
              <a:buFont typeface="Oswald"/>
              <a:buNone/>
              <a:defRPr sz="3000">
                <a:solidFill>
                  <a:schemeClr val="dk2"/>
                </a:solidFill>
                <a:latin typeface="Oswald"/>
                <a:ea typeface="Oswald"/>
                <a:cs typeface="Oswald"/>
                <a:sym typeface="Oswald"/>
              </a:defRPr>
            </a:lvl6pPr>
            <a:lvl7pPr lvl="6">
              <a:spcBef>
                <a:spcPts val="0"/>
              </a:spcBef>
              <a:buClr>
                <a:schemeClr val="dk2"/>
              </a:buClr>
              <a:buSzPct val="100000"/>
              <a:buFont typeface="Oswald"/>
              <a:buNone/>
              <a:defRPr sz="3000">
                <a:solidFill>
                  <a:schemeClr val="dk2"/>
                </a:solidFill>
                <a:latin typeface="Oswald"/>
                <a:ea typeface="Oswald"/>
                <a:cs typeface="Oswald"/>
                <a:sym typeface="Oswald"/>
              </a:defRPr>
            </a:lvl7pPr>
            <a:lvl8pPr lvl="7">
              <a:spcBef>
                <a:spcPts val="0"/>
              </a:spcBef>
              <a:buClr>
                <a:schemeClr val="dk2"/>
              </a:buClr>
              <a:buSzPct val="100000"/>
              <a:buFont typeface="Oswald"/>
              <a:buNone/>
              <a:defRPr sz="3000">
                <a:solidFill>
                  <a:schemeClr val="dk2"/>
                </a:solidFill>
                <a:latin typeface="Oswald"/>
                <a:ea typeface="Oswald"/>
                <a:cs typeface="Oswald"/>
                <a:sym typeface="Oswald"/>
              </a:defRPr>
            </a:lvl8pPr>
            <a:lvl9pPr lvl="8">
              <a:spcBef>
                <a:spcPts val="0"/>
              </a:spcBef>
              <a:buClr>
                <a:schemeClr val="dk2"/>
              </a:buClr>
              <a:buSzPct val="100000"/>
              <a:buFont typeface="Oswald"/>
              <a:buNone/>
              <a:defRPr sz="3000">
                <a:solidFill>
                  <a:schemeClr val="dk2"/>
                </a:solidFill>
                <a:latin typeface="Oswald"/>
                <a:ea typeface="Oswald"/>
                <a:cs typeface="Oswald"/>
                <a:sym typeface="Oswald"/>
              </a:defRPr>
            </a:lvl9pPr>
          </a:lstStyle>
          <a:p>
            <a:endParaRPr/>
          </a:p>
        </p:txBody>
      </p:sp>
      <p:sp>
        <p:nvSpPr>
          <p:cNvPr id="7" name="Shape 7"/>
          <p:cNvSpPr txBox="1">
            <a:spLocks noGrp="1"/>
          </p:cNvSpPr>
          <p:nvPr>
            <p:ph type="body" idx="1"/>
          </p:nvPr>
        </p:nvSpPr>
        <p:spPr>
          <a:xfrm>
            <a:off x="311700" y="1468825"/>
            <a:ext cx="8520600" cy="30999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lvl="0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dk2"/>
              </a:buClr>
              <a:buSzPct val="100000"/>
              <a:buFont typeface="Source Code Pro"/>
              <a:defRPr sz="1800"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1pPr>
            <a:lvl2pPr lvl="1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dk2"/>
              </a:buClr>
              <a:buFont typeface="Source Code Pro"/>
              <a:defRPr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2pPr>
            <a:lvl3pPr lvl="2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dk2"/>
              </a:buClr>
              <a:buFont typeface="Source Code Pro"/>
              <a:defRPr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3pPr>
            <a:lvl4pPr lvl="3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dk2"/>
              </a:buClr>
              <a:buFont typeface="Source Code Pro"/>
              <a:defRPr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4pPr>
            <a:lvl5pPr lvl="4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dk2"/>
              </a:buClr>
              <a:buFont typeface="Source Code Pro"/>
              <a:defRPr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5pPr>
            <a:lvl6pPr lvl="5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dk2"/>
              </a:buClr>
              <a:buFont typeface="Source Code Pro"/>
              <a:defRPr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6pPr>
            <a:lvl7pPr lvl="6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dk2"/>
              </a:buClr>
              <a:buFont typeface="Source Code Pro"/>
              <a:defRPr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7pPr>
            <a:lvl8pPr lvl="7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dk2"/>
              </a:buClr>
              <a:buFont typeface="Source Code Pro"/>
              <a:defRPr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8pPr>
            <a:lvl9pPr lvl="8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dk2"/>
              </a:buClr>
              <a:buFont typeface="Source Code Pro"/>
              <a:defRPr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9pPr>
          </a:lstStyle>
          <a:p>
            <a:endParaRPr/>
          </a:p>
        </p:txBody>
      </p:sp>
      <p:sp>
        <p:nvSpPr>
          <p:cNvPr id="8" name="Shape 8"/>
          <p:cNvSpPr txBox="1">
            <a:spLocks noGrp="1"/>
          </p:cNvSpPr>
          <p:nvPr>
            <p:ph type="sldNum" idx="12"/>
          </p:nvPr>
        </p:nvSpPr>
        <p:spPr>
          <a:xfrm>
            <a:off x="8472457" y="4663216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 algn="r">
              <a:spcBef>
                <a:spcPts val="0"/>
              </a:spcBef>
              <a:buNone/>
            </a:pPr>
            <a:fld id="{00000000-1234-1234-1234-123412341234}" type="slidenum">
              <a:rPr lang="pt-BR" sz="1000"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rPr>
              <a:t>‹nº›</a:t>
            </a:fld>
            <a:endParaRPr lang="pt-BR" sz="1000">
              <a:solidFill>
                <a:schemeClr val="dk2"/>
              </a:solidFill>
              <a:latin typeface="Source Code Pro"/>
              <a:ea typeface="Source Code Pro"/>
              <a:cs typeface="Source Code Pro"/>
              <a:sym typeface="Source Code Pro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Shape 59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lvl="0" rtl="0">
              <a:spcBef>
                <a:spcPts val="0"/>
              </a:spcBef>
              <a:buClr>
                <a:schemeClr val="dk1"/>
              </a:buClr>
              <a:buSzPct val="100000"/>
              <a:buNone/>
              <a:defRPr sz="2800">
                <a:solidFill>
                  <a:schemeClr val="dk1"/>
                </a:solidFill>
              </a:defRPr>
            </a:lvl1pPr>
            <a:lvl2pPr lvl="1" rtl="0">
              <a:spcBef>
                <a:spcPts val="0"/>
              </a:spcBef>
              <a:buClr>
                <a:schemeClr val="dk1"/>
              </a:buClr>
              <a:buSzPct val="100000"/>
              <a:buNone/>
              <a:defRPr sz="2800">
                <a:solidFill>
                  <a:schemeClr val="dk1"/>
                </a:solidFill>
              </a:defRPr>
            </a:lvl2pPr>
            <a:lvl3pPr lvl="2" rtl="0">
              <a:spcBef>
                <a:spcPts val="0"/>
              </a:spcBef>
              <a:buClr>
                <a:schemeClr val="dk1"/>
              </a:buClr>
              <a:buSzPct val="100000"/>
              <a:buNone/>
              <a:defRPr sz="2800">
                <a:solidFill>
                  <a:schemeClr val="dk1"/>
                </a:solidFill>
              </a:defRPr>
            </a:lvl3pPr>
            <a:lvl4pPr lvl="3" rtl="0">
              <a:spcBef>
                <a:spcPts val="0"/>
              </a:spcBef>
              <a:buClr>
                <a:schemeClr val="dk1"/>
              </a:buClr>
              <a:buSzPct val="100000"/>
              <a:buNone/>
              <a:defRPr sz="2800">
                <a:solidFill>
                  <a:schemeClr val="dk1"/>
                </a:solidFill>
              </a:defRPr>
            </a:lvl4pPr>
            <a:lvl5pPr lvl="4" rtl="0">
              <a:spcBef>
                <a:spcPts val="0"/>
              </a:spcBef>
              <a:buClr>
                <a:schemeClr val="dk1"/>
              </a:buClr>
              <a:buSzPct val="100000"/>
              <a:buNone/>
              <a:defRPr sz="2800">
                <a:solidFill>
                  <a:schemeClr val="dk1"/>
                </a:solidFill>
              </a:defRPr>
            </a:lvl5pPr>
            <a:lvl6pPr lvl="5" rtl="0">
              <a:spcBef>
                <a:spcPts val="0"/>
              </a:spcBef>
              <a:buClr>
                <a:schemeClr val="dk1"/>
              </a:buClr>
              <a:buSzPct val="100000"/>
              <a:buNone/>
              <a:defRPr sz="2800">
                <a:solidFill>
                  <a:schemeClr val="dk1"/>
                </a:solidFill>
              </a:defRPr>
            </a:lvl6pPr>
            <a:lvl7pPr lvl="6" rtl="0">
              <a:spcBef>
                <a:spcPts val="0"/>
              </a:spcBef>
              <a:buClr>
                <a:schemeClr val="dk1"/>
              </a:buClr>
              <a:buSzPct val="100000"/>
              <a:buNone/>
              <a:defRPr sz="2800">
                <a:solidFill>
                  <a:schemeClr val="dk1"/>
                </a:solidFill>
              </a:defRPr>
            </a:lvl7pPr>
            <a:lvl8pPr lvl="7" rtl="0">
              <a:spcBef>
                <a:spcPts val="0"/>
              </a:spcBef>
              <a:buClr>
                <a:schemeClr val="dk1"/>
              </a:buClr>
              <a:buSzPct val="100000"/>
              <a:buNone/>
              <a:defRPr sz="2800">
                <a:solidFill>
                  <a:schemeClr val="dk1"/>
                </a:solidFill>
              </a:defRPr>
            </a:lvl8pPr>
            <a:lvl9pPr lvl="8" rtl="0">
              <a:spcBef>
                <a:spcPts val="0"/>
              </a:spcBef>
              <a:buClr>
                <a:schemeClr val="dk1"/>
              </a:buClr>
              <a:buSzPct val="1000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60" name="Shape 60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dk2"/>
              </a:buClr>
              <a:buSzPct val="100000"/>
              <a:defRPr sz="1800">
                <a:solidFill>
                  <a:schemeClr val="dk2"/>
                </a:solidFill>
              </a:defRPr>
            </a:lvl1pPr>
            <a:lvl2pPr lvl="1" rtl="0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dk2"/>
              </a:buClr>
              <a:defRPr>
                <a:solidFill>
                  <a:schemeClr val="dk2"/>
                </a:solidFill>
              </a:defRPr>
            </a:lvl2pPr>
            <a:lvl3pPr lvl="2" rtl="0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dk2"/>
              </a:buClr>
              <a:defRPr>
                <a:solidFill>
                  <a:schemeClr val="dk2"/>
                </a:solidFill>
              </a:defRPr>
            </a:lvl3pPr>
            <a:lvl4pPr lvl="3" rtl="0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dk2"/>
              </a:buClr>
              <a:defRPr>
                <a:solidFill>
                  <a:schemeClr val="dk2"/>
                </a:solidFill>
              </a:defRPr>
            </a:lvl4pPr>
            <a:lvl5pPr lvl="4" rtl="0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dk2"/>
              </a:buClr>
              <a:defRPr>
                <a:solidFill>
                  <a:schemeClr val="dk2"/>
                </a:solidFill>
              </a:defRPr>
            </a:lvl5pPr>
            <a:lvl6pPr lvl="5" rtl="0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dk2"/>
              </a:buClr>
              <a:defRPr>
                <a:solidFill>
                  <a:schemeClr val="dk2"/>
                </a:solidFill>
              </a:defRPr>
            </a:lvl6pPr>
            <a:lvl7pPr lvl="6" rtl="0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dk2"/>
              </a:buClr>
              <a:defRPr>
                <a:solidFill>
                  <a:schemeClr val="dk2"/>
                </a:solidFill>
              </a:defRPr>
            </a:lvl7pPr>
            <a:lvl8pPr lvl="7" rtl="0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dk2"/>
              </a:buClr>
              <a:defRPr>
                <a:solidFill>
                  <a:schemeClr val="dk2"/>
                </a:solidFill>
              </a:defRPr>
            </a:lvl8pPr>
            <a:lvl9pPr lvl="8" rtl="0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dk2"/>
              </a:buClr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61" name="Shape 61"/>
          <p:cNvSpPr txBox="1">
            <a:spLocks noGrp="1"/>
          </p:cNvSpPr>
          <p:nvPr>
            <p:ph type="sldNum" idx="12"/>
          </p:nvPr>
        </p:nvSpPr>
        <p:spPr>
          <a:xfrm>
            <a:off x="8472457" y="4663216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 algn="r" rtl="0">
              <a:spcBef>
                <a:spcPts val="0"/>
              </a:spcBef>
              <a:buNone/>
            </a:pPr>
            <a:fld id="{00000000-1234-1234-1234-123412341234}" type="slidenum">
              <a:rPr lang="pt-BR" sz="1000">
                <a:solidFill>
                  <a:schemeClr val="dk2"/>
                </a:solidFill>
              </a:rPr>
              <a:t>‹nº›</a:t>
            </a:fld>
            <a:endParaRPr lang="pt-BR" sz="1000">
              <a:solidFill>
                <a:schemeClr val="dk2"/>
              </a:solidFill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59" r:id="rId1"/>
    <p:sldLayoutId id="2147483660" r:id="rId2"/>
    <p:sldLayoutId id="2147483661" r:id="rId3"/>
    <p:sldLayoutId id="2147483662" r:id="rId4"/>
    <p:sldLayoutId id="2147483663" r:id="rId5"/>
    <p:sldLayoutId id="2147483664" r:id="rId6"/>
    <p:sldLayoutId id="2147483665" r:id="rId7"/>
    <p:sldLayoutId id="2147483666" r:id="rId8"/>
    <p:sldLayoutId id="2147483667" r:id="rId9"/>
    <p:sldLayoutId id="2147483668" r:id="rId10"/>
    <p:sldLayoutId id="214748366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Shape 107"/>
          <p:cNvSpPr txBox="1">
            <a:spLocks noGrp="1"/>
          </p:cNvSpPr>
          <p:nvPr>
            <p:ph type="ctrTitle"/>
          </p:nvPr>
        </p:nvSpPr>
        <p:spPr>
          <a:xfrm>
            <a:off x="411175" y="644300"/>
            <a:ext cx="8282400" cy="2109000"/>
          </a:xfrm>
          <a:prstGeom prst="rect">
            <a:avLst/>
          </a:prstGeom>
        </p:spPr>
        <p:txBody>
          <a:bodyPr lIns="91425" tIns="91425" rIns="91425" bIns="91425" anchor="b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pt-BR"/>
              <a:t>Orçamento da Cultura</a:t>
            </a:r>
          </a:p>
        </p:txBody>
      </p:sp>
      <p:sp>
        <p:nvSpPr>
          <p:cNvPr id="108" name="Shape 108"/>
          <p:cNvSpPr txBox="1">
            <a:spLocks noGrp="1"/>
          </p:cNvSpPr>
          <p:nvPr>
            <p:ph type="subTitle" idx="1"/>
          </p:nvPr>
        </p:nvSpPr>
        <p:spPr>
          <a:xfrm>
            <a:off x="411175" y="3212458"/>
            <a:ext cx="8282400" cy="1260599"/>
          </a:xfrm>
          <a:prstGeom prst="rect">
            <a:avLst/>
          </a:prstGeom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pt-BR"/>
              <a:t>Dúvidas e Reflexões</a:t>
            </a:r>
          </a:p>
        </p:txBody>
      </p:sp>
      <p:pic>
        <p:nvPicPr>
          <p:cNvPr id="109" name="Shape 109"/>
          <p:cNvPicPr preferRelativeResize="0"/>
          <p:nvPr/>
        </p:nvPicPr>
        <p:blipFill rotWithShape="1">
          <a:blip r:embed="rId3">
            <a:alphaModFix/>
          </a:blip>
          <a:srcRect t="24638" b="22030"/>
          <a:stretch/>
        </p:blipFill>
        <p:spPr>
          <a:xfrm>
            <a:off x="3551105" y="4231215"/>
            <a:ext cx="2150351" cy="8830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4" name="Shape 114"/>
          <p:cNvPicPr preferRelativeResize="0"/>
          <p:nvPr/>
        </p:nvPicPr>
        <p:blipFill rotWithShape="1">
          <a:blip r:embed="rId3">
            <a:alphaModFix/>
          </a:blip>
          <a:srcRect l="6638" t="17030" r="5433" b="13088"/>
          <a:stretch/>
        </p:blipFill>
        <p:spPr>
          <a:xfrm>
            <a:off x="424049" y="767150"/>
            <a:ext cx="8372423" cy="4113325"/>
          </a:xfrm>
          <a:prstGeom prst="rect">
            <a:avLst/>
          </a:prstGeom>
          <a:noFill/>
          <a:ln>
            <a:noFill/>
          </a:ln>
        </p:spPr>
      </p:pic>
      <p:sp>
        <p:nvSpPr>
          <p:cNvPr id="115" name="Shape 115"/>
          <p:cNvSpPr txBox="1"/>
          <p:nvPr/>
        </p:nvSpPr>
        <p:spPr>
          <a:xfrm>
            <a:off x="967506" y="3588407"/>
            <a:ext cx="789000" cy="3579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pt-BR" sz="1000" b="1">
                <a:solidFill>
                  <a:srgbClr val="0E49B0"/>
                </a:solidFill>
              </a:rPr>
              <a:t>R$44.5M</a:t>
            </a:r>
          </a:p>
        </p:txBody>
      </p:sp>
      <p:sp>
        <p:nvSpPr>
          <p:cNvPr id="116" name="Shape 116"/>
          <p:cNvSpPr txBox="1"/>
          <p:nvPr/>
        </p:nvSpPr>
        <p:spPr>
          <a:xfrm>
            <a:off x="2140775" y="2270055"/>
            <a:ext cx="789000" cy="3579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pt-BR" sz="1000" b="1">
                <a:solidFill>
                  <a:srgbClr val="0E49B0"/>
                </a:solidFill>
              </a:rPr>
              <a:t>R$56.8M</a:t>
            </a:r>
          </a:p>
        </p:txBody>
      </p:sp>
      <p:sp>
        <p:nvSpPr>
          <p:cNvPr id="117" name="Shape 117"/>
          <p:cNvSpPr txBox="1"/>
          <p:nvPr/>
        </p:nvSpPr>
        <p:spPr>
          <a:xfrm>
            <a:off x="3292055" y="837040"/>
            <a:ext cx="789000" cy="3579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pt-BR" sz="1000" b="1">
                <a:solidFill>
                  <a:srgbClr val="0E49B0"/>
                </a:solidFill>
              </a:rPr>
              <a:t>R$73.4M</a:t>
            </a:r>
          </a:p>
        </p:txBody>
      </p:sp>
      <p:sp>
        <p:nvSpPr>
          <p:cNvPr id="118" name="Shape 118"/>
          <p:cNvSpPr txBox="1"/>
          <p:nvPr/>
        </p:nvSpPr>
        <p:spPr>
          <a:xfrm>
            <a:off x="4455856" y="1546737"/>
            <a:ext cx="789000" cy="3579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pt-BR" sz="1000" b="1">
                <a:solidFill>
                  <a:srgbClr val="0E49B0"/>
                </a:solidFill>
              </a:rPr>
              <a:t>R$66.5M</a:t>
            </a:r>
          </a:p>
        </p:txBody>
      </p:sp>
      <p:sp>
        <p:nvSpPr>
          <p:cNvPr id="119" name="Shape 119"/>
          <p:cNvSpPr txBox="1"/>
          <p:nvPr/>
        </p:nvSpPr>
        <p:spPr>
          <a:xfrm>
            <a:off x="5669729" y="950744"/>
            <a:ext cx="789000" cy="3579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pt-BR" sz="1000" b="1">
                <a:solidFill>
                  <a:srgbClr val="0E49B0"/>
                </a:solidFill>
              </a:rPr>
              <a:t>R$71.3M</a:t>
            </a:r>
          </a:p>
        </p:txBody>
      </p:sp>
      <p:sp>
        <p:nvSpPr>
          <p:cNvPr id="120" name="Shape 120"/>
          <p:cNvSpPr txBox="1"/>
          <p:nvPr/>
        </p:nvSpPr>
        <p:spPr>
          <a:xfrm>
            <a:off x="7431514" y="1162533"/>
            <a:ext cx="789000" cy="3579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pt-BR" sz="1000" b="1">
                <a:solidFill>
                  <a:srgbClr val="0E49B0"/>
                </a:solidFill>
              </a:rPr>
              <a:t>R$71.4M</a:t>
            </a:r>
          </a:p>
        </p:txBody>
      </p:sp>
      <p:cxnSp>
        <p:nvCxnSpPr>
          <p:cNvPr id="121" name="Shape 121"/>
          <p:cNvCxnSpPr/>
          <p:nvPr/>
        </p:nvCxnSpPr>
        <p:spPr>
          <a:xfrm>
            <a:off x="6304217" y="3234550"/>
            <a:ext cx="1204500" cy="0"/>
          </a:xfrm>
          <a:prstGeom prst="straightConnector1">
            <a:avLst/>
          </a:prstGeom>
          <a:noFill/>
          <a:ln w="9525" cap="flat" cmpd="sng">
            <a:solidFill>
              <a:srgbClr val="CC0000"/>
            </a:solidFill>
            <a:prstDash val="dash"/>
            <a:round/>
            <a:headEnd type="oval" w="lg" len="lg"/>
            <a:tailEnd type="oval" w="lg" len="lg"/>
          </a:ln>
        </p:spPr>
      </p:cxnSp>
      <p:sp>
        <p:nvSpPr>
          <p:cNvPr id="122" name="Shape 122"/>
          <p:cNvSpPr txBox="1"/>
          <p:nvPr/>
        </p:nvSpPr>
        <p:spPr>
          <a:xfrm>
            <a:off x="7494105" y="3055600"/>
            <a:ext cx="328800" cy="3579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pt-BR" sz="1200" b="1">
                <a:solidFill>
                  <a:srgbClr val="CC0000"/>
                </a:solidFill>
              </a:rPr>
              <a:t>?</a:t>
            </a:r>
          </a:p>
        </p:txBody>
      </p:sp>
      <p:sp>
        <p:nvSpPr>
          <p:cNvPr id="123" name="Shape 123"/>
          <p:cNvSpPr txBox="1"/>
          <p:nvPr/>
        </p:nvSpPr>
        <p:spPr>
          <a:xfrm>
            <a:off x="967506" y="3908827"/>
            <a:ext cx="789000" cy="3579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pt-BR" sz="1000" b="1">
                <a:solidFill>
                  <a:srgbClr val="CC0000"/>
                </a:solidFill>
              </a:rPr>
              <a:t>R$39.9M</a:t>
            </a:r>
          </a:p>
        </p:txBody>
      </p:sp>
      <p:sp>
        <p:nvSpPr>
          <p:cNvPr id="124" name="Shape 124"/>
          <p:cNvSpPr txBox="1"/>
          <p:nvPr/>
        </p:nvSpPr>
        <p:spPr>
          <a:xfrm>
            <a:off x="2747113" y="3671890"/>
            <a:ext cx="789000" cy="3579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pt-BR" sz="1000" b="1">
                <a:solidFill>
                  <a:srgbClr val="CC0000"/>
                </a:solidFill>
              </a:rPr>
              <a:t>R$43.5M</a:t>
            </a:r>
          </a:p>
        </p:txBody>
      </p:sp>
      <p:sp>
        <p:nvSpPr>
          <p:cNvPr id="125" name="Shape 125"/>
          <p:cNvSpPr txBox="1"/>
          <p:nvPr/>
        </p:nvSpPr>
        <p:spPr>
          <a:xfrm>
            <a:off x="3932813" y="2753440"/>
            <a:ext cx="789000" cy="3579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pt-BR" sz="1000" b="1">
                <a:solidFill>
                  <a:srgbClr val="CC0000"/>
                </a:solidFill>
              </a:rPr>
              <a:t>R$53.8M</a:t>
            </a:r>
          </a:p>
        </p:txBody>
      </p:sp>
      <p:sp>
        <p:nvSpPr>
          <p:cNvPr id="126" name="Shape 126"/>
          <p:cNvSpPr txBox="1"/>
          <p:nvPr/>
        </p:nvSpPr>
        <p:spPr>
          <a:xfrm>
            <a:off x="5115432" y="2113339"/>
            <a:ext cx="789000" cy="3579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pt-BR" sz="1000" b="1">
                <a:solidFill>
                  <a:srgbClr val="CC0000"/>
                </a:solidFill>
              </a:rPr>
              <a:t>R$58.5M</a:t>
            </a:r>
          </a:p>
        </p:txBody>
      </p:sp>
      <p:sp>
        <p:nvSpPr>
          <p:cNvPr id="127" name="Shape 127"/>
          <p:cNvSpPr txBox="1"/>
          <p:nvPr/>
        </p:nvSpPr>
        <p:spPr>
          <a:xfrm>
            <a:off x="5659230" y="3148909"/>
            <a:ext cx="789000" cy="35789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pt-BR" sz="1000" b="1">
                <a:solidFill>
                  <a:srgbClr val="CC0000"/>
                </a:solidFill>
              </a:rPr>
              <a:t>R$49.2M</a:t>
            </a:r>
          </a:p>
        </p:txBody>
      </p:sp>
      <p:sp>
        <p:nvSpPr>
          <p:cNvPr id="128" name="Shape 128"/>
          <p:cNvSpPr txBox="1"/>
          <p:nvPr/>
        </p:nvSpPr>
        <p:spPr>
          <a:xfrm>
            <a:off x="0" y="121050"/>
            <a:ext cx="9144000" cy="4911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 lvl="0" algn="ctr">
              <a:spcBef>
                <a:spcPts val="0"/>
              </a:spcBef>
              <a:buNone/>
            </a:pPr>
            <a:r>
              <a:rPr lang="pt-BR" sz="2600" b="1">
                <a:solidFill>
                  <a:srgbClr val="666666"/>
                </a:solidFill>
                <a:latin typeface="Oswald"/>
                <a:ea typeface="Oswald"/>
                <a:cs typeface="Oswald"/>
                <a:sym typeface="Oswald"/>
              </a:rPr>
              <a:t>ORÇAMENTO FMC 2012-2017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" name="Shape 133"/>
          <p:cNvPicPr preferRelativeResize="0"/>
          <p:nvPr/>
        </p:nvPicPr>
        <p:blipFill rotWithShape="1">
          <a:blip r:embed="rId3">
            <a:alphaModFix/>
          </a:blip>
          <a:srcRect l="7092" t="17064" r="4365" b="13399"/>
          <a:stretch/>
        </p:blipFill>
        <p:spPr>
          <a:xfrm>
            <a:off x="404975" y="718249"/>
            <a:ext cx="8577375" cy="4162224"/>
          </a:xfrm>
          <a:prstGeom prst="rect">
            <a:avLst/>
          </a:prstGeom>
          <a:noFill/>
          <a:ln>
            <a:noFill/>
          </a:ln>
        </p:spPr>
      </p:pic>
      <p:sp>
        <p:nvSpPr>
          <p:cNvPr id="134" name="Shape 134"/>
          <p:cNvSpPr txBox="1"/>
          <p:nvPr/>
        </p:nvSpPr>
        <p:spPr>
          <a:xfrm>
            <a:off x="891306" y="2677257"/>
            <a:ext cx="789000" cy="3579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pt-BR" sz="1000" b="1">
                <a:solidFill>
                  <a:srgbClr val="0E49B0"/>
                </a:solidFill>
              </a:rPr>
              <a:t>R$44.5M</a:t>
            </a:r>
          </a:p>
        </p:txBody>
      </p:sp>
      <p:sp>
        <p:nvSpPr>
          <p:cNvPr id="135" name="Shape 135"/>
          <p:cNvSpPr txBox="1"/>
          <p:nvPr/>
        </p:nvSpPr>
        <p:spPr>
          <a:xfrm>
            <a:off x="2747125" y="1933975"/>
            <a:ext cx="789000" cy="3579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pt-BR" sz="1000" b="1">
                <a:solidFill>
                  <a:srgbClr val="0E49B0"/>
                </a:solidFill>
              </a:rPr>
              <a:t>R$52.2M</a:t>
            </a:r>
          </a:p>
        </p:txBody>
      </p:sp>
      <p:sp>
        <p:nvSpPr>
          <p:cNvPr id="136" name="Shape 136"/>
          <p:cNvSpPr txBox="1"/>
          <p:nvPr/>
        </p:nvSpPr>
        <p:spPr>
          <a:xfrm>
            <a:off x="3292055" y="807815"/>
            <a:ext cx="789000" cy="3579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pt-BR" sz="1000" b="1">
                <a:solidFill>
                  <a:srgbClr val="0E49B0"/>
                </a:solidFill>
              </a:rPr>
              <a:t>R$62.9M</a:t>
            </a:r>
          </a:p>
        </p:txBody>
      </p:sp>
      <p:sp>
        <p:nvSpPr>
          <p:cNvPr id="137" name="Shape 137"/>
          <p:cNvSpPr txBox="1"/>
          <p:nvPr/>
        </p:nvSpPr>
        <p:spPr>
          <a:xfrm>
            <a:off x="4477780" y="1777356"/>
            <a:ext cx="789000" cy="3579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pt-BR" sz="1000" b="1">
                <a:solidFill>
                  <a:srgbClr val="0E49B0"/>
                </a:solidFill>
              </a:rPr>
              <a:t>R$53.9M</a:t>
            </a:r>
          </a:p>
        </p:txBody>
      </p:sp>
      <p:sp>
        <p:nvSpPr>
          <p:cNvPr id="138" name="Shape 138"/>
          <p:cNvSpPr txBox="1"/>
          <p:nvPr/>
        </p:nvSpPr>
        <p:spPr>
          <a:xfrm>
            <a:off x="6323111" y="2066362"/>
            <a:ext cx="788999" cy="3579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pt-BR" sz="1000" b="1">
                <a:solidFill>
                  <a:srgbClr val="0E49B0"/>
                </a:solidFill>
              </a:rPr>
              <a:t>R$48.6M</a:t>
            </a:r>
          </a:p>
        </p:txBody>
      </p:sp>
      <p:sp>
        <p:nvSpPr>
          <p:cNvPr id="139" name="Shape 139"/>
          <p:cNvSpPr txBox="1"/>
          <p:nvPr/>
        </p:nvSpPr>
        <p:spPr>
          <a:xfrm>
            <a:off x="7497269" y="2886771"/>
            <a:ext cx="789000" cy="3579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pt-BR" sz="1000" b="1">
                <a:solidFill>
                  <a:srgbClr val="0E49B0"/>
                </a:solidFill>
              </a:rPr>
              <a:t>R$42.4M</a:t>
            </a:r>
          </a:p>
        </p:txBody>
      </p:sp>
      <p:cxnSp>
        <p:nvCxnSpPr>
          <p:cNvPr id="140" name="Shape 140"/>
          <p:cNvCxnSpPr>
            <a:endCxn id="141" idx="1"/>
          </p:cNvCxnSpPr>
          <p:nvPr/>
        </p:nvCxnSpPr>
        <p:spPr>
          <a:xfrm>
            <a:off x="6341805" y="3746031"/>
            <a:ext cx="1228499" cy="0"/>
          </a:xfrm>
          <a:prstGeom prst="straightConnector1">
            <a:avLst/>
          </a:prstGeom>
          <a:noFill/>
          <a:ln w="9525" cap="flat" cmpd="sng">
            <a:solidFill>
              <a:srgbClr val="CC0000"/>
            </a:solidFill>
            <a:prstDash val="dash"/>
            <a:round/>
            <a:headEnd type="oval" w="lg" len="lg"/>
            <a:tailEnd type="oval" w="lg" len="lg"/>
          </a:ln>
        </p:spPr>
      </p:cxnSp>
      <p:sp>
        <p:nvSpPr>
          <p:cNvPr id="141" name="Shape 141"/>
          <p:cNvSpPr txBox="1"/>
          <p:nvPr/>
        </p:nvSpPr>
        <p:spPr>
          <a:xfrm>
            <a:off x="7570305" y="3567081"/>
            <a:ext cx="328800" cy="3579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pt-BR" sz="1200" b="1">
                <a:solidFill>
                  <a:srgbClr val="CC0000"/>
                </a:solidFill>
              </a:rPr>
              <a:t>?</a:t>
            </a:r>
          </a:p>
        </p:txBody>
      </p:sp>
      <p:sp>
        <p:nvSpPr>
          <p:cNvPr id="142" name="Shape 142"/>
          <p:cNvSpPr txBox="1"/>
          <p:nvPr/>
        </p:nvSpPr>
        <p:spPr>
          <a:xfrm>
            <a:off x="891306" y="2997677"/>
            <a:ext cx="789000" cy="35789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pt-BR" sz="1000" b="1">
                <a:solidFill>
                  <a:srgbClr val="CC0000"/>
                </a:solidFill>
              </a:rPr>
              <a:t>R$39.9M</a:t>
            </a:r>
          </a:p>
        </p:txBody>
      </p:sp>
      <p:sp>
        <p:nvSpPr>
          <p:cNvPr id="143" name="Shape 143"/>
          <p:cNvSpPr txBox="1"/>
          <p:nvPr/>
        </p:nvSpPr>
        <p:spPr>
          <a:xfrm>
            <a:off x="2747113" y="3148890"/>
            <a:ext cx="789000" cy="3579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pt-BR" sz="1000" b="1">
                <a:solidFill>
                  <a:srgbClr val="CC0000"/>
                </a:solidFill>
              </a:rPr>
              <a:t>R$39.9M</a:t>
            </a:r>
          </a:p>
        </p:txBody>
      </p:sp>
      <p:sp>
        <p:nvSpPr>
          <p:cNvPr id="144" name="Shape 144"/>
          <p:cNvSpPr txBox="1"/>
          <p:nvPr/>
        </p:nvSpPr>
        <p:spPr>
          <a:xfrm>
            <a:off x="3293018" y="2328390"/>
            <a:ext cx="789000" cy="3579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pt-BR" sz="1000" b="1">
                <a:solidFill>
                  <a:srgbClr val="CC0000"/>
                </a:solidFill>
              </a:rPr>
              <a:t>R$46.1M</a:t>
            </a:r>
          </a:p>
        </p:txBody>
      </p:sp>
      <p:sp>
        <p:nvSpPr>
          <p:cNvPr id="145" name="Shape 145"/>
          <p:cNvSpPr txBox="1"/>
          <p:nvPr/>
        </p:nvSpPr>
        <p:spPr>
          <a:xfrm>
            <a:off x="5115432" y="2186400"/>
            <a:ext cx="789000" cy="3579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pt-BR" sz="1000" b="1">
                <a:solidFill>
                  <a:srgbClr val="CC0000"/>
                </a:solidFill>
              </a:rPr>
              <a:t>R$47.4M</a:t>
            </a:r>
          </a:p>
        </p:txBody>
      </p:sp>
      <p:sp>
        <p:nvSpPr>
          <p:cNvPr id="146" name="Shape 146"/>
          <p:cNvSpPr txBox="1"/>
          <p:nvPr/>
        </p:nvSpPr>
        <p:spPr>
          <a:xfrm>
            <a:off x="5681148" y="3660391"/>
            <a:ext cx="789000" cy="3579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pt-BR" sz="1000" b="1">
                <a:solidFill>
                  <a:srgbClr val="CC0000"/>
                </a:solidFill>
              </a:rPr>
              <a:t>R$33.5M</a:t>
            </a:r>
          </a:p>
        </p:txBody>
      </p:sp>
      <p:sp>
        <p:nvSpPr>
          <p:cNvPr id="147" name="Shape 147"/>
          <p:cNvSpPr txBox="1"/>
          <p:nvPr/>
        </p:nvSpPr>
        <p:spPr>
          <a:xfrm>
            <a:off x="0" y="121050"/>
            <a:ext cx="9144000" cy="4911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 lvl="0" algn="ctr" rtl="0">
              <a:spcBef>
                <a:spcPts val="0"/>
              </a:spcBef>
              <a:buNone/>
            </a:pPr>
            <a:r>
              <a:rPr lang="pt-BR" sz="2600" b="1">
                <a:solidFill>
                  <a:srgbClr val="666666"/>
                </a:solidFill>
                <a:latin typeface="Oswald"/>
                <a:ea typeface="Oswald"/>
                <a:cs typeface="Oswald"/>
                <a:sym typeface="Oswald"/>
              </a:rPr>
              <a:t>ORÇAMENTO FMC 2012-2017 (Deflacionado/2012)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2" name="Shape 152"/>
          <p:cNvPicPr preferRelativeResize="0"/>
          <p:nvPr/>
        </p:nvPicPr>
        <p:blipFill rotWithShape="1">
          <a:blip r:embed="rId3">
            <a:alphaModFix/>
          </a:blip>
          <a:srcRect l="28219" t="14418" r="28531" b="16295"/>
          <a:stretch/>
        </p:blipFill>
        <p:spPr>
          <a:xfrm>
            <a:off x="2518475" y="612149"/>
            <a:ext cx="4259449" cy="4216624"/>
          </a:xfrm>
          <a:prstGeom prst="rect">
            <a:avLst/>
          </a:prstGeom>
          <a:noFill/>
          <a:ln>
            <a:noFill/>
          </a:ln>
        </p:spPr>
      </p:pic>
      <p:sp>
        <p:nvSpPr>
          <p:cNvPr id="153" name="Shape 153"/>
          <p:cNvSpPr txBox="1"/>
          <p:nvPr/>
        </p:nvSpPr>
        <p:spPr>
          <a:xfrm>
            <a:off x="0" y="121050"/>
            <a:ext cx="9144000" cy="4911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 lvl="0" algn="ctr" rtl="0">
              <a:spcBef>
                <a:spcPts val="0"/>
              </a:spcBef>
              <a:buNone/>
            </a:pPr>
            <a:r>
              <a:rPr lang="pt-BR" sz="2600" b="1">
                <a:solidFill>
                  <a:srgbClr val="666666"/>
                </a:solidFill>
                <a:latin typeface="Oswald"/>
                <a:ea typeface="Oswald"/>
                <a:cs typeface="Oswald"/>
                <a:sym typeface="Oswald"/>
              </a:rPr>
              <a:t>ORÇAMENTO FMC 2017</a:t>
            </a:r>
          </a:p>
        </p:txBody>
      </p:sp>
      <p:cxnSp>
        <p:nvCxnSpPr>
          <p:cNvPr id="154" name="Shape 154"/>
          <p:cNvCxnSpPr/>
          <p:nvPr/>
        </p:nvCxnSpPr>
        <p:spPr>
          <a:xfrm>
            <a:off x="5687300" y="1741987"/>
            <a:ext cx="1395600" cy="0"/>
          </a:xfrm>
          <a:prstGeom prst="straightConnector1">
            <a:avLst/>
          </a:prstGeom>
          <a:noFill/>
          <a:ln w="19050" cap="flat" cmpd="sng">
            <a:solidFill>
              <a:srgbClr val="3C78D8"/>
            </a:solidFill>
            <a:prstDash val="solid"/>
            <a:round/>
            <a:headEnd type="oval" w="lg" len="lg"/>
            <a:tailEnd type="none" w="lg" len="lg"/>
          </a:ln>
        </p:spPr>
      </p:cxnSp>
      <p:cxnSp>
        <p:nvCxnSpPr>
          <p:cNvPr id="155" name="Shape 155"/>
          <p:cNvCxnSpPr/>
          <p:nvPr/>
        </p:nvCxnSpPr>
        <p:spPr>
          <a:xfrm rot="10800000">
            <a:off x="2129162" y="2689436"/>
            <a:ext cx="1467600" cy="0"/>
          </a:xfrm>
          <a:prstGeom prst="straightConnector1">
            <a:avLst/>
          </a:prstGeom>
          <a:noFill/>
          <a:ln w="19050" cap="flat" cmpd="sng">
            <a:solidFill>
              <a:srgbClr val="E69138"/>
            </a:solidFill>
            <a:prstDash val="solid"/>
            <a:round/>
            <a:headEnd type="none" w="lg" len="lg"/>
            <a:tailEnd type="none" w="lg" len="lg"/>
          </a:ln>
        </p:spPr>
      </p:cxnSp>
      <p:cxnSp>
        <p:nvCxnSpPr>
          <p:cNvPr id="156" name="Shape 156"/>
          <p:cNvCxnSpPr/>
          <p:nvPr/>
        </p:nvCxnSpPr>
        <p:spPr>
          <a:xfrm rot="10800000">
            <a:off x="2428650" y="3968287"/>
            <a:ext cx="999000" cy="0"/>
          </a:xfrm>
          <a:prstGeom prst="straightConnector1">
            <a:avLst/>
          </a:prstGeom>
          <a:noFill/>
          <a:ln w="19050" cap="flat" cmpd="sng">
            <a:solidFill>
              <a:srgbClr val="A64D79"/>
            </a:solidFill>
            <a:prstDash val="solid"/>
            <a:round/>
            <a:headEnd type="none" w="lg" len="lg"/>
            <a:tailEnd type="none" w="lg" len="lg"/>
          </a:ln>
        </p:spPr>
      </p:cxnSp>
      <p:sp>
        <p:nvSpPr>
          <p:cNvPr id="157" name="Shape 157"/>
          <p:cNvSpPr txBox="1"/>
          <p:nvPr/>
        </p:nvSpPr>
        <p:spPr>
          <a:xfrm>
            <a:off x="602267" y="2474924"/>
            <a:ext cx="1578000" cy="4911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 lvl="0" algn="ctr" rtl="0">
              <a:lnSpc>
                <a:spcPct val="115000"/>
              </a:lnSpc>
              <a:spcBef>
                <a:spcPts val="0"/>
              </a:spcBef>
              <a:buNone/>
            </a:pPr>
            <a:r>
              <a:rPr lang="pt-BR" b="1">
                <a:solidFill>
                  <a:srgbClr val="E69138"/>
                </a:solidFill>
                <a:latin typeface="Calibri"/>
                <a:ea typeface="Calibri"/>
                <a:cs typeface="Calibri"/>
                <a:sym typeface="Calibri"/>
              </a:rPr>
              <a:t>Fomento (FPC + IF)</a:t>
            </a:r>
          </a:p>
          <a:p>
            <a:pPr lvl="0" algn="ctr" rtl="0">
              <a:lnSpc>
                <a:spcPct val="115000"/>
              </a:lnSpc>
              <a:spcBef>
                <a:spcPts val="0"/>
              </a:spcBef>
              <a:buNone/>
            </a:pPr>
            <a:r>
              <a:rPr lang="pt-BR" b="1">
                <a:solidFill>
                  <a:srgbClr val="434343"/>
                </a:solidFill>
                <a:latin typeface="Calibri"/>
                <a:ea typeface="Calibri"/>
                <a:cs typeface="Calibri"/>
                <a:sym typeface="Calibri"/>
              </a:rPr>
              <a:t>R$15 M</a:t>
            </a:r>
          </a:p>
          <a:p>
            <a:pPr lvl="0" algn="ctr">
              <a:spcBef>
                <a:spcPts val="0"/>
              </a:spcBef>
              <a:buNone/>
            </a:pPr>
            <a:endParaRPr b="1">
              <a:solidFill>
                <a:srgbClr val="E69138"/>
              </a:solidFill>
            </a:endParaRPr>
          </a:p>
        </p:txBody>
      </p:sp>
      <p:sp>
        <p:nvSpPr>
          <p:cNvPr id="158" name="Shape 158"/>
          <p:cNvSpPr txBox="1"/>
          <p:nvPr/>
        </p:nvSpPr>
        <p:spPr>
          <a:xfrm>
            <a:off x="6853120" y="1529075"/>
            <a:ext cx="1941300" cy="4911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 lvl="0" algn="ctr" rtl="0">
              <a:lnSpc>
                <a:spcPct val="115000"/>
              </a:lnSpc>
              <a:spcBef>
                <a:spcPts val="0"/>
              </a:spcBef>
              <a:buNone/>
            </a:pPr>
            <a:r>
              <a:rPr lang="pt-BR" b="1">
                <a:solidFill>
                  <a:srgbClr val="3C78D8"/>
                </a:solidFill>
                <a:latin typeface="Calibri"/>
                <a:ea typeface="Calibri"/>
                <a:cs typeface="Calibri"/>
                <a:sym typeface="Calibri"/>
              </a:rPr>
              <a:t>Recursos Humanos</a:t>
            </a:r>
          </a:p>
          <a:p>
            <a:pPr lvl="0" algn="ctr" rtl="0">
              <a:lnSpc>
                <a:spcPct val="115000"/>
              </a:lnSpc>
              <a:spcBef>
                <a:spcPts val="0"/>
              </a:spcBef>
              <a:buNone/>
            </a:pPr>
            <a:r>
              <a:rPr lang="pt-BR" b="1">
                <a:solidFill>
                  <a:srgbClr val="434343"/>
                </a:solidFill>
                <a:latin typeface="Calibri"/>
                <a:ea typeface="Calibri"/>
                <a:cs typeface="Calibri"/>
                <a:sym typeface="Calibri"/>
              </a:rPr>
              <a:t>R$25.1 M</a:t>
            </a:r>
          </a:p>
        </p:txBody>
      </p:sp>
      <p:sp>
        <p:nvSpPr>
          <p:cNvPr id="159" name="Shape 159"/>
          <p:cNvSpPr txBox="1"/>
          <p:nvPr/>
        </p:nvSpPr>
        <p:spPr>
          <a:xfrm>
            <a:off x="489499" y="3737350"/>
            <a:ext cx="1987200" cy="4911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 lvl="0" algn="ctr" rtl="0">
              <a:lnSpc>
                <a:spcPct val="115000"/>
              </a:lnSpc>
              <a:spcBef>
                <a:spcPts val="0"/>
              </a:spcBef>
              <a:buNone/>
            </a:pPr>
            <a:r>
              <a:rPr lang="pt-BR" b="1">
                <a:solidFill>
                  <a:srgbClr val="A64D79"/>
                </a:solidFill>
                <a:latin typeface="Calibri"/>
                <a:ea typeface="Calibri"/>
                <a:cs typeface="Calibri"/>
                <a:sym typeface="Calibri"/>
              </a:rPr>
              <a:t>Manutenção, Infra, etc. </a:t>
            </a:r>
          </a:p>
          <a:p>
            <a:pPr lvl="0" algn="ctr" rtl="0">
              <a:lnSpc>
                <a:spcPct val="115000"/>
              </a:lnSpc>
              <a:spcBef>
                <a:spcPts val="0"/>
              </a:spcBef>
              <a:buNone/>
            </a:pPr>
            <a:r>
              <a:rPr lang="pt-BR" b="1">
                <a:solidFill>
                  <a:srgbClr val="434343"/>
                </a:solidFill>
                <a:latin typeface="Calibri"/>
                <a:ea typeface="Calibri"/>
                <a:cs typeface="Calibri"/>
                <a:sym typeface="Calibri"/>
              </a:rPr>
              <a:t>R$24.1 M</a:t>
            </a:r>
          </a:p>
          <a:p>
            <a:pPr lvl="0" algn="ctr" rtl="0">
              <a:spcBef>
                <a:spcPts val="0"/>
              </a:spcBef>
              <a:buNone/>
            </a:pPr>
            <a:endParaRPr b="1">
              <a:solidFill>
                <a:srgbClr val="A64D79"/>
              </a:solidFill>
            </a:endParaRPr>
          </a:p>
        </p:txBody>
      </p:sp>
      <p:cxnSp>
        <p:nvCxnSpPr>
          <p:cNvPr id="160" name="Shape 160"/>
          <p:cNvCxnSpPr/>
          <p:nvPr/>
        </p:nvCxnSpPr>
        <p:spPr>
          <a:xfrm rot="10800000">
            <a:off x="2500737" y="1133986"/>
            <a:ext cx="1467600" cy="0"/>
          </a:xfrm>
          <a:prstGeom prst="straightConnector1">
            <a:avLst/>
          </a:prstGeom>
          <a:noFill/>
          <a:ln w="19050" cap="flat" cmpd="sng">
            <a:solidFill>
              <a:srgbClr val="109618"/>
            </a:solidFill>
            <a:prstDash val="solid"/>
            <a:round/>
            <a:headEnd type="none" w="lg" len="lg"/>
            <a:tailEnd type="none" w="lg" len="lg"/>
          </a:ln>
        </p:spPr>
      </p:cxnSp>
      <p:sp>
        <p:nvSpPr>
          <p:cNvPr id="161" name="Shape 161"/>
          <p:cNvSpPr txBox="1"/>
          <p:nvPr/>
        </p:nvSpPr>
        <p:spPr>
          <a:xfrm>
            <a:off x="973842" y="919474"/>
            <a:ext cx="1577999" cy="4911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 lvl="0" algn="ctr" rtl="0">
              <a:lnSpc>
                <a:spcPct val="115000"/>
              </a:lnSpc>
              <a:spcBef>
                <a:spcPts val="0"/>
              </a:spcBef>
              <a:buNone/>
            </a:pPr>
            <a:r>
              <a:rPr lang="pt-BR" b="1">
                <a:solidFill>
                  <a:srgbClr val="109618"/>
                </a:solidFill>
                <a:latin typeface="Calibri"/>
                <a:ea typeface="Calibri"/>
                <a:cs typeface="Calibri"/>
                <a:sym typeface="Calibri"/>
              </a:rPr>
              <a:t>Ações Finalísticas</a:t>
            </a:r>
          </a:p>
          <a:p>
            <a:pPr lvl="0" algn="ctr" rtl="0">
              <a:lnSpc>
                <a:spcPct val="115000"/>
              </a:lnSpc>
              <a:spcBef>
                <a:spcPts val="0"/>
              </a:spcBef>
              <a:buNone/>
            </a:pPr>
            <a:r>
              <a:rPr lang="pt-BR" b="1">
                <a:solidFill>
                  <a:srgbClr val="434343"/>
                </a:solidFill>
                <a:latin typeface="Calibri"/>
                <a:ea typeface="Calibri"/>
                <a:cs typeface="Calibri"/>
                <a:sym typeface="Calibri"/>
              </a:rPr>
              <a:t>R$7.1 M</a:t>
            </a:r>
          </a:p>
          <a:p>
            <a:pPr lvl="0" algn="ctr" rtl="0">
              <a:spcBef>
                <a:spcPts val="0"/>
              </a:spcBef>
              <a:buNone/>
            </a:pPr>
            <a:endParaRPr b="1">
              <a:solidFill>
                <a:srgbClr val="E69138"/>
              </a:solidFill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6" name="Shape 166"/>
          <p:cNvPicPr preferRelativeResize="0"/>
          <p:nvPr/>
        </p:nvPicPr>
        <p:blipFill rotWithShape="1">
          <a:blip r:embed="rId3">
            <a:alphaModFix/>
          </a:blip>
          <a:srcRect l="8126" t="16787" r="11648" b="13002"/>
          <a:stretch/>
        </p:blipFill>
        <p:spPr>
          <a:xfrm>
            <a:off x="478037" y="713231"/>
            <a:ext cx="7799800" cy="4217350"/>
          </a:xfrm>
          <a:prstGeom prst="rect">
            <a:avLst/>
          </a:prstGeom>
          <a:noFill/>
          <a:ln>
            <a:noFill/>
          </a:ln>
        </p:spPr>
      </p:pic>
      <p:sp>
        <p:nvSpPr>
          <p:cNvPr id="167" name="Shape 167"/>
          <p:cNvSpPr txBox="1"/>
          <p:nvPr/>
        </p:nvSpPr>
        <p:spPr>
          <a:xfrm>
            <a:off x="0" y="121050"/>
            <a:ext cx="9144000" cy="4911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 lvl="0" algn="ctr" rtl="0">
              <a:spcBef>
                <a:spcPts val="0"/>
              </a:spcBef>
              <a:buNone/>
            </a:pPr>
            <a:r>
              <a:rPr lang="pt-BR" sz="2600" b="1">
                <a:solidFill>
                  <a:srgbClr val="666666"/>
                </a:solidFill>
                <a:latin typeface="Oswald"/>
                <a:ea typeface="Oswald"/>
                <a:cs typeface="Oswald"/>
                <a:sym typeface="Oswald"/>
              </a:rPr>
              <a:t>ORÇAMENTO FMC x IF 2017</a:t>
            </a:r>
          </a:p>
        </p:txBody>
      </p:sp>
      <p:sp>
        <p:nvSpPr>
          <p:cNvPr id="168" name="Shape 168"/>
          <p:cNvSpPr txBox="1"/>
          <p:nvPr/>
        </p:nvSpPr>
        <p:spPr>
          <a:xfrm>
            <a:off x="927837" y="1449625"/>
            <a:ext cx="789000" cy="35789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pt-BR" sz="1000" b="1">
                <a:solidFill>
                  <a:srgbClr val="0E49B0"/>
                </a:solidFill>
              </a:rPr>
              <a:t>R$9.3M</a:t>
            </a:r>
          </a:p>
        </p:txBody>
      </p:sp>
      <p:sp>
        <p:nvSpPr>
          <p:cNvPr id="169" name="Shape 169"/>
          <p:cNvSpPr txBox="1"/>
          <p:nvPr/>
        </p:nvSpPr>
        <p:spPr>
          <a:xfrm>
            <a:off x="2179467" y="2044437"/>
            <a:ext cx="789000" cy="3579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pt-BR" sz="1000" b="1">
                <a:solidFill>
                  <a:srgbClr val="0E49B0"/>
                </a:solidFill>
              </a:rPr>
              <a:t>R$8.0M</a:t>
            </a:r>
          </a:p>
        </p:txBody>
      </p:sp>
      <p:sp>
        <p:nvSpPr>
          <p:cNvPr id="170" name="Shape 170"/>
          <p:cNvSpPr txBox="1"/>
          <p:nvPr/>
        </p:nvSpPr>
        <p:spPr>
          <a:xfrm>
            <a:off x="3908912" y="1708465"/>
            <a:ext cx="789000" cy="3579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pt-BR" sz="1000" b="1">
                <a:solidFill>
                  <a:srgbClr val="0E49B0"/>
                </a:solidFill>
              </a:rPr>
              <a:t>R$8.3M</a:t>
            </a:r>
          </a:p>
        </p:txBody>
      </p:sp>
      <p:sp>
        <p:nvSpPr>
          <p:cNvPr id="171" name="Shape 171"/>
          <p:cNvSpPr txBox="1"/>
          <p:nvPr/>
        </p:nvSpPr>
        <p:spPr>
          <a:xfrm>
            <a:off x="4492392" y="3423300"/>
            <a:ext cx="789000" cy="3579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pt-BR" sz="1000" b="1">
                <a:solidFill>
                  <a:srgbClr val="0E49B0"/>
                </a:solidFill>
              </a:rPr>
              <a:t>R$3.5M</a:t>
            </a:r>
          </a:p>
        </p:txBody>
      </p:sp>
      <p:sp>
        <p:nvSpPr>
          <p:cNvPr id="172" name="Shape 172"/>
          <p:cNvSpPr txBox="1"/>
          <p:nvPr/>
        </p:nvSpPr>
        <p:spPr>
          <a:xfrm>
            <a:off x="6286573" y="4674637"/>
            <a:ext cx="789000" cy="3579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pt-BR" sz="1000" b="1">
                <a:solidFill>
                  <a:srgbClr val="0E49B0"/>
                </a:solidFill>
              </a:rPr>
              <a:t>R$0,00</a:t>
            </a:r>
          </a:p>
        </p:txBody>
      </p:sp>
      <p:sp>
        <p:nvSpPr>
          <p:cNvPr id="173" name="Shape 173"/>
          <p:cNvSpPr txBox="1"/>
          <p:nvPr/>
        </p:nvSpPr>
        <p:spPr>
          <a:xfrm>
            <a:off x="7533799" y="2850241"/>
            <a:ext cx="789000" cy="3579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pt-BR" sz="1000" b="1">
                <a:solidFill>
                  <a:srgbClr val="0E49B0"/>
                </a:solidFill>
              </a:rPr>
              <a:t>R$5.0M</a:t>
            </a:r>
          </a:p>
        </p:txBody>
      </p:sp>
      <p:sp>
        <p:nvSpPr>
          <p:cNvPr id="174" name="Shape 174"/>
          <p:cNvSpPr txBox="1"/>
          <p:nvPr/>
        </p:nvSpPr>
        <p:spPr>
          <a:xfrm>
            <a:off x="927837" y="1770046"/>
            <a:ext cx="789000" cy="3579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pt-BR" sz="1000" b="1">
                <a:solidFill>
                  <a:srgbClr val="CC0000"/>
                </a:solidFill>
              </a:rPr>
              <a:t>R$8.3M</a:t>
            </a:r>
          </a:p>
        </p:txBody>
      </p:sp>
      <p:sp>
        <p:nvSpPr>
          <p:cNvPr id="175" name="Shape 175"/>
          <p:cNvSpPr txBox="1"/>
          <p:nvPr/>
        </p:nvSpPr>
        <p:spPr>
          <a:xfrm>
            <a:off x="2717882" y="2648946"/>
            <a:ext cx="789000" cy="3579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pt-BR" sz="1000" b="1">
                <a:solidFill>
                  <a:srgbClr val="CC0000"/>
                </a:solidFill>
              </a:rPr>
              <a:t>R$6.0M</a:t>
            </a:r>
          </a:p>
        </p:txBody>
      </p:sp>
      <p:sp>
        <p:nvSpPr>
          <p:cNvPr id="176" name="Shape 176"/>
          <p:cNvSpPr txBox="1"/>
          <p:nvPr/>
        </p:nvSpPr>
        <p:spPr>
          <a:xfrm>
            <a:off x="3366080" y="1314496"/>
            <a:ext cx="789000" cy="3579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pt-BR" sz="1000" b="1">
                <a:solidFill>
                  <a:srgbClr val="CC0000"/>
                </a:solidFill>
              </a:rPr>
              <a:t>R$9.5M</a:t>
            </a:r>
          </a:p>
        </p:txBody>
      </p:sp>
      <p:sp>
        <p:nvSpPr>
          <p:cNvPr id="177" name="Shape 177"/>
          <p:cNvSpPr txBox="1"/>
          <p:nvPr/>
        </p:nvSpPr>
        <p:spPr>
          <a:xfrm>
            <a:off x="5137357" y="1163550"/>
            <a:ext cx="789000" cy="3579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pt-BR" sz="1000" b="1">
                <a:solidFill>
                  <a:srgbClr val="CC0000"/>
                </a:solidFill>
              </a:rPr>
              <a:t>R$10.0M</a:t>
            </a:r>
          </a:p>
        </p:txBody>
      </p:sp>
      <p:sp>
        <p:nvSpPr>
          <p:cNvPr id="178" name="Shape 178"/>
          <p:cNvSpPr txBox="1"/>
          <p:nvPr/>
        </p:nvSpPr>
        <p:spPr>
          <a:xfrm>
            <a:off x="5833580" y="4672683"/>
            <a:ext cx="788999" cy="3579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pt-BR" sz="1000" b="1">
                <a:solidFill>
                  <a:srgbClr val="CC0000"/>
                </a:solidFill>
              </a:rPr>
              <a:t>R$0,00</a:t>
            </a:r>
          </a:p>
        </p:txBody>
      </p:sp>
      <p:sp>
        <p:nvSpPr>
          <p:cNvPr id="179" name="Shape 179"/>
          <p:cNvSpPr txBox="1"/>
          <p:nvPr/>
        </p:nvSpPr>
        <p:spPr>
          <a:xfrm>
            <a:off x="7533811" y="1302377"/>
            <a:ext cx="789000" cy="3579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pt-BR" sz="1000" b="1">
                <a:solidFill>
                  <a:srgbClr val="CC0000"/>
                </a:solidFill>
              </a:rPr>
              <a:t>R$10.0M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" name="Shape 184" title="Gráfico"/>
          <p:cNvPicPr preferRelativeResize="0"/>
          <p:nvPr/>
        </p:nvPicPr>
        <p:blipFill rotWithShape="1">
          <a:blip r:embed="rId3">
            <a:alphaModFix/>
          </a:blip>
          <a:srcRect t="13985" b="12560"/>
          <a:stretch/>
        </p:blipFill>
        <p:spPr>
          <a:xfrm>
            <a:off x="922150" y="874324"/>
            <a:ext cx="7661903" cy="3879824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185" name="Shape 185"/>
          <p:cNvCxnSpPr/>
          <p:nvPr/>
        </p:nvCxnSpPr>
        <p:spPr>
          <a:xfrm rot="10800000" flipH="1">
            <a:off x="6168495" y="3296958"/>
            <a:ext cx="923400" cy="1095300"/>
          </a:xfrm>
          <a:prstGeom prst="straightConnector1">
            <a:avLst/>
          </a:prstGeom>
          <a:noFill/>
          <a:ln w="38100" cap="flat" cmpd="sng">
            <a:solidFill>
              <a:srgbClr val="FF9900"/>
            </a:solidFill>
            <a:prstDash val="dash"/>
            <a:round/>
            <a:headEnd type="none" w="lg" len="lg"/>
            <a:tailEnd type="none" w="lg" len="lg"/>
          </a:ln>
        </p:spPr>
      </p:cxnSp>
      <p:sp>
        <p:nvSpPr>
          <p:cNvPr id="186" name="Shape 186"/>
          <p:cNvSpPr txBox="1"/>
          <p:nvPr/>
        </p:nvSpPr>
        <p:spPr>
          <a:xfrm>
            <a:off x="2304115" y="1906749"/>
            <a:ext cx="533700" cy="3330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pt-BR" sz="800"/>
              <a:t>11M</a:t>
            </a:r>
          </a:p>
        </p:txBody>
      </p:sp>
      <p:sp>
        <p:nvSpPr>
          <p:cNvPr id="187" name="Shape 187"/>
          <p:cNvSpPr txBox="1"/>
          <p:nvPr/>
        </p:nvSpPr>
        <p:spPr>
          <a:xfrm>
            <a:off x="3036570" y="2059140"/>
            <a:ext cx="533700" cy="3330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pt-BR" sz="800"/>
              <a:t>10M</a:t>
            </a:r>
          </a:p>
        </p:txBody>
      </p:sp>
      <p:sp>
        <p:nvSpPr>
          <p:cNvPr id="188" name="Shape 188"/>
          <p:cNvSpPr txBox="1"/>
          <p:nvPr/>
        </p:nvSpPr>
        <p:spPr>
          <a:xfrm>
            <a:off x="4004558" y="1573628"/>
            <a:ext cx="623100" cy="33299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pt-BR" sz="800"/>
              <a:t>12,3M</a:t>
            </a:r>
          </a:p>
        </p:txBody>
      </p:sp>
      <p:sp>
        <p:nvSpPr>
          <p:cNvPr id="189" name="Shape 189"/>
          <p:cNvSpPr txBox="1"/>
          <p:nvPr/>
        </p:nvSpPr>
        <p:spPr>
          <a:xfrm>
            <a:off x="4964702" y="1906749"/>
            <a:ext cx="623100" cy="3330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pt-BR" sz="800"/>
              <a:t>10,3 M</a:t>
            </a:r>
          </a:p>
        </p:txBody>
      </p:sp>
      <p:sp>
        <p:nvSpPr>
          <p:cNvPr id="190" name="Shape 190"/>
          <p:cNvSpPr txBox="1"/>
          <p:nvPr/>
        </p:nvSpPr>
        <p:spPr>
          <a:xfrm>
            <a:off x="5867443" y="1484650"/>
            <a:ext cx="623100" cy="33299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pt-BR" sz="800"/>
              <a:t>12,7M</a:t>
            </a:r>
          </a:p>
        </p:txBody>
      </p:sp>
      <p:sp>
        <p:nvSpPr>
          <p:cNvPr id="191" name="Shape 191"/>
          <p:cNvSpPr txBox="1"/>
          <p:nvPr/>
        </p:nvSpPr>
        <p:spPr>
          <a:xfrm>
            <a:off x="6673534" y="2239869"/>
            <a:ext cx="442800" cy="3330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pt-BR" sz="800"/>
              <a:t>10M</a:t>
            </a:r>
          </a:p>
        </p:txBody>
      </p:sp>
      <p:sp>
        <p:nvSpPr>
          <p:cNvPr id="192" name="Shape 192"/>
          <p:cNvSpPr txBox="1"/>
          <p:nvPr/>
        </p:nvSpPr>
        <p:spPr>
          <a:xfrm>
            <a:off x="2304115" y="2473103"/>
            <a:ext cx="533700" cy="3330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pt-BR" sz="800"/>
              <a:t>9,3 M</a:t>
            </a:r>
          </a:p>
        </p:txBody>
      </p:sp>
      <p:sp>
        <p:nvSpPr>
          <p:cNvPr id="193" name="Shape 193"/>
          <p:cNvSpPr txBox="1"/>
          <p:nvPr/>
        </p:nvSpPr>
        <p:spPr>
          <a:xfrm>
            <a:off x="3086130" y="2739611"/>
            <a:ext cx="442799" cy="3330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pt-BR" sz="800"/>
              <a:t>8 M</a:t>
            </a:r>
          </a:p>
        </p:txBody>
      </p:sp>
      <p:sp>
        <p:nvSpPr>
          <p:cNvPr id="194" name="Shape 194"/>
          <p:cNvSpPr txBox="1"/>
          <p:nvPr/>
        </p:nvSpPr>
        <p:spPr>
          <a:xfrm>
            <a:off x="4093852" y="2392260"/>
            <a:ext cx="533700" cy="3330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pt-BR" sz="800"/>
              <a:t>8,3 M</a:t>
            </a:r>
          </a:p>
        </p:txBody>
      </p:sp>
      <p:sp>
        <p:nvSpPr>
          <p:cNvPr id="195" name="Shape 195"/>
          <p:cNvSpPr txBox="1"/>
          <p:nvPr/>
        </p:nvSpPr>
        <p:spPr>
          <a:xfrm>
            <a:off x="7070447" y="3128266"/>
            <a:ext cx="1319400" cy="3330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pt-BR" sz="800" b="1">
                <a:solidFill>
                  <a:srgbClr val="434343"/>
                </a:solidFill>
              </a:rPr>
              <a:t>R$ 5.000.000,00</a:t>
            </a:r>
          </a:p>
        </p:txBody>
      </p:sp>
      <p:sp>
        <p:nvSpPr>
          <p:cNvPr id="196" name="Shape 196"/>
          <p:cNvSpPr txBox="1"/>
          <p:nvPr/>
        </p:nvSpPr>
        <p:spPr>
          <a:xfrm>
            <a:off x="7070447" y="2917531"/>
            <a:ext cx="1319400" cy="3330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pt-BR" sz="800" b="1">
                <a:solidFill>
                  <a:srgbClr val="434343"/>
                </a:solidFill>
              </a:rPr>
              <a:t>R$ 6.500.000,00</a:t>
            </a:r>
          </a:p>
        </p:txBody>
      </p:sp>
      <p:sp>
        <p:nvSpPr>
          <p:cNvPr id="197" name="Shape 197"/>
          <p:cNvSpPr txBox="1"/>
          <p:nvPr/>
        </p:nvSpPr>
        <p:spPr>
          <a:xfrm>
            <a:off x="5053996" y="3343995"/>
            <a:ext cx="533700" cy="3330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pt-BR" sz="800"/>
              <a:t>3,5 M</a:t>
            </a:r>
          </a:p>
        </p:txBody>
      </p:sp>
      <p:cxnSp>
        <p:nvCxnSpPr>
          <p:cNvPr id="198" name="Shape 198"/>
          <p:cNvCxnSpPr/>
          <p:nvPr/>
        </p:nvCxnSpPr>
        <p:spPr>
          <a:xfrm>
            <a:off x="7226431" y="1588873"/>
            <a:ext cx="218100" cy="0"/>
          </a:xfrm>
          <a:prstGeom prst="straightConnector1">
            <a:avLst/>
          </a:prstGeom>
          <a:noFill/>
          <a:ln w="38100" cap="flat" cmpd="sng">
            <a:solidFill>
              <a:srgbClr val="FF9900"/>
            </a:solidFill>
            <a:prstDash val="solid"/>
            <a:round/>
            <a:headEnd type="none" w="lg" len="lg"/>
            <a:tailEnd type="none" w="lg" len="lg"/>
          </a:ln>
        </p:spPr>
      </p:cxnSp>
      <p:sp>
        <p:nvSpPr>
          <p:cNvPr id="199" name="Shape 199"/>
          <p:cNvSpPr txBox="1"/>
          <p:nvPr/>
        </p:nvSpPr>
        <p:spPr>
          <a:xfrm>
            <a:off x="7389593" y="1423308"/>
            <a:ext cx="1319400" cy="2706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pt-BR" sz="800" b="1">
                <a:solidFill>
                  <a:srgbClr val="666666"/>
                </a:solidFill>
              </a:rPr>
              <a:t>Valor Previsto (ROT)</a:t>
            </a:r>
          </a:p>
        </p:txBody>
      </p:sp>
      <p:cxnSp>
        <p:nvCxnSpPr>
          <p:cNvPr id="200" name="Shape 200"/>
          <p:cNvCxnSpPr/>
          <p:nvPr/>
        </p:nvCxnSpPr>
        <p:spPr>
          <a:xfrm rot="10800000">
            <a:off x="7108606" y="3067260"/>
            <a:ext cx="1500" cy="208200"/>
          </a:xfrm>
          <a:prstGeom prst="straightConnector1">
            <a:avLst/>
          </a:prstGeom>
          <a:noFill/>
          <a:ln w="38100" cap="flat" cmpd="sng">
            <a:solidFill>
              <a:srgbClr val="FF00FF"/>
            </a:solidFill>
            <a:prstDash val="solid"/>
            <a:round/>
            <a:headEnd type="none" w="lg" len="lg"/>
            <a:tailEnd type="none" w="lg" len="lg"/>
          </a:ln>
        </p:spPr>
      </p:cxnSp>
      <p:sp>
        <p:nvSpPr>
          <p:cNvPr id="201" name="Shape 201"/>
          <p:cNvSpPr txBox="1"/>
          <p:nvPr/>
        </p:nvSpPr>
        <p:spPr>
          <a:xfrm>
            <a:off x="0" y="121050"/>
            <a:ext cx="9144000" cy="4911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 lvl="0" algn="ctr" rtl="0">
              <a:spcBef>
                <a:spcPts val="0"/>
              </a:spcBef>
              <a:buNone/>
            </a:pPr>
            <a:r>
              <a:rPr lang="pt-BR" sz="2600" b="1">
                <a:solidFill>
                  <a:srgbClr val="666666"/>
                </a:solidFill>
                <a:latin typeface="Oswald"/>
                <a:ea typeface="Oswald"/>
                <a:cs typeface="Oswald"/>
                <a:sym typeface="Oswald"/>
              </a:rPr>
              <a:t>ORÇAMENTO FPC 2012-2017</a:t>
            </a:r>
          </a:p>
        </p:txBody>
      </p:sp>
      <p:cxnSp>
        <p:nvCxnSpPr>
          <p:cNvPr id="202" name="Shape 202"/>
          <p:cNvCxnSpPr/>
          <p:nvPr/>
        </p:nvCxnSpPr>
        <p:spPr>
          <a:xfrm>
            <a:off x="7226431" y="1754934"/>
            <a:ext cx="218100" cy="0"/>
          </a:xfrm>
          <a:prstGeom prst="straightConnector1">
            <a:avLst/>
          </a:prstGeom>
          <a:noFill/>
          <a:ln w="38100" cap="flat" cmpd="sng">
            <a:solidFill>
              <a:srgbClr val="FF00FF"/>
            </a:solidFill>
            <a:prstDash val="solid"/>
            <a:round/>
            <a:headEnd type="none" w="lg" len="lg"/>
            <a:tailEnd type="none" w="lg" len="lg"/>
          </a:ln>
        </p:spPr>
      </p:cxnSp>
      <p:sp>
        <p:nvSpPr>
          <p:cNvPr id="203" name="Shape 203"/>
          <p:cNvSpPr txBox="1"/>
          <p:nvPr/>
        </p:nvSpPr>
        <p:spPr>
          <a:xfrm>
            <a:off x="7389593" y="1609862"/>
            <a:ext cx="1319400" cy="2706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pt-BR" sz="800" b="1">
                <a:solidFill>
                  <a:srgbClr val="666666"/>
                </a:solidFill>
              </a:rPr>
              <a:t>Valor 2016 a empenhar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08" name="Shape 208"/>
          <p:cNvGraphicFramePr/>
          <p:nvPr/>
        </p:nvGraphicFramePr>
        <p:xfrm>
          <a:off x="579300" y="304800"/>
          <a:ext cx="7990350" cy="4176984"/>
        </p:xfrm>
        <a:graphic>
          <a:graphicData uri="http://schemas.openxmlformats.org/drawingml/2006/table">
            <a:tbl>
              <a:tblPr>
                <a:noFill/>
                <a:tableStyleId>{7F77E74B-3DE5-4906-98BF-436CACFB48A4}</a:tableStyleId>
              </a:tblPr>
              <a:tblGrid>
                <a:gridCol w="6559250"/>
                <a:gridCol w="1431100"/>
              </a:tblGrid>
              <a:tr h="209550">
                <a:tc gridSpan="2">
                  <a:txBody>
                    <a:bodyPr/>
                    <a:lstStyle/>
                    <a:p>
                      <a:pPr lvl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pt-BR" sz="1600" b="1">
                          <a:solidFill>
                            <a:srgbClr val="FFFFFF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ORÇAMENTO FUNDAÇÃO MUNICIPAL DE CULTURA 2017 – POR DIRETORIA</a:t>
                      </a:r>
                    </a:p>
                  </a:txBody>
                  <a:tcPr marL="28575" marR="28575" marT="91425" marB="91425" anchor="b">
                    <a:solidFill>
                      <a:srgbClr val="674EA7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</a:tr>
              <a:tr h="0">
                <a:tc>
                  <a:txBody>
                    <a:bodyPr/>
                    <a:lstStyle/>
                    <a:p>
                      <a:pPr lvl="0" rtl="0">
                        <a:lnSpc>
                          <a:spcPct val="115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pt-BR" b="1">
                          <a:solidFill>
                            <a:srgbClr val="351C75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FMC geral</a:t>
                      </a:r>
                    </a:p>
                  </a:txBody>
                  <a:tcPr marL="28575" marR="28575" marT="91425" marB="91425" anchor="b">
                    <a:solidFill>
                      <a:srgbClr val="B4A7D6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pt-BR" b="1">
                          <a:solidFill>
                            <a:srgbClr val="351C75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R$136.950,00</a:t>
                      </a:r>
                    </a:p>
                  </a:txBody>
                  <a:tcPr marL="28575" marR="28575" marT="91425" marB="91425" anchor="b">
                    <a:solidFill>
                      <a:srgbClr val="B4A7D6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lvl="0" rtl="0">
                        <a:lnSpc>
                          <a:spcPct val="115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pt-BR" sz="1300">
                          <a:solidFill>
                            <a:srgbClr val="351C75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Infraestrutura</a:t>
                      </a:r>
                    </a:p>
                  </a:txBody>
                  <a:tcPr marL="28575" marR="28575" marT="91425" marB="91425" anchor="b">
                    <a:lnB w="9525" cap="flat" cmpd="sng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pt-BR" sz="1300">
                          <a:solidFill>
                            <a:srgbClr val="351C75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R$44.450,00</a:t>
                      </a:r>
                    </a:p>
                  </a:txBody>
                  <a:tcPr marL="28575" marR="28575" marT="91425" marB="91425" anchor="b">
                    <a:lnB w="9525" cap="flat" cmpd="sng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lvl="0" rtl="0">
                        <a:lnSpc>
                          <a:spcPct val="115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pt-BR" sz="1300">
                          <a:solidFill>
                            <a:srgbClr val="351C75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Contrapartida Prêmio Funarte</a:t>
                      </a:r>
                    </a:p>
                  </a:txBody>
                  <a:tcPr marL="28575" marR="28575" marT="91425" marB="91425" anchor="b">
                    <a:lnT w="9525" cap="flat" cmpd="sng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pt-BR" sz="1300">
                          <a:solidFill>
                            <a:srgbClr val="351C75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R$15.000,00</a:t>
                      </a:r>
                    </a:p>
                  </a:txBody>
                  <a:tcPr marL="28575" marR="28575" marT="91425" marB="91425" anchor="b">
                    <a:lnT w="9525" cap="flat" cmpd="sng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lvl="0" rtl="0">
                        <a:lnSpc>
                          <a:spcPct val="115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pt-BR" sz="1300">
                          <a:solidFill>
                            <a:srgbClr val="351C75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Assinatura de Periódicos</a:t>
                      </a:r>
                    </a:p>
                  </a:txBody>
                  <a:tcPr marL="28575" marR="28575" marT="91425" marB="91425" anchor="b">
                    <a:lnT w="9525" cap="flat" cmpd="sng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pt-BR" sz="1300">
                          <a:solidFill>
                            <a:srgbClr val="351C75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R$15.000,00</a:t>
                      </a:r>
                    </a:p>
                  </a:txBody>
                  <a:tcPr marL="28575" marR="28575" marT="91425" marB="91425" anchor="b">
                    <a:lnT w="9525" cap="flat" cmpd="sng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lvl="0" rtl="0">
                        <a:lnSpc>
                          <a:spcPct val="115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pt-BR" sz="1300">
                          <a:solidFill>
                            <a:srgbClr val="351C75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Palco, Luz e Som</a:t>
                      </a:r>
                    </a:p>
                  </a:txBody>
                  <a:tcPr marL="28575" marR="28575" marT="91425" marB="91425" anchor="b">
                    <a:lnT w="9525" cap="flat" cmpd="sng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lvl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pt-BR" sz="1300">
                          <a:solidFill>
                            <a:srgbClr val="351C75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R$62.500,00</a:t>
                      </a:r>
                    </a:p>
                  </a:txBody>
                  <a:tcPr marL="28575" marR="28575" marT="91425" marB="91425" anchor="b">
                    <a:lnT w="9525" cap="flat" cmpd="sng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0">
                <a:tc>
                  <a:txBody>
                    <a:bodyPr/>
                    <a:lstStyle/>
                    <a:p>
                      <a:pPr lvl="0" rtl="0">
                        <a:lnSpc>
                          <a:spcPct val="115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pt-BR" sz="1300" b="1">
                          <a:solidFill>
                            <a:srgbClr val="351C75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Ações Colegiadas</a:t>
                      </a:r>
                    </a:p>
                  </a:txBody>
                  <a:tcPr marL="28575" marR="28575" marT="91425" marB="91425" anchor="b">
                    <a:solidFill>
                      <a:srgbClr val="B4A7D6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pt-BR" sz="1300" b="1">
                          <a:solidFill>
                            <a:srgbClr val="351C75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R$20.000,00</a:t>
                      </a:r>
                    </a:p>
                  </a:txBody>
                  <a:tcPr marL="28575" marR="28575" marT="91425" marB="91425" anchor="b">
                    <a:solidFill>
                      <a:srgbClr val="B4A7D6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lvl="0" rtl="0">
                        <a:lnSpc>
                          <a:spcPct val="115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pt-BR" sz="1300">
                          <a:solidFill>
                            <a:srgbClr val="351C75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5ª Conferência Municipal de Cultura e Pré-Conferências 2017</a:t>
                      </a:r>
                    </a:p>
                  </a:txBody>
                  <a:tcPr marL="28575" marR="28575" marT="91425" marB="91425" anchor="b"/>
                </a:tc>
                <a:tc>
                  <a:txBody>
                    <a:bodyPr/>
                    <a:lstStyle/>
                    <a:p>
                      <a:pPr lvl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pt-BR" sz="1300">
                          <a:solidFill>
                            <a:srgbClr val="351C75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R$20.000,00</a:t>
                      </a:r>
                    </a:p>
                  </a:txBody>
                  <a:tcPr marL="28575" marR="28575" marT="91425" marB="91425" anchor="b"/>
                </a:tc>
              </a:tr>
              <a:tr h="0">
                <a:tc>
                  <a:txBody>
                    <a:bodyPr/>
                    <a:lstStyle/>
                    <a:p>
                      <a:pPr lvl="0" rtl="0">
                        <a:lnSpc>
                          <a:spcPct val="115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pt-BR" sz="1300" b="1">
                          <a:solidFill>
                            <a:srgbClr val="351C75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Gabinete</a:t>
                      </a:r>
                    </a:p>
                  </a:txBody>
                  <a:tcPr marL="28575" marR="28575" marT="91425" marB="91425" anchor="b">
                    <a:solidFill>
                      <a:srgbClr val="B4A7D6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pt-BR" sz="1300" b="1">
                          <a:solidFill>
                            <a:srgbClr val="351C75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R$60.000,00</a:t>
                      </a:r>
                    </a:p>
                  </a:txBody>
                  <a:tcPr marL="28575" marR="28575" marT="91425" marB="91425" anchor="b">
                    <a:solidFill>
                      <a:srgbClr val="B4A7D6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lvl="0" rtl="0">
                        <a:lnSpc>
                          <a:spcPct val="115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pt-BR" sz="1300">
                          <a:solidFill>
                            <a:srgbClr val="351C75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Fórum nacional de Secretários de Capitais / BH Cidade Líder agenda 21 e representações</a:t>
                      </a:r>
                    </a:p>
                  </a:txBody>
                  <a:tcPr marL="28575" marR="28575" marT="91425" marB="91425" anchor="b">
                    <a:lnB w="9525" cap="flat" cmpd="sng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pt-BR" sz="1300">
                          <a:solidFill>
                            <a:srgbClr val="351C75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R$60.000,00</a:t>
                      </a:r>
                    </a:p>
                  </a:txBody>
                  <a:tcPr marL="28575" marR="28575" marT="91425" marB="91425" anchor="b">
                    <a:lnB w="9525" cap="flat" cmpd="sng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13" name="Shape 213"/>
          <p:cNvGraphicFramePr/>
          <p:nvPr/>
        </p:nvGraphicFramePr>
        <p:xfrm>
          <a:off x="579962" y="152400"/>
          <a:ext cx="7987500" cy="4894100"/>
        </p:xfrm>
        <a:graphic>
          <a:graphicData uri="http://schemas.openxmlformats.org/drawingml/2006/table">
            <a:tbl>
              <a:tblPr>
                <a:noFill/>
                <a:tableStyleId>{7F77E74B-3DE5-4906-98BF-436CACFB48A4}</a:tableStyleId>
              </a:tblPr>
              <a:tblGrid>
                <a:gridCol w="6686400"/>
                <a:gridCol w="1301100"/>
              </a:tblGrid>
              <a:tr h="420225">
                <a:tc>
                  <a:txBody>
                    <a:bodyPr/>
                    <a:lstStyle/>
                    <a:p>
                      <a:pPr lvl="0" rtl="0">
                        <a:lnSpc>
                          <a:spcPct val="100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pt-BR" b="1">
                          <a:solidFill>
                            <a:srgbClr val="351C75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Departamento de Recursos Humanos FMC</a:t>
                      </a:r>
                    </a:p>
                  </a:txBody>
                  <a:tcPr marL="28575" marR="28575" marT="91425" marB="91425" anchor="b">
                    <a:solidFill>
                      <a:srgbClr val="B4A7D6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rtl="0">
                        <a:lnSpc>
                          <a:spcPct val="100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pt-BR" b="1">
                          <a:solidFill>
                            <a:srgbClr val="351C75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R$70.000,00</a:t>
                      </a:r>
                    </a:p>
                  </a:txBody>
                  <a:tcPr marL="28575" marR="28575" marT="91425" marB="91425" anchor="b">
                    <a:solidFill>
                      <a:srgbClr val="B4A7D6"/>
                    </a:solidFill>
                  </a:tcPr>
                </a:tc>
              </a:tr>
              <a:tr h="401650">
                <a:tc>
                  <a:txBody>
                    <a:bodyPr/>
                    <a:lstStyle/>
                    <a:p>
                      <a:pPr lvl="0" rtl="0">
                        <a:lnSpc>
                          <a:spcPct val="100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pt-BR" sz="1300">
                          <a:solidFill>
                            <a:srgbClr val="351C75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Capacitação e Desenvolvimento de Gestores e Servidores da FMC</a:t>
                      </a:r>
                    </a:p>
                  </a:txBody>
                  <a:tcPr marL="28575" marR="28575" marT="91425" marB="91425" anchor="b">
                    <a:lnB w="9525" cap="flat" cmpd="sng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 algn="r" rtl="0">
                        <a:lnSpc>
                          <a:spcPct val="100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pt-BR" sz="1300">
                          <a:solidFill>
                            <a:srgbClr val="351C75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R$30.000,00</a:t>
                      </a:r>
                    </a:p>
                  </a:txBody>
                  <a:tcPr marL="28575" marR="28575" marT="91425" marB="91425" anchor="b">
                    <a:lnB w="9525" cap="flat" cmpd="sng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01650">
                <a:tc>
                  <a:txBody>
                    <a:bodyPr/>
                    <a:lstStyle/>
                    <a:p>
                      <a:pPr lvl="0" rtl="0">
                        <a:lnSpc>
                          <a:spcPct val="100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pt-BR" sz="1300">
                          <a:solidFill>
                            <a:srgbClr val="351C75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Saúde, Segurança e Qualidade de Vida no Trabalho</a:t>
                      </a:r>
                    </a:p>
                  </a:txBody>
                  <a:tcPr marL="28575" marR="28575" marT="91425" marB="91425" anchor="b">
                    <a:lnT w="9525" cap="flat" cmpd="sng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lvl="0" algn="r" rtl="0">
                        <a:lnSpc>
                          <a:spcPct val="100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pt-BR" sz="1300">
                          <a:solidFill>
                            <a:srgbClr val="351C75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R$40.000,00</a:t>
                      </a:r>
                    </a:p>
                  </a:txBody>
                  <a:tcPr marL="28575" marR="28575" marT="91425" marB="91425" anchor="b">
                    <a:lnT w="9525" cap="flat" cmpd="sng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420225">
                <a:tc>
                  <a:txBody>
                    <a:bodyPr/>
                    <a:lstStyle/>
                    <a:p>
                      <a:pPr lvl="0" rtl="0">
                        <a:lnSpc>
                          <a:spcPct val="100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pt-BR" b="1">
                          <a:solidFill>
                            <a:srgbClr val="351C75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Arquivo Público CBH</a:t>
                      </a:r>
                    </a:p>
                  </a:txBody>
                  <a:tcPr marL="28575" marR="28575" marT="91425" marB="91425" anchor="b">
                    <a:solidFill>
                      <a:srgbClr val="B4A7D6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rtl="0">
                        <a:lnSpc>
                          <a:spcPct val="100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pt-BR" b="1">
                          <a:solidFill>
                            <a:srgbClr val="351C75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R$45.500,00</a:t>
                      </a:r>
                    </a:p>
                  </a:txBody>
                  <a:tcPr marL="28575" marR="28575" marT="91425" marB="91425" anchor="b">
                    <a:solidFill>
                      <a:srgbClr val="B4A7D6"/>
                    </a:solidFill>
                  </a:tcPr>
                </a:tc>
              </a:tr>
              <a:tr h="401650">
                <a:tc>
                  <a:txBody>
                    <a:bodyPr/>
                    <a:lstStyle/>
                    <a:p>
                      <a:pPr lvl="0" rtl="0">
                        <a:lnSpc>
                          <a:spcPct val="100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pt-BR" sz="1300">
                          <a:solidFill>
                            <a:srgbClr val="351C75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Infraestrutura</a:t>
                      </a:r>
                    </a:p>
                  </a:txBody>
                  <a:tcPr marL="28575" marR="28575" marT="91425" marB="91425" anchor="b">
                    <a:lnB w="9525" cap="flat" cmpd="sng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 algn="r" rtl="0">
                        <a:lnSpc>
                          <a:spcPct val="100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pt-BR" sz="1300">
                          <a:solidFill>
                            <a:srgbClr val="351C75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R$30.000,00</a:t>
                      </a:r>
                    </a:p>
                  </a:txBody>
                  <a:tcPr marL="28575" marR="28575" marT="91425" marB="91425" anchor="b">
                    <a:lnB w="9525" cap="flat" cmpd="sng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01650">
                <a:tc>
                  <a:txBody>
                    <a:bodyPr/>
                    <a:lstStyle/>
                    <a:p>
                      <a:pPr lvl="0" rtl="0">
                        <a:lnSpc>
                          <a:spcPct val="100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pt-BR" sz="1300">
                          <a:solidFill>
                            <a:srgbClr val="351C75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Preservação, Organização e Acesso</a:t>
                      </a:r>
                    </a:p>
                  </a:txBody>
                  <a:tcPr marL="28575" marR="28575" marT="91425" marB="91425" anchor="b">
                    <a:lnT w="9525" cap="flat" cmpd="sng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lvl="0" algn="r" rtl="0">
                        <a:lnSpc>
                          <a:spcPct val="100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pt-BR" sz="1300">
                          <a:solidFill>
                            <a:srgbClr val="351C75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R$15.500,00</a:t>
                      </a:r>
                    </a:p>
                  </a:txBody>
                  <a:tcPr marL="28575" marR="28575" marT="91425" marB="91425" anchor="b">
                    <a:lnT w="9525" cap="flat" cmpd="sng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420225">
                <a:tc>
                  <a:txBody>
                    <a:bodyPr/>
                    <a:lstStyle/>
                    <a:p>
                      <a:pPr lvl="0" rtl="0">
                        <a:lnSpc>
                          <a:spcPct val="100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pt-BR" b="1">
                          <a:solidFill>
                            <a:srgbClr val="351C75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Casa do Baile</a:t>
                      </a:r>
                    </a:p>
                  </a:txBody>
                  <a:tcPr marL="28575" marR="28575" marT="91425" marB="91425" anchor="b">
                    <a:solidFill>
                      <a:srgbClr val="B4A7D6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rtl="0">
                        <a:lnSpc>
                          <a:spcPct val="100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pt-BR" b="1">
                          <a:solidFill>
                            <a:srgbClr val="351C75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R$50.000,00</a:t>
                      </a:r>
                    </a:p>
                  </a:txBody>
                  <a:tcPr marL="28575" marR="28575" marT="91425" marB="91425" anchor="b">
                    <a:solidFill>
                      <a:srgbClr val="B4A7D6"/>
                    </a:solidFill>
                  </a:tcPr>
                </a:tc>
              </a:tr>
              <a:tr h="401650">
                <a:tc>
                  <a:txBody>
                    <a:bodyPr/>
                    <a:lstStyle/>
                    <a:p>
                      <a:pPr lvl="0" rtl="0">
                        <a:lnSpc>
                          <a:spcPct val="100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pt-BR" sz="1300">
                          <a:solidFill>
                            <a:srgbClr val="351C75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Casa do Baile - Ações 2017</a:t>
                      </a:r>
                    </a:p>
                  </a:txBody>
                  <a:tcPr marL="28575" marR="28575" marT="91425" marB="91425" anchor="b"/>
                </a:tc>
                <a:tc>
                  <a:txBody>
                    <a:bodyPr/>
                    <a:lstStyle/>
                    <a:p>
                      <a:pPr lvl="0" algn="r" rtl="0">
                        <a:lnSpc>
                          <a:spcPct val="100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pt-BR" sz="1300">
                          <a:solidFill>
                            <a:srgbClr val="351C75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R$50.000,00</a:t>
                      </a:r>
                    </a:p>
                  </a:txBody>
                  <a:tcPr marL="28575" marR="28575" marT="91425" marB="91425" anchor="b"/>
                </a:tc>
              </a:tr>
              <a:tr h="420225">
                <a:tc>
                  <a:txBody>
                    <a:bodyPr/>
                    <a:lstStyle/>
                    <a:p>
                      <a:pPr lvl="0" rtl="0">
                        <a:lnSpc>
                          <a:spcPct val="100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pt-BR" b="1">
                          <a:solidFill>
                            <a:srgbClr val="351C75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Casa Kubitscheck</a:t>
                      </a:r>
                    </a:p>
                  </a:txBody>
                  <a:tcPr marL="28575" marR="28575" marT="91425" marB="91425" anchor="b">
                    <a:solidFill>
                      <a:srgbClr val="B4A7D6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rtl="0">
                        <a:lnSpc>
                          <a:spcPct val="100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pt-BR" b="1">
                          <a:solidFill>
                            <a:srgbClr val="351C75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R$58.500,00</a:t>
                      </a:r>
                    </a:p>
                  </a:txBody>
                  <a:tcPr marL="28575" marR="28575" marT="91425" marB="91425" anchor="b">
                    <a:solidFill>
                      <a:srgbClr val="B4A7D6"/>
                    </a:solidFill>
                  </a:tcPr>
                </a:tc>
              </a:tr>
              <a:tr h="401650">
                <a:tc>
                  <a:txBody>
                    <a:bodyPr/>
                    <a:lstStyle/>
                    <a:p>
                      <a:pPr lvl="0" rtl="0">
                        <a:lnSpc>
                          <a:spcPct val="100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pt-BR" sz="1300">
                          <a:solidFill>
                            <a:srgbClr val="351C75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Casa Kubitschek: a casa moderna e a interpretação da pampulha</a:t>
                      </a:r>
                    </a:p>
                  </a:txBody>
                  <a:tcPr marL="28575" marR="28575" marT="91425" marB="91425" anchor="b">
                    <a:lnB w="9525" cap="flat" cmpd="sng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 algn="r" rtl="0">
                        <a:lnSpc>
                          <a:spcPct val="100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pt-BR" sz="1300">
                          <a:solidFill>
                            <a:srgbClr val="351C75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R$50.000,00</a:t>
                      </a:r>
                    </a:p>
                  </a:txBody>
                  <a:tcPr marL="28575" marR="28575" marT="91425" marB="91425" anchor="b">
                    <a:lnB w="9525" cap="flat" cmpd="sng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01650">
                <a:tc>
                  <a:txBody>
                    <a:bodyPr/>
                    <a:lstStyle/>
                    <a:p>
                      <a:pPr lvl="0" rtl="0">
                        <a:lnSpc>
                          <a:spcPct val="100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pt-BR" sz="1300">
                          <a:solidFill>
                            <a:srgbClr val="351C75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Casa Kubitschek: a casa moderna e a interpretação da pampulha - Parcela Convênio</a:t>
                      </a:r>
                    </a:p>
                  </a:txBody>
                  <a:tcPr marL="28575" marR="28575" marT="91425" marB="91425" anchor="b">
                    <a:lnT w="9525" cap="flat" cmpd="sng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 algn="r" rtl="0">
                        <a:lnSpc>
                          <a:spcPct val="100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pt-BR" sz="1300">
                          <a:solidFill>
                            <a:srgbClr val="351C75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R$6.000,00</a:t>
                      </a:r>
                    </a:p>
                  </a:txBody>
                  <a:tcPr marL="28575" marR="28575" marT="91425" marB="91425" anchor="b">
                    <a:lnT w="9525" cap="flat" cmpd="sng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01650">
                <a:tc>
                  <a:txBody>
                    <a:bodyPr/>
                    <a:lstStyle/>
                    <a:p>
                      <a:pPr lvl="0" rtl="0">
                        <a:lnSpc>
                          <a:spcPct val="100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pt-BR" sz="1300">
                          <a:solidFill>
                            <a:srgbClr val="351C75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Tratamento de Acervo</a:t>
                      </a:r>
                    </a:p>
                  </a:txBody>
                  <a:tcPr marL="28575" marR="28575" marT="91425" marB="91425" anchor="b">
                    <a:lnT w="9525" cap="flat" cmpd="sng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 algn="r" rtl="0">
                        <a:lnSpc>
                          <a:spcPct val="100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pt-BR" sz="1300">
                          <a:solidFill>
                            <a:srgbClr val="351C75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R$2.500,00</a:t>
                      </a:r>
                    </a:p>
                  </a:txBody>
                  <a:tcPr marL="28575" marR="28575" marT="91425" marB="91425" anchor="b">
                    <a:lnT w="9525" cap="flat" cmpd="sng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18" name="Shape 218"/>
          <p:cNvGraphicFramePr/>
          <p:nvPr/>
        </p:nvGraphicFramePr>
        <p:xfrm>
          <a:off x="579325" y="304800"/>
          <a:ext cx="7993025" cy="4236390"/>
        </p:xfrm>
        <a:graphic>
          <a:graphicData uri="http://schemas.openxmlformats.org/drawingml/2006/table">
            <a:tbl>
              <a:tblPr>
                <a:noFill/>
                <a:tableStyleId>{7F77E74B-3DE5-4906-98BF-436CACFB48A4}</a:tableStyleId>
              </a:tblPr>
              <a:tblGrid>
                <a:gridCol w="6371250"/>
                <a:gridCol w="1621775"/>
              </a:tblGrid>
              <a:tr h="209550">
                <a:tc>
                  <a:txBody>
                    <a:bodyPr/>
                    <a:lstStyle/>
                    <a:p>
                      <a:pPr lvl="0" rtl="0">
                        <a:lnSpc>
                          <a:spcPct val="100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pt-BR" b="1">
                          <a:solidFill>
                            <a:srgbClr val="351C75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Museu de Arte da Pampulha</a:t>
                      </a:r>
                    </a:p>
                  </a:txBody>
                  <a:tcPr marL="28575" marR="28575" marT="91425" marB="91425" anchor="b">
                    <a:solidFill>
                      <a:srgbClr val="B4A7D6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rtl="0">
                        <a:lnSpc>
                          <a:spcPct val="100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pt-BR" b="1">
                          <a:solidFill>
                            <a:srgbClr val="351C75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R$250.500,00</a:t>
                      </a:r>
                    </a:p>
                  </a:txBody>
                  <a:tcPr marL="28575" marR="28575" marT="91425" marB="91425" anchor="b">
                    <a:solidFill>
                      <a:srgbClr val="B4A7D6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lvl="0" rtl="0">
                        <a:lnSpc>
                          <a:spcPct val="100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pt-BR" sz="1300">
                          <a:solidFill>
                            <a:srgbClr val="351C75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Exposição no MAP</a:t>
                      </a:r>
                    </a:p>
                  </a:txBody>
                  <a:tcPr marL="28575" marR="28575" marT="91425" marB="91425" anchor="b">
                    <a:lnB w="9525" cap="flat" cmpd="sng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 algn="r" rtl="0">
                        <a:lnSpc>
                          <a:spcPct val="100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pt-BR" sz="1300">
                          <a:solidFill>
                            <a:srgbClr val="351C75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R$250.000,00</a:t>
                      </a:r>
                    </a:p>
                  </a:txBody>
                  <a:tcPr marL="28575" marR="28575" marT="91425" marB="91425" anchor="b">
                    <a:lnB w="9525" cap="flat" cmpd="sng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lvl="0" rtl="0">
                        <a:lnSpc>
                          <a:spcPct val="100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pt-BR" sz="1300">
                          <a:solidFill>
                            <a:srgbClr val="351C75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Infraestrutura</a:t>
                      </a:r>
                    </a:p>
                  </a:txBody>
                  <a:tcPr marL="28575" marR="28575" marT="91425" marB="91425" anchor="b">
                    <a:lnT w="9525" cap="flat" cmpd="sng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lvl="0" algn="r" rtl="0">
                        <a:lnSpc>
                          <a:spcPct val="100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pt-BR" sz="1300">
                          <a:solidFill>
                            <a:srgbClr val="351C75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R$500,00</a:t>
                      </a:r>
                    </a:p>
                  </a:txBody>
                  <a:tcPr marL="28575" marR="28575" marT="91425" marB="91425" anchor="b">
                    <a:lnT w="9525" cap="flat" cmpd="sng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209550">
                <a:tc>
                  <a:txBody>
                    <a:bodyPr/>
                    <a:lstStyle/>
                    <a:p>
                      <a:pPr lvl="0" rtl="0">
                        <a:lnSpc>
                          <a:spcPct val="100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pt-BR" b="1">
                          <a:solidFill>
                            <a:srgbClr val="351C75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Diretoria das Artes</a:t>
                      </a:r>
                    </a:p>
                  </a:txBody>
                  <a:tcPr marL="28575" marR="28575" marT="91425" marB="91425" anchor="b">
                    <a:solidFill>
                      <a:srgbClr val="B4A7D6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rtl="0">
                        <a:lnSpc>
                          <a:spcPct val="100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pt-BR" b="1">
                          <a:solidFill>
                            <a:srgbClr val="351C75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R$3.032.879,37</a:t>
                      </a:r>
                    </a:p>
                  </a:txBody>
                  <a:tcPr marL="28575" marR="28575" marT="91425" marB="91425" anchor="b">
                    <a:solidFill>
                      <a:srgbClr val="B4A7D6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lvl="0" rtl="0">
                        <a:lnSpc>
                          <a:spcPct val="100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pt-BR" sz="1300">
                          <a:solidFill>
                            <a:srgbClr val="351C75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Manutenção e Infraestrutura dos Teatros Municipais</a:t>
                      </a:r>
                    </a:p>
                  </a:txBody>
                  <a:tcPr marL="28575" marR="28575" marT="91425" marB="91425" anchor="b">
                    <a:lnB w="9525" cap="flat" cmpd="sng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 algn="r" rtl="0">
                        <a:lnSpc>
                          <a:spcPct val="100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pt-BR" sz="1300">
                          <a:solidFill>
                            <a:srgbClr val="351C75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R$40.000,00</a:t>
                      </a:r>
                    </a:p>
                  </a:txBody>
                  <a:tcPr marL="28575" marR="28575" marT="91425" marB="91425" anchor="b">
                    <a:lnB w="9525" cap="flat" cmpd="sng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lvl="0" rtl="0">
                        <a:lnSpc>
                          <a:spcPct val="100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pt-BR" sz="1300">
                          <a:solidFill>
                            <a:srgbClr val="351C75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Núcleo de Apoio de Ações Específicas para áreas artísticas - Fóruns</a:t>
                      </a:r>
                    </a:p>
                  </a:txBody>
                  <a:tcPr marL="28575" marR="28575" marT="91425" marB="91425" anchor="b">
                    <a:lnT w="9525" cap="flat" cmpd="sng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 algn="r" rtl="0">
                        <a:lnSpc>
                          <a:spcPct val="100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pt-BR" sz="1300">
                          <a:solidFill>
                            <a:srgbClr val="351C75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R$80.000,00</a:t>
                      </a:r>
                    </a:p>
                  </a:txBody>
                  <a:tcPr marL="28575" marR="28575" marT="91425" marB="91425" anchor="b">
                    <a:lnT w="9525" cap="flat" cmpd="sng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lvl="0" rtl="0">
                        <a:lnSpc>
                          <a:spcPct val="100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pt-BR" sz="1300">
                          <a:solidFill>
                            <a:srgbClr val="351C75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Pré-Produção do FIT</a:t>
                      </a:r>
                    </a:p>
                  </a:txBody>
                  <a:tcPr marL="28575" marR="28575" marT="91425" marB="91425" anchor="b">
                    <a:lnT w="9525" cap="flat" cmpd="sng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 algn="r" rtl="0">
                        <a:lnSpc>
                          <a:spcPct val="100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pt-BR" sz="1300">
                          <a:solidFill>
                            <a:srgbClr val="351C75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R$200.000,00</a:t>
                      </a:r>
                    </a:p>
                  </a:txBody>
                  <a:tcPr marL="28575" marR="28575" marT="91425" marB="91425" anchor="b">
                    <a:lnT w="9525" cap="flat" cmpd="sng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lvl="0" rtl="0">
                        <a:lnSpc>
                          <a:spcPct val="100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pt-BR" sz="1300">
                          <a:solidFill>
                            <a:srgbClr val="351C75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Informatização das bilheterias dos teatros</a:t>
                      </a:r>
                    </a:p>
                  </a:txBody>
                  <a:tcPr marL="28575" marR="28575" marT="91425" marB="91425" anchor="b">
                    <a:lnT w="9525" cap="flat" cmpd="sng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 algn="r" rtl="0">
                        <a:lnSpc>
                          <a:spcPct val="100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pt-BR" sz="1300">
                          <a:solidFill>
                            <a:srgbClr val="351C75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R$6.000,00</a:t>
                      </a:r>
                    </a:p>
                  </a:txBody>
                  <a:tcPr marL="28575" marR="28575" marT="91425" marB="91425" anchor="b">
                    <a:lnT w="9525" cap="flat" cmpd="sng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lvl="0" rtl="0">
                        <a:lnSpc>
                          <a:spcPct val="100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pt-BR" sz="1300">
                          <a:solidFill>
                            <a:srgbClr val="351C75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Escola Livre de Artes - ELA / Arena da Cultura</a:t>
                      </a:r>
                    </a:p>
                  </a:txBody>
                  <a:tcPr marL="28575" marR="28575" marT="91425" marB="91425" anchor="b">
                    <a:lnT w="9525" cap="flat" cmpd="sng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lvl="0" algn="r" rtl="0">
                        <a:lnSpc>
                          <a:spcPct val="100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pt-BR" sz="1300">
                          <a:solidFill>
                            <a:srgbClr val="351C75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R$2.706.879,37</a:t>
                      </a:r>
                    </a:p>
                  </a:txBody>
                  <a:tcPr marL="28575" marR="28575" marT="91425" marB="91425" anchor="b">
                    <a:lnT w="9525" cap="flat" cmpd="sng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209550">
                <a:tc>
                  <a:txBody>
                    <a:bodyPr/>
                    <a:lstStyle/>
                    <a:p>
                      <a:pPr lvl="0" rtl="0">
                        <a:lnSpc>
                          <a:spcPct val="100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pt-BR" b="1">
                          <a:solidFill>
                            <a:srgbClr val="351C75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Fomento Direto - DIART</a:t>
                      </a:r>
                    </a:p>
                  </a:txBody>
                  <a:tcPr marL="28575" marR="28575" marT="91425" marB="91425" anchor="b">
                    <a:solidFill>
                      <a:srgbClr val="B4A7D6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rtl="0">
                        <a:lnSpc>
                          <a:spcPct val="100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pt-BR" b="1">
                          <a:solidFill>
                            <a:srgbClr val="351C75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R$400.000,00</a:t>
                      </a:r>
                    </a:p>
                  </a:txBody>
                  <a:tcPr marL="28575" marR="28575" marT="91425" marB="91425" anchor="b">
                    <a:solidFill>
                      <a:srgbClr val="B4A7D6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lvl="0" rtl="0">
                        <a:lnSpc>
                          <a:spcPct val="100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pt-BR" sz="1300">
                          <a:solidFill>
                            <a:srgbClr val="351C75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Cena Música</a:t>
                      </a:r>
                    </a:p>
                  </a:txBody>
                  <a:tcPr marL="28575" marR="28575" marT="91425" marB="91425" anchor="b">
                    <a:lnB w="9525" cap="flat" cmpd="sng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 algn="r" rtl="0">
                        <a:lnSpc>
                          <a:spcPct val="100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pt-BR" sz="1300">
                          <a:solidFill>
                            <a:srgbClr val="351C75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R$400.000,00</a:t>
                      </a:r>
                    </a:p>
                  </a:txBody>
                  <a:tcPr marL="28575" marR="28575" marT="91425" marB="91425" anchor="b">
                    <a:lnB w="9525" cap="flat" cmpd="sng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23" name="Shape 223"/>
          <p:cNvGraphicFramePr/>
          <p:nvPr/>
        </p:nvGraphicFramePr>
        <p:xfrm>
          <a:off x="579300" y="304800"/>
          <a:ext cx="7984950" cy="3459210"/>
        </p:xfrm>
        <a:graphic>
          <a:graphicData uri="http://schemas.openxmlformats.org/drawingml/2006/table">
            <a:tbl>
              <a:tblPr>
                <a:noFill/>
                <a:tableStyleId>{7F77E74B-3DE5-4906-98BF-436CACFB48A4}</a:tableStyleId>
              </a:tblPr>
              <a:tblGrid>
                <a:gridCol w="6580550"/>
                <a:gridCol w="1404400"/>
              </a:tblGrid>
              <a:tr h="209550">
                <a:tc>
                  <a:txBody>
                    <a:bodyPr/>
                    <a:lstStyle/>
                    <a:p>
                      <a:pPr lvl="0" rtl="0">
                        <a:lnSpc>
                          <a:spcPct val="100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pt-BR" b="1">
                          <a:solidFill>
                            <a:srgbClr val="351C75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Diretoria de Museus e Centros de Referência</a:t>
                      </a:r>
                    </a:p>
                  </a:txBody>
                  <a:tcPr marL="28575" marR="28575" marT="91425" marB="91425" anchor="b">
                    <a:solidFill>
                      <a:srgbClr val="B4A7D6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rtl="0">
                        <a:lnSpc>
                          <a:spcPct val="100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pt-BR" b="1">
                          <a:solidFill>
                            <a:srgbClr val="351C75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R$220.000,00</a:t>
                      </a:r>
                    </a:p>
                  </a:txBody>
                  <a:tcPr marL="28575" marR="28575" marT="91425" marB="91425" anchor="b">
                    <a:solidFill>
                      <a:srgbClr val="B4A7D6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lvl="0" rtl="0">
                        <a:lnSpc>
                          <a:spcPct val="100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pt-BR" sz="1300">
                          <a:solidFill>
                            <a:srgbClr val="351C75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Noturno nos Museus</a:t>
                      </a:r>
                    </a:p>
                  </a:txBody>
                  <a:tcPr marL="28575" marR="28575" marT="91425" marB="91425" anchor="b">
                    <a:lnB w="9525" cap="flat" cmpd="sng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 algn="r" rtl="0">
                        <a:lnSpc>
                          <a:spcPct val="100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pt-BR" sz="1300">
                          <a:solidFill>
                            <a:srgbClr val="351C75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R$140.000,00</a:t>
                      </a:r>
                    </a:p>
                  </a:txBody>
                  <a:tcPr marL="28575" marR="28575" marT="91425" marB="91425" anchor="b">
                    <a:lnB w="9525" cap="flat" cmpd="sng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lvl="0" rtl="0">
                        <a:lnSpc>
                          <a:spcPct val="100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pt-BR" sz="1300">
                          <a:solidFill>
                            <a:srgbClr val="351C75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Primavera dos Museus</a:t>
                      </a:r>
                    </a:p>
                  </a:txBody>
                  <a:tcPr marL="28575" marR="28575" marT="91425" marB="91425" anchor="b">
                    <a:lnT w="9525" cap="flat" cmpd="sng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 algn="r" rtl="0">
                        <a:lnSpc>
                          <a:spcPct val="100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pt-BR" sz="1300">
                          <a:solidFill>
                            <a:srgbClr val="351C75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R$9.000,00</a:t>
                      </a:r>
                    </a:p>
                  </a:txBody>
                  <a:tcPr marL="28575" marR="28575" marT="91425" marB="91425" anchor="b">
                    <a:lnT w="9525" cap="flat" cmpd="sng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lvl="0" rtl="0">
                        <a:lnSpc>
                          <a:spcPct val="100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pt-BR" sz="1300">
                          <a:solidFill>
                            <a:srgbClr val="351C75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Semana de Museus</a:t>
                      </a:r>
                    </a:p>
                  </a:txBody>
                  <a:tcPr marL="28575" marR="28575" marT="91425" marB="91425" anchor="b">
                    <a:lnT w="9525" cap="flat" cmpd="sng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 algn="r" rtl="0">
                        <a:lnSpc>
                          <a:spcPct val="100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pt-BR" sz="1300">
                          <a:solidFill>
                            <a:srgbClr val="351C75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R$9.000,00</a:t>
                      </a:r>
                    </a:p>
                  </a:txBody>
                  <a:tcPr marL="28575" marR="28575" marT="91425" marB="91425" anchor="b">
                    <a:lnT w="9525" cap="flat" cmpd="sng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lvl="0" rtl="0">
                        <a:lnSpc>
                          <a:spcPct val="100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pt-BR" sz="1300">
                          <a:solidFill>
                            <a:srgbClr val="351C75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Sistema Municipal de Museus</a:t>
                      </a:r>
                    </a:p>
                  </a:txBody>
                  <a:tcPr marL="28575" marR="28575" marT="91425" marB="91425" anchor="b">
                    <a:lnT w="9525" cap="flat" cmpd="sng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 algn="r" rtl="0">
                        <a:lnSpc>
                          <a:spcPct val="100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pt-BR" sz="1300">
                          <a:solidFill>
                            <a:srgbClr val="351C75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R$17.000,00</a:t>
                      </a:r>
                    </a:p>
                  </a:txBody>
                  <a:tcPr marL="28575" marR="28575" marT="91425" marB="91425" anchor="b">
                    <a:lnT w="9525" cap="flat" cmpd="sng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lvl="0" rtl="0">
                        <a:lnSpc>
                          <a:spcPct val="100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pt-BR" sz="1300">
                          <a:solidFill>
                            <a:srgbClr val="351C75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Mestres da Cultura Popular de Belo Horizonte</a:t>
                      </a:r>
                    </a:p>
                  </a:txBody>
                  <a:tcPr marL="28575" marR="28575" marT="91425" marB="91425" anchor="b">
                    <a:lnT w="9525" cap="flat" cmpd="sng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lvl="0" algn="r" rtl="0">
                        <a:lnSpc>
                          <a:spcPct val="100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pt-BR" sz="1300">
                          <a:solidFill>
                            <a:srgbClr val="351C75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R$45.000,00</a:t>
                      </a:r>
                    </a:p>
                  </a:txBody>
                  <a:tcPr marL="28575" marR="28575" marT="91425" marB="91425" anchor="b">
                    <a:lnT w="9525" cap="flat" cmpd="sng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209550">
                <a:tc>
                  <a:txBody>
                    <a:bodyPr/>
                    <a:lstStyle/>
                    <a:p>
                      <a:pPr lvl="0" rtl="0">
                        <a:lnSpc>
                          <a:spcPct val="100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pt-BR" b="1">
                          <a:solidFill>
                            <a:srgbClr val="351C75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Centro de Referência das Culturas Populares</a:t>
                      </a:r>
                    </a:p>
                  </a:txBody>
                  <a:tcPr marL="28575" marR="28575" marT="91425" marB="91425" anchor="b">
                    <a:solidFill>
                      <a:srgbClr val="B4A7D6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rtl="0">
                        <a:lnSpc>
                          <a:spcPct val="100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pt-BR" b="1">
                          <a:solidFill>
                            <a:srgbClr val="351C75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R$28.000,00</a:t>
                      </a:r>
                    </a:p>
                  </a:txBody>
                  <a:tcPr marL="28575" marR="28575" marT="91425" marB="91425" anchor="b">
                    <a:solidFill>
                      <a:srgbClr val="B4A7D6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lvl="0" rtl="0">
                        <a:lnSpc>
                          <a:spcPct val="100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pt-BR" sz="1300">
                          <a:solidFill>
                            <a:srgbClr val="351C75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Ações Centro de Referência da Cultura Popular</a:t>
                      </a:r>
                    </a:p>
                  </a:txBody>
                  <a:tcPr marL="28575" marR="28575" marT="91425" marB="91425" anchor="b">
                    <a:lnB w="9525" cap="flat" cmpd="sng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 algn="r" rtl="0">
                        <a:lnSpc>
                          <a:spcPct val="100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pt-BR" sz="1300">
                          <a:solidFill>
                            <a:srgbClr val="351C75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R$8.000,00</a:t>
                      </a:r>
                    </a:p>
                  </a:txBody>
                  <a:tcPr marL="28575" marR="28575" marT="91425" marB="91425" anchor="b">
                    <a:lnB w="9525" cap="flat" cmpd="sng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lvl="0" rtl="0">
                        <a:lnSpc>
                          <a:spcPct val="100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pt-BR" sz="1300">
                          <a:solidFill>
                            <a:srgbClr val="351C75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Tradição e Resistência: sujeitos, práticas e memórias da cultura popular em belo horizonte</a:t>
                      </a:r>
                    </a:p>
                  </a:txBody>
                  <a:tcPr marL="28575" marR="28575" marT="91425" marB="91425" anchor="b">
                    <a:lnT w="9525" cap="flat" cmpd="sng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 algn="r" rtl="0">
                        <a:lnSpc>
                          <a:spcPct val="100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pt-BR" sz="1300">
                          <a:solidFill>
                            <a:srgbClr val="351C75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R$20.000,00</a:t>
                      </a:r>
                    </a:p>
                  </a:txBody>
                  <a:tcPr marL="28575" marR="28575" marT="91425" marB="91425" anchor="b">
                    <a:lnT w="9525" cap="flat" cmpd="sng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28" name="Shape 228"/>
          <p:cNvGraphicFramePr/>
          <p:nvPr/>
        </p:nvGraphicFramePr>
        <p:xfrm>
          <a:off x="593000" y="304800"/>
          <a:ext cx="7978225" cy="4617360"/>
        </p:xfrm>
        <a:graphic>
          <a:graphicData uri="http://schemas.openxmlformats.org/drawingml/2006/table">
            <a:tbl>
              <a:tblPr>
                <a:noFill/>
                <a:tableStyleId>{7F77E74B-3DE5-4906-98BF-436CACFB48A4}</a:tableStyleId>
              </a:tblPr>
              <a:tblGrid>
                <a:gridCol w="6426900"/>
                <a:gridCol w="1551325"/>
              </a:tblGrid>
              <a:tr h="209550">
                <a:tc>
                  <a:txBody>
                    <a:bodyPr/>
                    <a:lstStyle/>
                    <a:p>
                      <a:pPr lvl="0" rtl="0">
                        <a:lnSpc>
                          <a:spcPct val="100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pt-BR" b="1">
                          <a:solidFill>
                            <a:srgbClr val="351C75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Museu da Moda</a:t>
                      </a:r>
                    </a:p>
                  </a:txBody>
                  <a:tcPr marL="28575" marR="28575" marT="91425" marB="91425" anchor="b">
                    <a:solidFill>
                      <a:srgbClr val="B4A7D6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rtl="0">
                        <a:lnSpc>
                          <a:spcPct val="100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pt-BR" b="1">
                          <a:solidFill>
                            <a:srgbClr val="351C75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R$159.886,00</a:t>
                      </a:r>
                    </a:p>
                  </a:txBody>
                  <a:tcPr marL="28575" marR="28575" marT="91425" marB="91425" anchor="b">
                    <a:solidFill>
                      <a:srgbClr val="B4A7D6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lvl="0" rtl="0">
                        <a:lnSpc>
                          <a:spcPct val="100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pt-BR" sz="1300">
                          <a:solidFill>
                            <a:srgbClr val="351C75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Ciranda Literária</a:t>
                      </a:r>
                    </a:p>
                  </a:txBody>
                  <a:tcPr marL="28575" marR="28575" marT="91425" marB="91425" anchor="b">
                    <a:lnB w="9525" cap="flat" cmpd="sng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 algn="r" rtl="0">
                        <a:lnSpc>
                          <a:spcPct val="100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pt-BR" sz="1300">
                          <a:solidFill>
                            <a:srgbClr val="351C75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R$7.986,00</a:t>
                      </a:r>
                    </a:p>
                  </a:txBody>
                  <a:tcPr marL="28575" marR="28575" marT="91425" marB="91425" anchor="b">
                    <a:lnB w="9525" cap="flat" cmpd="sng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lvl="0" rtl="0">
                        <a:lnSpc>
                          <a:spcPct val="100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pt-BR" sz="1300">
                          <a:solidFill>
                            <a:srgbClr val="351C75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Cortina Rasgada</a:t>
                      </a:r>
                    </a:p>
                  </a:txBody>
                  <a:tcPr marL="28575" marR="28575" marT="91425" marB="91425" anchor="b">
                    <a:lnT w="9525" cap="flat" cmpd="sng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 algn="r" rtl="0">
                        <a:lnSpc>
                          <a:spcPct val="100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pt-BR" sz="1300">
                          <a:solidFill>
                            <a:srgbClr val="351C75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R$1.900,00</a:t>
                      </a:r>
                    </a:p>
                  </a:txBody>
                  <a:tcPr marL="28575" marR="28575" marT="91425" marB="91425" anchor="b">
                    <a:lnT w="9525" cap="flat" cmpd="sng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lvl="0" rtl="0">
                        <a:lnSpc>
                          <a:spcPct val="100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pt-BR" sz="1300">
                          <a:solidFill>
                            <a:srgbClr val="351C75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Exposição anual CRModa 2017: tecendo histórias - costurando memórias</a:t>
                      </a:r>
                    </a:p>
                  </a:txBody>
                  <a:tcPr marL="28575" marR="28575" marT="91425" marB="91425" anchor="b">
                    <a:lnT w="9525" cap="flat" cmpd="sng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lvl="0" algn="r" rtl="0">
                        <a:lnSpc>
                          <a:spcPct val="100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pt-BR" sz="1300">
                          <a:solidFill>
                            <a:srgbClr val="351C75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R$150.000,00</a:t>
                      </a:r>
                    </a:p>
                  </a:txBody>
                  <a:tcPr marL="28575" marR="28575" marT="91425" marB="91425" anchor="b">
                    <a:lnT w="9525" cap="flat" cmpd="sng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209550">
                <a:tc>
                  <a:txBody>
                    <a:bodyPr/>
                    <a:lstStyle/>
                    <a:p>
                      <a:pPr lvl="0" rtl="0">
                        <a:lnSpc>
                          <a:spcPct val="100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pt-BR" b="1">
                          <a:solidFill>
                            <a:srgbClr val="351C75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Museu Histórico Abílio Barreto</a:t>
                      </a:r>
                    </a:p>
                  </a:txBody>
                  <a:tcPr marL="28575" marR="28575" marT="91425" marB="91425" anchor="b">
                    <a:solidFill>
                      <a:srgbClr val="B4A7D6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rtl="0">
                        <a:lnSpc>
                          <a:spcPct val="100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pt-BR" b="1">
                          <a:solidFill>
                            <a:srgbClr val="351C75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R$360.000,00</a:t>
                      </a:r>
                    </a:p>
                  </a:txBody>
                  <a:tcPr marL="28575" marR="28575" marT="91425" marB="91425" anchor="b">
                    <a:solidFill>
                      <a:srgbClr val="B4A7D6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lvl="0" rtl="0">
                        <a:lnSpc>
                          <a:spcPct val="100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pt-BR" sz="1300">
                          <a:solidFill>
                            <a:srgbClr val="351C75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Exposição sobre os 70 anos do MHAB "O Museu e a Cidade sem fim" - 5ª Parcela</a:t>
                      </a:r>
                    </a:p>
                  </a:txBody>
                  <a:tcPr marL="28575" marR="28575" marT="91425" marB="91425" anchor="b">
                    <a:lnB w="9525" cap="flat" cmpd="sng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 algn="r" rtl="0">
                        <a:lnSpc>
                          <a:spcPct val="100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pt-BR" sz="1300">
                          <a:solidFill>
                            <a:srgbClr val="351C75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R$10.000,00</a:t>
                      </a:r>
                    </a:p>
                  </a:txBody>
                  <a:tcPr marL="28575" marR="28575" marT="91425" marB="91425" anchor="b">
                    <a:lnB w="9525" cap="flat" cmpd="sng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lvl="0" rtl="0">
                        <a:lnSpc>
                          <a:spcPct val="100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pt-BR" sz="1300">
                          <a:solidFill>
                            <a:srgbClr val="351C75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Exposições Comemorativas dos 75 anos do MHAB 2017-2018</a:t>
                      </a:r>
                    </a:p>
                  </a:txBody>
                  <a:tcPr marL="28575" marR="28575" marT="91425" marB="91425" anchor="b">
                    <a:lnT w="9525" cap="flat" cmpd="sng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lvl="0" algn="r" rtl="0">
                        <a:lnSpc>
                          <a:spcPct val="100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pt-BR" sz="1300">
                          <a:solidFill>
                            <a:srgbClr val="351C75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R$350.000,00</a:t>
                      </a:r>
                    </a:p>
                  </a:txBody>
                  <a:tcPr marL="28575" marR="28575" marT="91425" marB="91425" anchor="b">
                    <a:lnT w="9525" cap="flat" cmpd="sng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209550">
                <a:tc>
                  <a:txBody>
                    <a:bodyPr/>
                    <a:lstStyle/>
                    <a:p>
                      <a:pPr lvl="0" rtl="0">
                        <a:lnSpc>
                          <a:spcPct val="100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pt-BR" b="1">
                          <a:solidFill>
                            <a:srgbClr val="351C75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Museu da Imagem e do Som</a:t>
                      </a:r>
                    </a:p>
                  </a:txBody>
                  <a:tcPr marL="28575" marR="28575" marT="91425" marB="91425" anchor="b">
                    <a:solidFill>
                      <a:srgbClr val="B4A7D6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rtl="0">
                        <a:lnSpc>
                          <a:spcPct val="100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pt-BR" b="1">
                          <a:solidFill>
                            <a:srgbClr val="351C75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R$417.000,00</a:t>
                      </a:r>
                    </a:p>
                  </a:txBody>
                  <a:tcPr marL="28575" marR="28575" marT="91425" marB="91425" anchor="b">
                    <a:solidFill>
                      <a:srgbClr val="B4A7D6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lvl="0" rtl="0">
                        <a:lnSpc>
                          <a:spcPct val="100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pt-BR" sz="1300">
                          <a:solidFill>
                            <a:srgbClr val="351C75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Edital Bienal na Área do Audiovisual</a:t>
                      </a:r>
                    </a:p>
                  </a:txBody>
                  <a:tcPr marL="28575" marR="28575" marT="91425" marB="91425" anchor="b">
                    <a:lnB w="9525" cap="flat" cmpd="sng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 algn="r" rtl="0">
                        <a:lnSpc>
                          <a:spcPct val="100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pt-BR" sz="1300">
                          <a:solidFill>
                            <a:srgbClr val="351C75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R$250.000,00</a:t>
                      </a:r>
                    </a:p>
                  </a:txBody>
                  <a:tcPr marL="28575" marR="28575" marT="91425" marB="91425" anchor="b">
                    <a:lnB w="9525" cap="flat" cmpd="sng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lvl="0" rtl="0">
                        <a:lnSpc>
                          <a:spcPct val="100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pt-BR" sz="1300">
                          <a:solidFill>
                            <a:srgbClr val="351C75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Exposições MIS</a:t>
                      </a:r>
                    </a:p>
                  </a:txBody>
                  <a:tcPr marL="28575" marR="28575" marT="91425" marB="91425" anchor="b">
                    <a:lnT w="9525" cap="flat" cmpd="sng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 algn="r" rtl="0">
                        <a:lnSpc>
                          <a:spcPct val="100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pt-BR" sz="1300">
                          <a:solidFill>
                            <a:srgbClr val="351C75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R$70.000,00</a:t>
                      </a:r>
                    </a:p>
                  </a:txBody>
                  <a:tcPr marL="28575" marR="28575" marT="91425" marB="91425" anchor="b">
                    <a:lnT w="9525" cap="flat" cmpd="sng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lvl="0" rtl="0">
                        <a:lnSpc>
                          <a:spcPct val="100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pt-BR" sz="1300">
                          <a:solidFill>
                            <a:srgbClr val="351C75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Infraestrutura</a:t>
                      </a:r>
                    </a:p>
                  </a:txBody>
                  <a:tcPr marL="28575" marR="28575" marT="91425" marB="91425" anchor="b">
                    <a:lnT w="9525" cap="flat" cmpd="sng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 algn="r" rtl="0">
                        <a:lnSpc>
                          <a:spcPct val="100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pt-BR" sz="1300">
                          <a:solidFill>
                            <a:srgbClr val="351C75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R$22.000,00</a:t>
                      </a:r>
                    </a:p>
                  </a:txBody>
                  <a:tcPr marL="28575" marR="28575" marT="91425" marB="91425" anchor="b">
                    <a:lnT w="9525" cap="flat" cmpd="sng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lvl="0" rtl="0">
                        <a:lnSpc>
                          <a:spcPct val="100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pt-BR" sz="1300">
                          <a:solidFill>
                            <a:srgbClr val="351C75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Núcleo de Produção Digital</a:t>
                      </a:r>
                    </a:p>
                  </a:txBody>
                  <a:tcPr marL="28575" marR="28575" marT="91425" marB="91425" anchor="b">
                    <a:lnT w="9525" cap="flat" cmpd="sng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 algn="r" rtl="0">
                        <a:lnSpc>
                          <a:spcPct val="100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pt-BR" sz="1300">
                          <a:solidFill>
                            <a:srgbClr val="351C75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R$75.000,00</a:t>
                      </a:r>
                    </a:p>
                  </a:txBody>
                  <a:tcPr marL="28575" marR="28575" marT="91425" marB="91425" anchor="b">
                    <a:lnT w="9525" cap="flat" cmpd="sng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33" name="Shape 233"/>
          <p:cNvGraphicFramePr/>
          <p:nvPr/>
        </p:nvGraphicFramePr>
        <p:xfrm>
          <a:off x="599800" y="304800"/>
          <a:ext cx="7972550" cy="4236390"/>
        </p:xfrm>
        <a:graphic>
          <a:graphicData uri="http://schemas.openxmlformats.org/drawingml/2006/table">
            <a:tbl>
              <a:tblPr>
                <a:noFill/>
                <a:tableStyleId>{7F77E74B-3DE5-4906-98BF-436CACFB48A4}</a:tableStyleId>
              </a:tblPr>
              <a:tblGrid>
                <a:gridCol w="6354925"/>
                <a:gridCol w="1617625"/>
              </a:tblGrid>
              <a:tr h="209550">
                <a:tc>
                  <a:txBody>
                    <a:bodyPr/>
                    <a:lstStyle/>
                    <a:p>
                      <a:pPr lvl="0" rtl="0">
                        <a:lnSpc>
                          <a:spcPct val="100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pt-BR" b="1">
                          <a:solidFill>
                            <a:srgbClr val="351C75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CINE MIS</a:t>
                      </a:r>
                    </a:p>
                  </a:txBody>
                  <a:tcPr marL="28575" marR="28575" marT="91425" marB="91425" anchor="b">
                    <a:solidFill>
                      <a:srgbClr val="B4A7D6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rtl="0">
                        <a:lnSpc>
                          <a:spcPct val="100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pt-BR" b="1">
                          <a:solidFill>
                            <a:srgbClr val="351C75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R$16.200,00</a:t>
                      </a:r>
                    </a:p>
                  </a:txBody>
                  <a:tcPr marL="28575" marR="28575" marT="91425" marB="91425" anchor="b">
                    <a:solidFill>
                      <a:srgbClr val="B4A7D6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lvl="0" rtl="0">
                        <a:lnSpc>
                          <a:spcPct val="100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pt-BR" sz="1300">
                          <a:solidFill>
                            <a:srgbClr val="351C75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Atividades Formativas</a:t>
                      </a:r>
                    </a:p>
                  </a:txBody>
                  <a:tcPr marL="28575" marR="28575" marT="91425" marB="91425" anchor="b">
                    <a:lnB w="9525" cap="flat" cmpd="sng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 algn="r" rtl="0">
                        <a:lnSpc>
                          <a:spcPct val="100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pt-BR" sz="1300">
                          <a:solidFill>
                            <a:srgbClr val="351C75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R$7.200,00</a:t>
                      </a:r>
                    </a:p>
                  </a:txBody>
                  <a:tcPr marL="28575" marR="28575" marT="91425" marB="91425" anchor="b">
                    <a:lnB w="9525" cap="flat" cmpd="sng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lvl="0" rtl="0">
                        <a:lnSpc>
                          <a:spcPct val="100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pt-BR" sz="1300">
                          <a:solidFill>
                            <a:srgbClr val="351C75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Audiovisual em Debate</a:t>
                      </a:r>
                    </a:p>
                  </a:txBody>
                  <a:tcPr marL="28575" marR="28575" marT="91425" marB="91425" anchor="b">
                    <a:lnT w="9525" cap="flat" cmpd="sng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 algn="r" rtl="0">
                        <a:lnSpc>
                          <a:spcPct val="100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pt-BR" sz="1300">
                          <a:solidFill>
                            <a:srgbClr val="351C75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R$8.000,00</a:t>
                      </a:r>
                    </a:p>
                  </a:txBody>
                  <a:tcPr marL="28575" marR="28575" marT="91425" marB="91425" anchor="b">
                    <a:lnT w="9525" cap="flat" cmpd="sng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lvl="0" rtl="0">
                        <a:lnSpc>
                          <a:spcPct val="100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pt-BR" sz="1300">
                          <a:solidFill>
                            <a:srgbClr val="351C75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Infraestrutura</a:t>
                      </a:r>
                    </a:p>
                  </a:txBody>
                  <a:tcPr marL="28575" marR="28575" marT="91425" marB="91425" anchor="b">
                    <a:lnT w="9525" cap="flat" cmpd="sng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lvl="0" algn="r" rtl="0">
                        <a:lnSpc>
                          <a:spcPct val="100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pt-BR" sz="1300">
                          <a:solidFill>
                            <a:srgbClr val="351C75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R$1.000,00</a:t>
                      </a:r>
                    </a:p>
                  </a:txBody>
                  <a:tcPr marL="28575" marR="28575" marT="91425" marB="91425" anchor="b">
                    <a:lnT w="9525" cap="flat" cmpd="sng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209550">
                <a:tc>
                  <a:txBody>
                    <a:bodyPr/>
                    <a:lstStyle/>
                    <a:p>
                      <a:pPr lvl="0" rtl="0">
                        <a:lnSpc>
                          <a:spcPct val="100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pt-BR" b="1">
                          <a:solidFill>
                            <a:srgbClr val="351C75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Diretoria de Ação Cultural Regionalizada</a:t>
                      </a:r>
                    </a:p>
                  </a:txBody>
                  <a:tcPr marL="28575" marR="28575" marT="91425" marB="91425" anchor="b">
                    <a:solidFill>
                      <a:srgbClr val="B4A7D6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rtl="0">
                        <a:lnSpc>
                          <a:spcPct val="100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pt-BR" b="1">
                          <a:solidFill>
                            <a:srgbClr val="351C75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R$500.000,00</a:t>
                      </a:r>
                    </a:p>
                  </a:txBody>
                  <a:tcPr marL="28575" marR="28575" marT="91425" marB="91425" anchor="b">
                    <a:solidFill>
                      <a:srgbClr val="B4A7D6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lvl="0" rtl="0">
                        <a:lnSpc>
                          <a:spcPct val="100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pt-BR" sz="1300">
                          <a:solidFill>
                            <a:srgbClr val="351C75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Telas Urbanas</a:t>
                      </a:r>
                    </a:p>
                  </a:txBody>
                  <a:tcPr marL="28575" marR="28575" marT="91425" marB="91425" anchor="b"/>
                </a:tc>
                <a:tc>
                  <a:txBody>
                    <a:bodyPr/>
                    <a:lstStyle/>
                    <a:p>
                      <a:pPr lvl="0" algn="r" rtl="0">
                        <a:lnSpc>
                          <a:spcPct val="100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pt-BR" sz="1300">
                          <a:solidFill>
                            <a:srgbClr val="351C75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R$500.000,00</a:t>
                      </a:r>
                    </a:p>
                  </a:txBody>
                  <a:tcPr marL="28575" marR="28575" marT="91425" marB="91425" anchor="b"/>
                </a:tc>
              </a:tr>
              <a:tr h="209550">
                <a:tc>
                  <a:txBody>
                    <a:bodyPr/>
                    <a:lstStyle/>
                    <a:p>
                      <a:pPr lvl="0" rtl="0">
                        <a:lnSpc>
                          <a:spcPct val="100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pt-BR" b="1">
                          <a:solidFill>
                            <a:srgbClr val="351C75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Fomento Direto - Departamento de Bibliotecas</a:t>
                      </a:r>
                    </a:p>
                  </a:txBody>
                  <a:tcPr marL="28575" marR="28575" marT="91425" marB="91425" anchor="b">
                    <a:solidFill>
                      <a:srgbClr val="B4A7D6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rtl="0">
                        <a:lnSpc>
                          <a:spcPct val="100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pt-BR" b="1">
                          <a:solidFill>
                            <a:srgbClr val="351C75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R$936.000,00</a:t>
                      </a:r>
                    </a:p>
                  </a:txBody>
                  <a:tcPr marL="28575" marR="28575" marT="91425" marB="91425" anchor="b">
                    <a:solidFill>
                      <a:srgbClr val="B4A7D6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lvl="0" rtl="0">
                        <a:lnSpc>
                          <a:spcPct val="100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pt-BR" sz="1300">
                          <a:solidFill>
                            <a:srgbClr val="351C75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Concurso - Cidade Belo Horizonte 2016</a:t>
                      </a:r>
                    </a:p>
                  </a:txBody>
                  <a:tcPr marL="28575" marR="28575" marT="91425" marB="91425" anchor="b">
                    <a:lnB w="9525" cap="flat" cmpd="sng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 algn="r" rtl="0">
                        <a:lnSpc>
                          <a:spcPct val="100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pt-BR" sz="1300">
                          <a:solidFill>
                            <a:srgbClr val="351C75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R$100.000,00</a:t>
                      </a:r>
                    </a:p>
                  </a:txBody>
                  <a:tcPr marL="28575" marR="28575" marT="91425" marB="91425" anchor="b">
                    <a:lnB w="9525" cap="flat" cmpd="sng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lvl="0" rtl="0">
                        <a:lnSpc>
                          <a:spcPct val="100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pt-BR" sz="1300">
                          <a:solidFill>
                            <a:srgbClr val="351C75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Concurso - Cidade Belo Horizonte 2017</a:t>
                      </a:r>
                    </a:p>
                  </a:txBody>
                  <a:tcPr marL="28575" marR="28575" marT="91425" marB="91425" anchor="b">
                    <a:lnT w="9525" cap="flat" cmpd="sng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 algn="r" rtl="0">
                        <a:lnSpc>
                          <a:spcPct val="100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pt-BR" sz="1300">
                          <a:solidFill>
                            <a:srgbClr val="351C75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R$136.000,00</a:t>
                      </a:r>
                    </a:p>
                  </a:txBody>
                  <a:tcPr marL="28575" marR="28575" marT="91425" marB="91425" anchor="b">
                    <a:lnT w="9525" cap="flat" cmpd="sng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lvl="0" rtl="0">
                        <a:lnSpc>
                          <a:spcPct val="100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pt-BR" sz="1300">
                          <a:solidFill>
                            <a:srgbClr val="351C75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Concurso - João de Barro 2016</a:t>
                      </a:r>
                    </a:p>
                  </a:txBody>
                  <a:tcPr marL="28575" marR="28575" marT="91425" marB="91425" anchor="b">
                    <a:lnT w="9525" cap="flat" cmpd="sng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 algn="r" rtl="0">
                        <a:lnSpc>
                          <a:spcPct val="100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pt-BR" sz="1300">
                          <a:solidFill>
                            <a:srgbClr val="351C75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R$100.000,00</a:t>
                      </a:r>
                    </a:p>
                  </a:txBody>
                  <a:tcPr marL="28575" marR="28575" marT="91425" marB="91425" anchor="b">
                    <a:lnT w="9525" cap="flat" cmpd="sng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lvl="0" rtl="0">
                        <a:lnSpc>
                          <a:spcPct val="100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pt-BR" sz="1300">
                          <a:solidFill>
                            <a:srgbClr val="351C75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Festival Literário Internacional de Belo Horizonte - FLI-BH</a:t>
                      </a:r>
                    </a:p>
                  </a:txBody>
                  <a:tcPr marL="28575" marR="28575" marT="91425" marB="91425" anchor="b">
                    <a:lnT w="9525" cap="flat" cmpd="sng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 algn="r" rtl="0">
                        <a:lnSpc>
                          <a:spcPct val="100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pt-BR" sz="1300">
                          <a:solidFill>
                            <a:srgbClr val="351C75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R$600.000,00</a:t>
                      </a:r>
                    </a:p>
                  </a:txBody>
                  <a:tcPr marL="28575" marR="28575" marT="91425" marB="91425" anchor="b">
                    <a:lnT w="9525" cap="flat" cmpd="sng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38" name="Shape 238"/>
          <p:cNvGraphicFramePr/>
          <p:nvPr/>
        </p:nvGraphicFramePr>
        <p:xfrm>
          <a:off x="606650" y="30480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{7F77E74B-3DE5-4906-98BF-436CACFB48A4}</a:tableStyleId>
              </a:tblPr>
              <a:tblGrid>
                <a:gridCol w="6349475"/>
                <a:gridCol w="1616225"/>
              </a:tblGrid>
              <a:tr h="209550">
                <a:tc>
                  <a:txBody>
                    <a:bodyPr/>
                    <a:lstStyle/>
                    <a:p>
                      <a:pPr lvl="0" rtl="0">
                        <a:lnSpc>
                          <a:spcPct val="100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pt-BR" b="1">
                          <a:solidFill>
                            <a:srgbClr val="351C75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Departamento de Centros Culturais</a:t>
                      </a:r>
                    </a:p>
                  </a:txBody>
                  <a:tcPr marL="28575" marR="28575" marT="91425" marB="91425" anchor="b">
                    <a:solidFill>
                      <a:srgbClr val="B4A7D6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rtl="0">
                        <a:lnSpc>
                          <a:spcPct val="100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pt-BR" b="1">
                          <a:solidFill>
                            <a:srgbClr val="351C75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R$350.000,00</a:t>
                      </a:r>
                    </a:p>
                  </a:txBody>
                  <a:tcPr marL="28575" marR="28575" marT="91425" marB="91425" anchor="b">
                    <a:solidFill>
                      <a:srgbClr val="B4A7D6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lvl="0" rtl="0">
                        <a:lnSpc>
                          <a:spcPct val="100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pt-BR" sz="1300">
                          <a:solidFill>
                            <a:srgbClr val="351C75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Descontorno Cultural</a:t>
                      </a:r>
                    </a:p>
                  </a:txBody>
                  <a:tcPr marL="28575" marR="28575" marT="91425" marB="91425" anchor="b">
                    <a:lnB w="9525" cap="flat" cmpd="sng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 algn="r" rtl="0">
                        <a:lnSpc>
                          <a:spcPct val="100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pt-BR" sz="1300">
                          <a:solidFill>
                            <a:srgbClr val="351C75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R$150.000,00</a:t>
                      </a:r>
                    </a:p>
                  </a:txBody>
                  <a:tcPr marL="28575" marR="28575" marT="91425" marB="91425" anchor="b">
                    <a:lnB w="9525" cap="flat" cmpd="sng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lvl="0" rtl="0">
                        <a:lnSpc>
                          <a:spcPct val="100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pt-BR" sz="1300">
                          <a:solidFill>
                            <a:srgbClr val="351C75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Materiais e Insumos de suporte para atividades artísticas</a:t>
                      </a:r>
                    </a:p>
                  </a:txBody>
                  <a:tcPr marL="28575" marR="28575" marT="91425" marB="91425" anchor="b">
                    <a:lnT w="9525" cap="flat" cmpd="sng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 algn="r" rtl="0">
                        <a:lnSpc>
                          <a:spcPct val="100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pt-BR" sz="1300">
                          <a:solidFill>
                            <a:srgbClr val="351C75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R$0,00</a:t>
                      </a:r>
                    </a:p>
                  </a:txBody>
                  <a:tcPr marL="28575" marR="28575" marT="91425" marB="91425" anchor="b">
                    <a:lnT w="9525" cap="flat" cmpd="sng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lvl="0" rtl="0">
                        <a:lnSpc>
                          <a:spcPct val="100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pt-BR" sz="1300">
                          <a:solidFill>
                            <a:srgbClr val="351C75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Espelhos e tintas</a:t>
                      </a:r>
                    </a:p>
                  </a:txBody>
                  <a:tcPr marL="28575" marR="28575" marT="91425" marB="91425" anchor="b">
                    <a:lnT w="9525" cap="flat" cmpd="sng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 algn="r" rtl="0">
                        <a:lnSpc>
                          <a:spcPct val="100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pt-BR" sz="1300">
                          <a:solidFill>
                            <a:srgbClr val="351C75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R$40.000,00</a:t>
                      </a:r>
                    </a:p>
                  </a:txBody>
                  <a:tcPr marL="28575" marR="28575" marT="91425" marB="91425" anchor="b">
                    <a:lnT w="9525" cap="flat" cmpd="sng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lvl="0" rtl="0">
                        <a:lnSpc>
                          <a:spcPct val="100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pt-BR" sz="1300">
                          <a:solidFill>
                            <a:srgbClr val="351C75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Ferramentas</a:t>
                      </a:r>
                    </a:p>
                  </a:txBody>
                  <a:tcPr marL="28575" marR="28575" marT="91425" marB="91425" anchor="b">
                    <a:lnT w="9525" cap="flat" cmpd="sng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 algn="r" rtl="0">
                        <a:lnSpc>
                          <a:spcPct val="100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pt-BR" sz="1300">
                          <a:solidFill>
                            <a:srgbClr val="351C75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R$30.000,00</a:t>
                      </a:r>
                    </a:p>
                  </a:txBody>
                  <a:tcPr marL="28575" marR="28575" marT="91425" marB="91425" anchor="b">
                    <a:lnT w="9525" cap="flat" cmpd="sng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lvl="0" rtl="0">
                        <a:lnSpc>
                          <a:spcPct val="100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pt-BR" sz="1300">
                          <a:solidFill>
                            <a:srgbClr val="351C75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Linóleo</a:t>
                      </a:r>
                    </a:p>
                  </a:txBody>
                  <a:tcPr marL="28575" marR="28575" marT="91425" marB="91425" anchor="b">
                    <a:lnT w="9525" cap="flat" cmpd="sng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 algn="r" rtl="0">
                        <a:lnSpc>
                          <a:spcPct val="100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pt-BR" sz="1300">
                          <a:solidFill>
                            <a:srgbClr val="351C75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R$15.000,00</a:t>
                      </a:r>
                    </a:p>
                  </a:txBody>
                  <a:tcPr marL="28575" marR="28575" marT="91425" marB="91425" anchor="b">
                    <a:lnT w="9525" cap="flat" cmpd="sng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lvl="0" rtl="0">
                        <a:lnSpc>
                          <a:spcPct val="100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pt-BR" sz="1300">
                          <a:solidFill>
                            <a:srgbClr val="351C75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Tecidos</a:t>
                      </a:r>
                    </a:p>
                  </a:txBody>
                  <a:tcPr marL="28575" marR="28575" marT="91425" marB="91425" anchor="b">
                    <a:lnT w="9525" cap="flat" cmpd="sng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 algn="r" rtl="0">
                        <a:lnSpc>
                          <a:spcPct val="100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pt-BR" sz="1300">
                          <a:solidFill>
                            <a:srgbClr val="351C75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R$15.000,00</a:t>
                      </a:r>
                    </a:p>
                  </a:txBody>
                  <a:tcPr marL="28575" marR="28575" marT="91425" marB="91425" anchor="b">
                    <a:lnT w="9525" cap="flat" cmpd="sng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lvl="0" rtl="0">
                        <a:lnSpc>
                          <a:spcPct val="100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pt-BR" sz="1300">
                          <a:solidFill>
                            <a:srgbClr val="351C75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Territórios Criativos</a:t>
                      </a:r>
                    </a:p>
                  </a:txBody>
                  <a:tcPr marL="28575" marR="28575" marT="91425" marB="91425" anchor="b">
                    <a:lnT w="9525" cap="flat" cmpd="sng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lvl="0" algn="r" rtl="0">
                        <a:lnSpc>
                          <a:spcPct val="100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pt-BR" sz="1300">
                          <a:solidFill>
                            <a:srgbClr val="351C75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R$100.000,00</a:t>
                      </a:r>
                    </a:p>
                  </a:txBody>
                  <a:tcPr marL="28575" marR="28575" marT="91425" marB="91425" anchor="b">
                    <a:lnT w="9525" cap="flat" cmpd="sng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209550">
                <a:tc>
                  <a:txBody>
                    <a:bodyPr/>
                    <a:lstStyle/>
                    <a:p>
                      <a:pPr lvl="0" rtl="0">
                        <a:lnSpc>
                          <a:spcPct val="100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pt-BR" b="1">
                          <a:solidFill>
                            <a:srgbClr val="351C75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Orçamento Total da FMC</a:t>
                      </a:r>
                    </a:p>
                  </a:txBody>
                  <a:tcPr marL="28575" marR="28575" marT="91425" marB="91425" anchor="b">
                    <a:solidFill>
                      <a:srgbClr val="B4A7D6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rtl="0">
                        <a:lnSpc>
                          <a:spcPct val="100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pt-BR" b="1">
                          <a:solidFill>
                            <a:srgbClr val="351C75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R$7.111.415,37</a:t>
                      </a:r>
                    </a:p>
                  </a:txBody>
                  <a:tcPr marL="28575" marR="28575" marT="91425" marB="91425" anchor="b">
                    <a:solidFill>
                      <a:srgbClr val="B4A7D6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43" name="Shape 243"/>
          <p:cNvGraphicFramePr/>
          <p:nvPr/>
        </p:nvGraphicFramePr>
        <p:xfrm>
          <a:off x="1881812" y="30480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{7F77E74B-3DE5-4906-98BF-436CACFB48A4}</a:tableStyleId>
              </a:tblPr>
              <a:tblGrid>
                <a:gridCol w="2697600"/>
                <a:gridCol w="2682775"/>
              </a:tblGrid>
              <a:tr h="209550">
                <a:tc gridSpan="2">
                  <a:txBody>
                    <a:bodyPr/>
                    <a:lstStyle/>
                    <a:p>
                      <a:pPr lvl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pt-BR" sz="1600" b="1">
                          <a:solidFill>
                            <a:srgbClr val="FFFFFF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AÇÕES FINALÍSTICAS FMC 2017</a:t>
                      </a:r>
                    </a:p>
                  </a:txBody>
                  <a:tcPr marL="28575" marR="28575" marT="91425" marB="91425" anchor="b">
                    <a:solidFill>
                      <a:srgbClr val="CC0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</a:tr>
              <a:tr h="0">
                <a:tc>
                  <a:txBody>
                    <a:bodyPr/>
                    <a:lstStyle/>
                    <a:p>
                      <a:pPr lvl="0" rtl="0">
                        <a:lnSpc>
                          <a:spcPct val="115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pt-BR" b="1">
                          <a:solidFill>
                            <a:srgbClr val="990000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CATEGORIA/AÇÃO</a:t>
                      </a:r>
                    </a:p>
                  </a:txBody>
                  <a:tcPr marL="28575" marR="28575" marT="91425" marB="91425" anchor="b">
                    <a:solidFill>
                      <a:srgbClr val="F4CCCC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pt-BR" b="1">
                          <a:solidFill>
                            <a:srgbClr val="990000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VERBA</a:t>
                      </a:r>
                    </a:p>
                  </a:txBody>
                  <a:tcPr marL="28575" marR="28575" marT="91425" marB="91425" anchor="b">
                    <a:solidFill>
                      <a:srgbClr val="F4CCCC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lvl="0" rtl="0">
                        <a:lnSpc>
                          <a:spcPct val="115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pt-BR" sz="1300" b="1">
                          <a:solidFill>
                            <a:srgbClr val="990000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EVENTOS</a:t>
                      </a:r>
                    </a:p>
                  </a:txBody>
                  <a:tcPr marL="28575" marR="28575" marT="91425" marB="91425" anchor="b">
                    <a:lnB w="9525" cap="flat" cmpd="sng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pt-BR" sz="1300" b="1">
                          <a:solidFill>
                            <a:srgbClr val="990000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R$1.108.000,00</a:t>
                      </a:r>
                    </a:p>
                  </a:txBody>
                  <a:tcPr marL="28575" marR="28575" marT="91425" marB="91425" anchor="b">
                    <a:lnB w="9525" cap="flat" cmpd="sng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lvl="0" rtl="0">
                        <a:lnSpc>
                          <a:spcPct val="115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pt-BR" sz="1300">
                          <a:solidFill>
                            <a:srgbClr val="990000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      FLI</a:t>
                      </a:r>
                    </a:p>
                  </a:txBody>
                  <a:tcPr marL="28575" marR="28575" marT="91425" marB="91425" anchor="b">
                    <a:lnR w="9525" cap="flat" cmpd="sng">
                      <a:solidFill>
                        <a:srgbClr val="CCCCCC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pt-BR" sz="1300">
                          <a:solidFill>
                            <a:srgbClr val="990000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R$600.000,00</a:t>
                      </a:r>
                    </a:p>
                  </a:txBody>
                  <a:tcPr marL="28575" marR="28575" marT="91425" marB="91425" anchor="b">
                    <a:lnL w="9525" cap="flat" cmpd="sng">
                      <a:solidFill>
                        <a:srgbClr val="CCCCCC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9525" cap="flat" cmpd="sng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lvl="0" rtl="0">
                        <a:lnSpc>
                          <a:spcPct val="115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pt-BR" sz="1300">
                          <a:solidFill>
                            <a:srgbClr val="990000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      FIT</a:t>
                      </a:r>
                    </a:p>
                  </a:txBody>
                  <a:tcPr marL="28575" marR="28575" marT="91425" marB="91425" anchor="b">
                    <a:lnR w="9525" cap="flat" cmpd="sng">
                      <a:solidFill>
                        <a:srgbClr val="CCCCCC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pt-BR" sz="1300">
                          <a:solidFill>
                            <a:srgbClr val="990000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R$200.000,00</a:t>
                      </a:r>
                    </a:p>
                  </a:txBody>
                  <a:tcPr marL="28575" marR="28575" marT="91425" marB="91425" anchor="b">
                    <a:lnL w="9525" cap="flat" cmpd="sng">
                      <a:solidFill>
                        <a:srgbClr val="CCCCCC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9525" cap="flat" cmpd="sng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lvl="0" rtl="0">
                        <a:lnSpc>
                          <a:spcPct val="115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pt-BR" sz="1300">
                          <a:solidFill>
                            <a:srgbClr val="990000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      DESCONTORNO</a:t>
                      </a:r>
                    </a:p>
                  </a:txBody>
                  <a:tcPr marL="28575" marR="28575" marT="91425" marB="91425" anchor="b">
                    <a:lnR w="9525" cap="flat" cmpd="sng">
                      <a:solidFill>
                        <a:srgbClr val="CCCCCC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pt-BR" sz="1300">
                          <a:solidFill>
                            <a:srgbClr val="990000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R$150.000,00</a:t>
                      </a:r>
                    </a:p>
                  </a:txBody>
                  <a:tcPr marL="28575" marR="28575" marT="91425" marB="91425" anchor="b">
                    <a:lnL w="9525" cap="flat" cmpd="sng">
                      <a:solidFill>
                        <a:srgbClr val="CCCCCC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9525" cap="flat" cmpd="sng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lvl="0" rtl="0">
                        <a:lnSpc>
                          <a:spcPct val="115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pt-BR" sz="1300">
                          <a:solidFill>
                            <a:srgbClr val="990000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      NOTURNO NOS MUSEUS</a:t>
                      </a:r>
                    </a:p>
                  </a:txBody>
                  <a:tcPr marL="28575" marR="28575" marT="91425" marB="91425" anchor="b">
                    <a:lnR w="9525" cap="flat" cmpd="sng">
                      <a:solidFill>
                        <a:srgbClr val="CCCCCC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pt-BR" sz="1300">
                          <a:solidFill>
                            <a:srgbClr val="990000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R$140.000,00</a:t>
                      </a:r>
                    </a:p>
                  </a:txBody>
                  <a:tcPr marL="28575" marR="28575" marT="91425" marB="91425" anchor="b">
                    <a:lnL w="9525" cap="flat" cmpd="sng">
                      <a:solidFill>
                        <a:srgbClr val="CCCCCC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9525" cap="flat" cmpd="sng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lvl="0" rtl="0">
                        <a:lnSpc>
                          <a:spcPct val="115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pt-BR" sz="1300">
                          <a:solidFill>
                            <a:srgbClr val="990000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      PRIMAVERA NOS MUSEUS</a:t>
                      </a:r>
                    </a:p>
                  </a:txBody>
                  <a:tcPr marL="28575" marR="28575" marT="91425" marB="91425" anchor="b">
                    <a:lnR w="9525" cap="flat" cmpd="sng">
                      <a:solidFill>
                        <a:srgbClr val="CCCCCC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pt-BR" sz="1300">
                          <a:solidFill>
                            <a:srgbClr val="990000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R$9.000,00</a:t>
                      </a:r>
                    </a:p>
                  </a:txBody>
                  <a:tcPr marL="28575" marR="28575" marT="91425" marB="91425" anchor="b">
                    <a:lnL w="9525" cap="flat" cmpd="sng">
                      <a:solidFill>
                        <a:srgbClr val="CCCCCC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9525" cap="flat" cmpd="sng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lvl="0" rtl="0">
                        <a:lnSpc>
                          <a:spcPct val="115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pt-BR" sz="1300">
                          <a:solidFill>
                            <a:srgbClr val="990000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      SEMANA DOS MUSEUS</a:t>
                      </a:r>
                    </a:p>
                  </a:txBody>
                  <a:tcPr marL="28575" marR="28575" marT="91425" marB="91425" anchor="b">
                    <a:lnR w="9525" cap="flat" cmpd="sng">
                      <a:solidFill>
                        <a:srgbClr val="CCCCCC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lvl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pt-BR" sz="1300">
                          <a:solidFill>
                            <a:srgbClr val="990000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R$9.000,00</a:t>
                      </a:r>
                    </a:p>
                  </a:txBody>
                  <a:tcPr marL="28575" marR="28575" marT="91425" marB="91425" anchor="b">
                    <a:lnL w="9525" cap="flat" cmpd="sng">
                      <a:solidFill>
                        <a:srgbClr val="CCCCCC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9525" cap="flat" cmpd="sng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48" name="Shape 248"/>
          <p:cNvGraphicFramePr/>
          <p:nvPr/>
        </p:nvGraphicFramePr>
        <p:xfrm>
          <a:off x="1877125" y="15240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{7F77E74B-3DE5-4906-98BF-436CACFB48A4}</a:tableStyleId>
              </a:tblPr>
              <a:tblGrid>
                <a:gridCol w="2278625"/>
                <a:gridCol w="3110400"/>
                <a:gridCol w="1820900"/>
              </a:tblGrid>
              <a:tr h="392025">
                <a:tc>
                  <a:txBody>
                    <a:bodyPr/>
                    <a:lstStyle/>
                    <a:p>
                      <a:pPr lvl="0" rtl="0">
                        <a:lnSpc>
                          <a:spcPct val="100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pt-BR" b="1">
                          <a:solidFill>
                            <a:srgbClr val="990000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CATEGORIA/AÇÃO</a:t>
                      </a:r>
                    </a:p>
                  </a:txBody>
                  <a:tcPr marL="28575" marR="28575" marT="91425" marB="91425" anchor="b">
                    <a:lnB w="9525" cap="flat" cmpd="sng">
                      <a:solidFill>
                        <a:srgbClr val="999999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CCCC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rtl="0">
                        <a:lnSpc>
                          <a:spcPct val="100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pt-BR" b="1">
                          <a:solidFill>
                            <a:srgbClr val="990000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VERBA</a:t>
                      </a:r>
                    </a:p>
                  </a:txBody>
                  <a:tcPr marL="28575" marR="28575" marT="91425" marB="91425" anchor="b">
                    <a:lnB w="9525" cap="flat" cmpd="sng">
                      <a:solidFill>
                        <a:srgbClr val="999999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CCCC"/>
                    </a:solidFill>
                  </a:tcPr>
                </a:tc>
                <a:tc>
                  <a:txBody>
                    <a:bodyPr/>
                    <a:lstStyle/>
                    <a:p>
                      <a:pPr lvl="0" rtl="0">
                        <a:lnSpc>
                          <a:spcPct val="100000"/>
                        </a:lnSpc>
                        <a:spcBef>
                          <a:spcPts val="0"/>
                        </a:spcBef>
                        <a:buNone/>
                      </a:pPr>
                      <a:endParaRPr/>
                    </a:p>
                  </a:txBody>
                  <a:tcPr marL="28575" marR="28575" marT="91425" marB="91425" anchor="b">
                    <a:lnB w="9525" cap="flat" cmpd="sng">
                      <a:solidFill>
                        <a:srgbClr val="999999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92025">
                <a:tc>
                  <a:txBody>
                    <a:bodyPr/>
                    <a:lstStyle/>
                    <a:p>
                      <a:pPr lvl="0" rtl="0">
                        <a:lnSpc>
                          <a:spcPct val="100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pt-BR" sz="1300" b="1">
                          <a:solidFill>
                            <a:srgbClr val="990000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EQUIPAMENTOS</a:t>
                      </a:r>
                    </a:p>
                  </a:txBody>
                  <a:tcPr marL="28575" marR="28575" marT="91425" marB="91425" anchor="b">
                    <a:lnL w="9525" cap="flat" cmpd="sng">
                      <a:solidFill>
                        <a:srgbClr val="999999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CCCCCC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999999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rtl="0">
                        <a:lnSpc>
                          <a:spcPct val="100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pt-BR" sz="1300" b="1">
                          <a:solidFill>
                            <a:srgbClr val="990000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R$1.275.586,00</a:t>
                      </a:r>
                    </a:p>
                  </a:txBody>
                  <a:tcPr marL="28575" marR="28575" marT="91425" marB="91425" anchor="b">
                    <a:lnL w="9525" cap="flat" cmpd="sng">
                      <a:solidFill>
                        <a:srgbClr val="CCCCCC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999999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999999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rtl="0">
                        <a:lnSpc>
                          <a:spcPct val="100000"/>
                        </a:lnSpc>
                        <a:spcBef>
                          <a:spcPts val="0"/>
                        </a:spcBef>
                        <a:buNone/>
                      </a:pPr>
                      <a:endParaRPr/>
                    </a:p>
                  </a:txBody>
                  <a:tcPr marL="28575" marR="28575" marT="91425" marB="91425" anchor="b">
                    <a:lnL w="9525" cap="flat" cmpd="sng">
                      <a:solidFill>
                        <a:srgbClr val="999999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999999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999999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999999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9975">
                <a:tc>
                  <a:txBody>
                    <a:bodyPr/>
                    <a:lstStyle/>
                    <a:p>
                      <a:pPr lvl="0" rtl="0">
                        <a:lnSpc>
                          <a:spcPct val="100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pt-BR" sz="1200">
                          <a:solidFill>
                            <a:srgbClr val="990000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      MUSEU ABÍLIO BARRETO</a:t>
                      </a:r>
                    </a:p>
                  </a:txBody>
                  <a:tcPr marL="28575" marR="28575" marT="91425" marB="91425" anchor="b">
                    <a:lnL w="9525" cap="flat" cmpd="sng">
                      <a:solidFill>
                        <a:srgbClr val="999999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CCCCCC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 algn="r" rtl="0">
                        <a:lnSpc>
                          <a:spcPct val="100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pt-BR" sz="1200">
                          <a:solidFill>
                            <a:srgbClr val="990000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R$360.000,00</a:t>
                      </a:r>
                    </a:p>
                  </a:txBody>
                  <a:tcPr marL="28575" marR="28575" marT="91425" marB="91425" anchor="b">
                    <a:lnL w="9525" cap="flat" cmpd="sng">
                      <a:solidFill>
                        <a:srgbClr val="CCCCCC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999999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 rtl="0">
                        <a:lnSpc>
                          <a:spcPct val="100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pt-BR" sz="1000">
                          <a:solidFill>
                            <a:srgbClr val="666666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*exposições</a:t>
                      </a:r>
                    </a:p>
                  </a:txBody>
                  <a:tcPr marL="28575" marR="28575" marT="91425" marB="91425" anchor="b">
                    <a:lnL w="9525" cap="flat" cmpd="sng">
                      <a:solidFill>
                        <a:srgbClr val="999999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999999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999999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999999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9975">
                <a:tc>
                  <a:txBody>
                    <a:bodyPr/>
                    <a:lstStyle/>
                    <a:p>
                      <a:pPr lvl="0" rtl="0">
                        <a:lnSpc>
                          <a:spcPct val="100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pt-BR" sz="1200">
                          <a:solidFill>
                            <a:srgbClr val="990000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      MAP</a:t>
                      </a:r>
                    </a:p>
                  </a:txBody>
                  <a:tcPr marL="28575" marR="28575" marT="91425" marB="91425" anchor="b">
                    <a:lnL w="9525" cap="flat" cmpd="sng">
                      <a:solidFill>
                        <a:srgbClr val="999999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CCCCCC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 algn="r" rtl="0">
                        <a:lnSpc>
                          <a:spcPct val="100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pt-BR" sz="1200">
                          <a:solidFill>
                            <a:srgbClr val="990000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R$250.500,00</a:t>
                      </a:r>
                    </a:p>
                  </a:txBody>
                  <a:tcPr marL="28575" marR="28575" marT="91425" marB="91425" anchor="b">
                    <a:lnL w="9525" cap="flat" cmpd="sng">
                      <a:solidFill>
                        <a:srgbClr val="CCCCCC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999999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 rtl="0">
                        <a:lnSpc>
                          <a:spcPct val="100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pt-BR" sz="1000">
                          <a:solidFill>
                            <a:srgbClr val="666666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*exposição</a:t>
                      </a:r>
                    </a:p>
                  </a:txBody>
                  <a:tcPr marL="28575" marR="28575" marT="91425" marB="91425" anchor="b">
                    <a:lnL w="9525" cap="flat" cmpd="sng">
                      <a:solidFill>
                        <a:srgbClr val="999999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999999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999999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999999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9975">
                <a:tc>
                  <a:txBody>
                    <a:bodyPr/>
                    <a:lstStyle/>
                    <a:p>
                      <a:pPr lvl="0" rtl="0">
                        <a:lnSpc>
                          <a:spcPct val="100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pt-BR" sz="1200">
                          <a:solidFill>
                            <a:srgbClr val="990000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      CRAV</a:t>
                      </a:r>
                    </a:p>
                  </a:txBody>
                  <a:tcPr marL="28575" marR="28575" marT="91425" marB="91425" anchor="b">
                    <a:lnL w="9525" cap="flat" cmpd="sng">
                      <a:solidFill>
                        <a:srgbClr val="999999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CCCCCC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 algn="r" rtl="0">
                        <a:lnSpc>
                          <a:spcPct val="100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pt-BR" sz="1200">
                          <a:solidFill>
                            <a:srgbClr val="990000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R$167.000,00</a:t>
                      </a:r>
                    </a:p>
                  </a:txBody>
                  <a:tcPr marL="28575" marR="28575" marT="91425" marB="91425" anchor="b">
                    <a:lnL w="9525" cap="flat" cmpd="sng">
                      <a:solidFill>
                        <a:srgbClr val="CCCCCC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999999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 rtl="0">
                        <a:lnSpc>
                          <a:spcPct val="100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pt-BR" sz="1000">
                          <a:solidFill>
                            <a:srgbClr val="666666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*exposição 70.000</a:t>
                      </a:r>
                    </a:p>
                  </a:txBody>
                  <a:tcPr marL="28575" marR="28575" marT="91425" marB="91425" anchor="b">
                    <a:lnL w="9525" cap="flat" cmpd="sng">
                      <a:solidFill>
                        <a:srgbClr val="999999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999999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999999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999999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9975">
                <a:tc>
                  <a:txBody>
                    <a:bodyPr/>
                    <a:lstStyle/>
                    <a:p>
                      <a:pPr lvl="0" rtl="0">
                        <a:lnSpc>
                          <a:spcPct val="100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pt-BR" sz="1200">
                          <a:solidFill>
                            <a:srgbClr val="990000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      MUSEU DA MODA</a:t>
                      </a:r>
                    </a:p>
                  </a:txBody>
                  <a:tcPr marL="28575" marR="28575" marT="91425" marB="91425" anchor="b">
                    <a:lnL w="9525" cap="flat" cmpd="sng">
                      <a:solidFill>
                        <a:srgbClr val="999999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CCCCCC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 algn="r" rtl="0">
                        <a:lnSpc>
                          <a:spcPct val="100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pt-BR" sz="1200">
                          <a:solidFill>
                            <a:srgbClr val="990000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R$159.886,00</a:t>
                      </a:r>
                    </a:p>
                  </a:txBody>
                  <a:tcPr marL="28575" marR="28575" marT="91425" marB="91425" anchor="b">
                    <a:lnL w="9525" cap="flat" cmpd="sng">
                      <a:solidFill>
                        <a:srgbClr val="CCCCCC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999999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 rtl="0">
                        <a:lnSpc>
                          <a:spcPct val="100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pt-BR" sz="1000">
                          <a:solidFill>
                            <a:srgbClr val="666666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*150.000 exposição</a:t>
                      </a:r>
                    </a:p>
                  </a:txBody>
                  <a:tcPr marL="28575" marR="28575" marT="91425" marB="91425" anchor="b">
                    <a:lnL w="9525" cap="flat" cmpd="sng">
                      <a:solidFill>
                        <a:srgbClr val="999999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999999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999999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999999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8300">
                <a:tc>
                  <a:txBody>
                    <a:bodyPr/>
                    <a:lstStyle/>
                    <a:p>
                      <a:pPr lvl="0" rtl="0">
                        <a:lnSpc>
                          <a:spcPct val="100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pt-BR" sz="1200">
                          <a:solidFill>
                            <a:srgbClr val="990000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      CASA KUBITSCHEK</a:t>
                      </a:r>
                    </a:p>
                  </a:txBody>
                  <a:tcPr marL="28575" marR="28575" marT="91425" marB="91425" anchor="b">
                    <a:lnL w="9525" cap="flat" cmpd="sng">
                      <a:solidFill>
                        <a:srgbClr val="999999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CCCCCC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 algn="r" rtl="0">
                        <a:lnSpc>
                          <a:spcPct val="100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pt-BR" sz="1200">
                          <a:solidFill>
                            <a:srgbClr val="990000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R$58.500,00</a:t>
                      </a:r>
                    </a:p>
                  </a:txBody>
                  <a:tcPr marL="28575" marR="28575" marT="91425" marB="91425" anchor="b">
                    <a:lnL w="9525" cap="flat" cmpd="sng">
                      <a:solidFill>
                        <a:srgbClr val="CCCCCC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999999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 rtl="0">
                        <a:lnSpc>
                          <a:spcPct val="100000"/>
                        </a:lnSpc>
                        <a:spcBef>
                          <a:spcPts val="0"/>
                        </a:spcBef>
                        <a:buNone/>
                      </a:pPr>
                      <a:endParaRPr sz="1000"/>
                    </a:p>
                  </a:txBody>
                  <a:tcPr marL="28575" marR="28575" marT="91425" marB="91425" anchor="b">
                    <a:lnL w="9525" cap="flat" cmpd="sng">
                      <a:solidFill>
                        <a:srgbClr val="999999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999999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999999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999999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8300">
                <a:tc>
                  <a:txBody>
                    <a:bodyPr/>
                    <a:lstStyle/>
                    <a:p>
                      <a:pPr lvl="0" rtl="0">
                        <a:lnSpc>
                          <a:spcPct val="100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pt-BR" sz="1200">
                          <a:solidFill>
                            <a:srgbClr val="990000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      CASA DO BAILE</a:t>
                      </a:r>
                    </a:p>
                  </a:txBody>
                  <a:tcPr marL="28575" marR="28575" marT="91425" marB="91425" anchor="b">
                    <a:lnL w="9525" cap="flat" cmpd="sng">
                      <a:solidFill>
                        <a:srgbClr val="999999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CCCCCC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 algn="r" rtl="0">
                        <a:lnSpc>
                          <a:spcPct val="100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pt-BR" sz="1200">
                          <a:solidFill>
                            <a:srgbClr val="990000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R$50.000,00</a:t>
                      </a:r>
                    </a:p>
                  </a:txBody>
                  <a:tcPr marL="28575" marR="28575" marT="91425" marB="91425" anchor="b">
                    <a:lnL w="9525" cap="flat" cmpd="sng">
                      <a:solidFill>
                        <a:srgbClr val="CCCCCC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999999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 rtl="0">
                        <a:lnSpc>
                          <a:spcPct val="100000"/>
                        </a:lnSpc>
                        <a:spcBef>
                          <a:spcPts val="0"/>
                        </a:spcBef>
                        <a:buNone/>
                      </a:pPr>
                      <a:endParaRPr sz="1000"/>
                    </a:p>
                  </a:txBody>
                  <a:tcPr marL="28575" marR="28575" marT="91425" marB="91425" anchor="b">
                    <a:lnL w="9525" cap="flat" cmpd="sng">
                      <a:solidFill>
                        <a:srgbClr val="999999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999999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999999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999999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8300">
                <a:tc>
                  <a:txBody>
                    <a:bodyPr/>
                    <a:lstStyle/>
                    <a:p>
                      <a:pPr lvl="0" rtl="0">
                        <a:lnSpc>
                          <a:spcPct val="100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pt-BR" sz="1200">
                          <a:solidFill>
                            <a:srgbClr val="990000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      ARQUIVO PÚBLICO</a:t>
                      </a:r>
                    </a:p>
                  </a:txBody>
                  <a:tcPr marL="28575" marR="28575" marT="91425" marB="91425" anchor="b">
                    <a:lnL w="9525" cap="flat" cmpd="sng">
                      <a:solidFill>
                        <a:srgbClr val="999999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CCCCCC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 algn="r" rtl="0">
                        <a:lnSpc>
                          <a:spcPct val="100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pt-BR" sz="1200">
                          <a:solidFill>
                            <a:srgbClr val="990000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R$45.500,00</a:t>
                      </a:r>
                    </a:p>
                  </a:txBody>
                  <a:tcPr marL="28575" marR="28575" marT="91425" marB="91425" anchor="b">
                    <a:lnL w="9525" cap="flat" cmpd="sng">
                      <a:solidFill>
                        <a:srgbClr val="CCCCCC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999999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 rtl="0">
                        <a:lnSpc>
                          <a:spcPct val="100000"/>
                        </a:lnSpc>
                        <a:spcBef>
                          <a:spcPts val="0"/>
                        </a:spcBef>
                        <a:buNone/>
                      </a:pPr>
                      <a:endParaRPr sz="1000"/>
                    </a:p>
                  </a:txBody>
                  <a:tcPr marL="28575" marR="28575" marT="91425" marB="91425" anchor="b">
                    <a:lnL w="9525" cap="flat" cmpd="sng">
                      <a:solidFill>
                        <a:srgbClr val="999999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999999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999999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999999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9975">
                <a:tc>
                  <a:txBody>
                    <a:bodyPr/>
                    <a:lstStyle/>
                    <a:p>
                      <a:pPr lvl="0" rtl="0">
                        <a:lnSpc>
                          <a:spcPct val="100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pt-BR" sz="1200">
                          <a:solidFill>
                            <a:srgbClr val="990000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      TEATROS PÚBLICOS (3)</a:t>
                      </a:r>
                    </a:p>
                  </a:txBody>
                  <a:tcPr marL="28575" marR="28575" marT="91425" marB="91425" anchor="b">
                    <a:lnL w="9525" cap="flat" cmpd="sng">
                      <a:solidFill>
                        <a:srgbClr val="999999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CCCCCC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 algn="r" rtl="0">
                        <a:lnSpc>
                          <a:spcPct val="100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pt-BR" sz="1200">
                          <a:solidFill>
                            <a:srgbClr val="990000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R$40.000,00</a:t>
                      </a:r>
                    </a:p>
                  </a:txBody>
                  <a:tcPr marL="28575" marR="28575" marT="91425" marB="91425" anchor="b">
                    <a:lnL w="9525" cap="flat" cmpd="sng">
                      <a:solidFill>
                        <a:srgbClr val="CCCCCC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999999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 rtl="0">
                        <a:lnSpc>
                          <a:spcPct val="100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pt-BR" sz="1000">
                          <a:solidFill>
                            <a:srgbClr val="666666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13.333,33 por teatro</a:t>
                      </a:r>
                    </a:p>
                  </a:txBody>
                  <a:tcPr marL="28575" marR="28575" marT="91425" marB="91425" anchor="b">
                    <a:lnL w="9525" cap="flat" cmpd="sng">
                      <a:solidFill>
                        <a:srgbClr val="999999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999999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999999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999999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8300">
                <a:tc>
                  <a:txBody>
                    <a:bodyPr/>
                    <a:lstStyle/>
                    <a:p>
                      <a:pPr lvl="0" rtl="0">
                        <a:lnSpc>
                          <a:spcPct val="100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pt-BR" sz="1200">
                          <a:solidFill>
                            <a:srgbClr val="990000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      LAGOA DO NADO</a:t>
                      </a:r>
                    </a:p>
                  </a:txBody>
                  <a:tcPr marL="28575" marR="28575" marT="91425" marB="91425" anchor="b">
                    <a:lnL w="9525" cap="flat" cmpd="sng">
                      <a:solidFill>
                        <a:srgbClr val="999999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CCCCCC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 algn="r" rtl="0">
                        <a:lnSpc>
                          <a:spcPct val="100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pt-BR" sz="1200">
                          <a:solidFill>
                            <a:srgbClr val="990000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R$28.000,00</a:t>
                      </a:r>
                    </a:p>
                  </a:txBody>
                  <a:tcPr marL="28575" marR="28575" marT="91425" marB="91425" anchor="b">
                    <a:lnL w="9525" cap="flat" cmpd="sng">
                      <a:solidFill>
                        <a:srgbClr val="CCCCCC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999999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 rtl="0">
                        <a:lnSpc>
                          <a:spcPct val="100000"/>
                        </a:lnSpc>
                        <a:spcBef>
                          <a:spcPts val="0"/>
                        </a:spcBef>
                        <a:buNone/>
                      </a:pPr>
                      <a:endParaRPr sz="1000"/>
                    </a:p>
                  </a:txBody>
                  <a:tcPr marL="28575" marR="28575" marT="91425" marB="91425" anchor="b">
                    <a:lnL w="9525" cap="flat" cmpd="sng">
                      <a:solidFill>
                        <a:srgbClr val="999999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999999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999999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999999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8300">
                <a:tc>
                  <a:txBody>
                    <a:bodyPr/>
                    <a:lstStyle/>
                    <a:p>
                      <a:pPr lvl="0" rtl="0">
                        <a:lnSpc>
                          <a:spcPct val="100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pt-BR" sz="1200">
                          <a:solidFill>
                            <a:srgbClr val="990000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      CINE SANTA TEREZA</a:t>
                      </a:r>
                    </a:p>
                  </a:txBody>
                  <a:tcPr marL="28575" marR="28575" marT="91425" marB="91425" anchor="b">
                    <a:lnL w="9525" cap="flat" cmpd="sng">
                      <a:solidFill>
                        <a:srgbClr val="999999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CCCCCC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 algn="r" rtl="0">
                        <a:lnSpc>
                          <a:spcPct val="100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pt-BR" sz="1200">
                          <a:solidFill>
                            <a:srgbClr val="990000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R$16.200,00</a:t>
                      </a:r>
                    </a:p>
                  </a:txBody>
                  <a:tcPr marL="28575" marR="28575" marT="91425" marB="91425" anchor="b">
                    <a:lnL w="9525" cap="flat" cmpd="sng">
                      <a:solidFill>
                        <a:srgbClr val="CCCCCC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999999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 rtl="0">
                        <a:lnSpc>
                          <a:spcPct val="100000"/>
                        </a:lnSpc>
                        <a:spcBef>
                          <a:spcPts val="0"/>
                        </a:spcBef>
                        <a:buNone/>
                      </a:pPr>
                      <a:endParaRPr sz="1000"/>
                    </a:p>
                  </a:txBody>
                  <a:tcPr marL="28575" marR="28575" marT="91425" marB="91425" anchor="b">
                    <a:lnL w="9525" cap="flat" cmpd="sng">
                      <a:solidFill>
                        <a:srgbClr val="999999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999999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999999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999999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8300">
                <a:tc>
                  <a:txBody>
                    <a:bodyPr/>
                    <a:lstStyle/>
                    <a:p>
                      <a:pPr lvl="0" rtl="0">
                        <a:spcBef>
                          <a:spcPts val="0"/>
                        </a:spcBef>
                        <a:buNone/>
                      </a:pPr>
                      <a:r>
                        <a:rPr lang="pt-BR" sz="1200">
                          <a:solidFill>
                            <a:srgbClr val="990000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      CENTROS CULTURAIS (16)</a:t>
                      </a:r>
                    </a:p>
                  </a:txBody>
                  <a:tcPr marL="28575" marR="28575" marT="91425" marB="91425" anchor="b">
                    <a:lnL w="9525" cap="flat" cmpd="sng">
                      <a:solidFill>
                        <a:srgbClr val="999999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CCCCCC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 algn="r" rtl="0">
                        <a:spcBef>
                          <a:spcPts val="0"/>
                        </a:spcBef>
                        <a:buNone/>
                      </a:pPr>
                      <a:r>
                        <a:rPr lang="pt-BR" sz="1200">
                          <a:solidFill>
                            <a:srgbClr val="990000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R$100.000,00</a:t>
                      </a:r>
                    </a:p>
                  </a:txBody>
                  <a:tcPr marL="28575" marR="28575" marT="91425" marB="91425" anchor="b">
                    <a:lnL w="9525" cap="flat" cmpd="sng">
                      <a:solidFill>
                        <a:srgbClr val="CCCCCC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999999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 rtl="0">
                        <a:spcBef>
                          <a:spcPts val="0"/>
                        </a:spcBef>
                        <a:buNone/>
                      </a:pPr>
                      <a:r>
                        <a:rPr lang="pt-BR" sz="1000">
                          <a:solidFill>
                            <a:srgbClr val="666666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6.250 por centro cultural/ano</a:t>
                      </a:r>
                    </a:p>
                  </a:txBody>
                  <a:tcPr marL="28575" marR="28575" marT="91425" marB="91425" anchor="b">
                    <a:lnL w="9525" cap="flat" cmpd="sng">
                      <a:solidFill>
                        <a:srgbClr val="999999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999999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999999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999999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53" name="Shape 253"/>
          <p:cNvGraphicFramePr/>
          <p:nvPr/>
        </p:nvGraphicFramePr>
        <p:xfrm>
          <a:off x="1877125" y="284737"/>
          <a:ext cx="3000000" cy="3000000"/>
        </p:xfrm>
        <a:graphic>
          <a:graphicData uri="http://schemas.openxmlformats.org/drawingml/2006/table">
            <a:tbl>
              <a:tblPr>
                <a:noFill/>
                <a:tableStyleId>{7F77E74B-3DE5-4906-98BF-436CACFB48A4}</a:tableStyleId>
              </a:tblPr>
              <a:tblGrid>
                <a:gridCol w="2704475"/>
                <a:gridCol w="2689600"/>
              </a:tblGrid>
              <a:tr h="387175">
                <a:tc>
                  <a:txBody>
                    <a:bodyPr/>
                    <a:lstStyle/>
                    <a:p>
                      <a:pPr lvl="0" rtl="0">
                        <a:lnSpc>
                          <a:spcPct val="100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pt-BR" b="1">
                          <a:solidFill>
                            <a:srgbClr val="990000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CATEGORIA/AÇÃO</a:t>
                      </a:r>
                    </a:p>
                  </a:txBody>
                  <a:tcPr marL="28575" marR="28575" marT="91425" marB="91425" anchor="b">
                    <a:lnB w="9525" cap="flat" cmpd="sng">
                      <a:solidFill>
                        <a:srgbClr val="999999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CCCC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rtl="0">
                        <a:lnSpc>
                          <a:spcPct val="100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pt-BR" b="1">
                          <a:solidFill>
                            <a:srgbClr val="990000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VERBA</a:t>
                      </a:r>
                    </a:p>
                  </a:txBody>
                  <a:tcPr marL="28575" marR="28575" marT="91425" marB="91425" anchor="b">
                    <a:lnB w="9525" cap="flat" cmpd="sng">
                      <a:solidFill>
                        <a:srgbClr val="999999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CCCC"/>
                    </a:solidFill>
                  </a:tcPr>
                </a:tc>
              </a:tr>
              <a:tr h="377775">
                <a:tc>
                  <a:txBody>
                    <a:bodyPr/>
                    <a:lstStyle/>
                    <a:p>
                      <a:pPr lvl="0" rtl="0">
                        <a:lnSpc>
                          <a:spcPct val="100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pt-BR" sz="1300" b="1">
                          <a:solidFill>
                            <a:srgbClr val="990000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EQUIPAMENTOS</a:t>
                      </a:r>
                    </a:p>
                  </a:txBody>
                  <a:tcPr marL="28575" marR="28575" marT="91425" marB="91425" anchor="b">
                    <a:lnL w="9525" cap="flat" cmpd="sng">
                      <a:solidFill>
                        <a:srgbClr val="999999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CCCCCC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999999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rtl="0">
                        <a:lnSpc>
                          <a:spcPct val="100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pt-BR" sz="1300" b="1">
                          <a:solidFill>
                            <a:srgbClr val="990000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R$1.275.586,00</a:t>
                      </a:r>
                    </a:p>
                  </a:txBody>
                  <a:tcPr marL="28575" marR="28575" marT="91425" marB="91425" anchor="b">
                    <a:lnL w="9525" cap="flat" cmpd="sng">
                      <a:solidFill>
                        <a:srgbClr val="CCCCCC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999999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999999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77775">
                <a:tc>
                  <a:txBody>
                    <a:bodyPr/>
                    <a:lstStyle/>
                    <a:p>
                      <a:pPr lvl="0" rtl="0">
                        <a:lnSpc>
                          <a:spcPct val="100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pt-BR" sz="1300">
                          <a:solidFill>
                            <a:srgbClr val="990000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      EXPOSIÇÕES</a:t>
                      </a:r>
                    </a:p>
                  </a:txBody>
                  <a:tcPr marL="28575" marR="28575" marT="91425" marB="91425" anchor="b">
                    <a:lnR w="9525" cap="flat" cmpd="sng">
                      <a:solidFill>
                        <a:srgbClr val="CCCCCC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rtl="0">
                        <a:lnSpc>
                          <a:spcPct val="100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pt-BR" sz="1300">
                          <a:solidFill>
                            <a:srgbClr val="990000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R$830.000,00</a:t>
                      </a:r>
                    </a:p>
                  </a:txBody>
                  <a:tcPr marL="28575" marR="28575" marT="91425" marB="91425" anchor="b">
                    <a:lnL w="9525" cap="flat" cmpd="sng">
                      <a:solidFill>
                        <a:srgbClr val="CCCCCC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9525" cap="flat" cmpd="sng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77775">
                <a:tc>
                  <a:txBody>
                    <a:bodyPr/>
                    <a:lstStyle/>
                    <a:p>
                      <a:pPr lvl="0" rtl="0">
                        <a:lnSpc>
                          <a:spcPct val="100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pt-BR" sz="1300">
                          <a:solidFill>
                            <a:srgbClr val="990000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      ATIVIDADES/INFRA</a:t>
                      </a:r>
                    </a:p>
                  </a:txBody>
                  <a:tcPr marL="28575" marR="28575" marT="91425" marB="91425" anchor="b">
                    <a:lnR w="9525" cap="flat" cmpd="sng">
                      <a:solidFill>
                        <a:srgbClr val="CCCCCC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rtl="0">
                        <a:lnSpc>
                          <a:spcPct val="100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pt-BR" sz="1300">
                          <a:solidFill>
                            <a:srgbClr val="990000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R$445.586,00</a:t>
                      </a:r>
                    </a:p>
                  </a:txBody>
                  <a:tcPr marL="28575" marR="28575" marT="91425" marB="91425" anchor="b">
                    <a:lnL w="9525" cap="flat" cmpd="sng">
                      <a:solidFill>
                        <a:srgbClr val="CCCCCC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9525" cap="flat" cmpd="sng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58" name="Shape 258"/>
          <p:cNvGraphicFramePr/>
          <p:nvPr/>
        </p:nvGraphicFramePr>
        <p:xfrm>
          <a:off x="1877125" y="132337"/>
          <a:ext cx="3000000" cy="3000000"/>
        </p:xfrm>
        <a:graphic>
          <a:graphicData uri="http://schemas.openxmlformats.org/drawingml/2006/table">
            <a:tbl>
              <a:tblPr>
                <a:noFill/>
                <a:tableStyleId>{7F77E74B-3DE5-4906-98BF-436CACFB48A4}</a:tableStyleId>
              </a:tblPr>
              <a:tblGrid>
                <a:gridCol w="2704475"/>
                <a:gridCol w="2689600"/>
              </a:tblGrid>
              <a:tr h="387175">
                <a:tc>
                  <a:txBody>
                    <a:bodyPr/>
                    <a:lstStyle/>
                    <a:p>
                      <a:pPr lvl="0" rtl="0">
                        <a:lnSpc>
                          <a:spcPct val="100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pt-BR" b="1">
                          <a:solidFill>
                            <a:srgbClr val="990000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CATEGORIA/AÇÃO</a:t>
                      </a:r>
                    </a:p>
                  </a:txBody>
                  <a:tcPr marL="28575" marR="28575" marT="91425" marB="91425" anchor="b">
                    <a:solidFill>
                      <a:srgbClr val="F4CCCC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rtl="0">
                        <a:lnSpc>
                          <a:spcPct val="100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pt-BR" b="1">
                          <a:solidFill>
                            <a:srgbClr val="990000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VERBA</a:t>
                      </a:r>
                    </a:p>
                  </a:txBody>
                  <a:tcPr marL="28575" marR="28575" marT="91425" marB="91425" anchor="b">
                    <a:solidFill>
                      <a:srgbClr val="F4CCCC"/>
                    </a:solidFill>
                  </a:tcPr>
                </a:tc>
              </a:tr>
              <a:tr h="377775">
                <a:tc>
                  <a:txBody>
                    <a:bodyPr/>
                    <a:lstStyle/>
                    <a:p>
                      <a:pPr lvl="0" rtl="0">
                        <a:lnSpc>
                          <a:spcPct val="100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pt-BR" sz="1300" b="1">
                          <a:solidFill>
                            <a:srgbClr val="990000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INVESTIMENTO DIRETO</a:t>
                      </a:r>
                    </a:p>
                  </a:txBody>
                  <a:tcPr marL="28575" marR="28575" marT="91425" marB="91425" anchor="b">
                    <a:lnR w="9525" cap="flat" cmpd="sng">
                      <a:solidFill>
                        <a:srgbClr val="CCCCCC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9525" cap="flat" cmpd="sng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rtl="0">
                        <a:lnSpc>
                          <a:spcPct val="100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pt-BR" sz="1300" b="1">
                          <a:solidFill>
                            <a:srgbClr val="990000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R$4.337.879,37</a:t>
                      </a:r>
                    </a:p>
                  </a:txBody>
                  <a:tcPr marL="28575" marR="28575" marT="91425" marB="91425" anchor="b">
                    <a:lnL w="9525" cap="flat" cmpd="sng">
                      <a:solidFill>
                        <a:srgbClr val="CCCCCC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9525" cap="flat" cmpd="sng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77775">
                <a:tc>
                  <a:txBody>
                    <a:bodyPr/>
                    <a:lstStyle/>
                    <a:p>
                      <a:pPr lvl="0" rtl="0">
                        <a:lnSpc>
                          <a:spcPct val="100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pt-BR" sz="1300">
                          <a:solidFill>
                            <a:srgbClr val="990000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      ARENA</a:t>
                      </a:r>
                    </a:p>
                  </a:txBody>
                  <a:tcPr marL="28575" marR="28575" marT="91425" marB="91425" anchor="b">
                    <a:lnR w="9525" cap="flat" cmpd="sng">
                      <a:solidFill>
                        <a:srgbClr val="CCCCCC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 algn="r" rtl="0">
                        <a:lnSpc>
                          <a:spcPct val="100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pt-BR" sz="1300">
                          <a:solidFill>
                            <a:srgbClr val="990000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R$2.706.879,37</a:t>
                      </a:r>
                    </a:p>
                  </a:txBody>
                  <a:tcPr marL="28575" marR="28575" marT="91425" marB="91425" anchor="b">
                    <a:lnL w="9525" cap="flat" cmpd="sng">
                      <a:solidFill>
                        <a:srgbClr val="CCCCCC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9525" cap="flat" cmpd="sng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7775">
                <a:tc>
                  <a:txBody>
                    <a:bodyPr/>
                    <a:lstStyle/>
                    <a:p>
                      <a:pPr lvl="0" rtl="0">
                        <a:lnSpc>
                          <a:spcPct val="100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pt-BR" sz="1300">
                          <a:solidFill>
                            <a:srgbClr val="990000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      TELAS URBANAS</a:t>
                      </a:r>
                    </a:p>
                  </a:txBody>
                  <a:tcPr marL="28575" marR="28575" marT="91425" marB="91425" anchor="b">
                    <a:lnR w="9525" cap="flat" cmpd="sng">
                      <a:solidFill>
                        <a:srgbClr val="CCCCCC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 algn="r" rtl="0">
                        <a:lnSpc>
                          <a:spcPct val="100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pt-BR" sz="1300">
                          <a:solidFill>
                            <a:srgbClr val="990000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R$500.000,00</a:t>
                      </a:r>
                    </a:p>
                  </a:txBody>
                  <a:tcPr marL="28575" marR="28575" marT="91425" marB="91425" anchor="b">
                    <a:lnL w="9525" cap="flat" cmpd="sng">
                      <a:solidFill>
                        <a:srgbClr val="CCCCCC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9525" cap="flat" cmpd="sng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7775">
                <a:tc>
                  <a:txBody>
                    <a:bodyPr/>
                    <a:lstStyle/>
                    <a:p>
                      <a:pPr lvl="0" rtl="0">
                        <a:lnSpc>
                          <a:spcPct val="100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pt-BR" sz="1300">
                          <a:solidFill>
                            <a:srgbClr val="990000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      CENA MÚSICA</a:t>
                      </a:r>
                    </a:p>
                  </a:txBody>
                  <a:tcPr marL="28575" marR="28575" marT="91425" marB="91425" anchor="b">
                    <a:lnR w="9525" cap="flat" cmpd="sng">
                      <a:solidFill>
                        <a:srgbClr val="CCCCCC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 algn="r" rtl="0">
                        <a:lnSpc>
                          <a:spcPct val="100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pt-BR" sz="1300">
                          <a:solidFill>
                            <a:srgbClr val="990000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R$400.000,00</a:t>
                      </a:r>
                    </a:p>
                  </a:txBody>
                  <a:tcPr marL="28575" marR="28575" marT="91425" marB="91425" anchor="b">
                    <a:lnL w="9525" cap="flat" cmpd="sng">
                      <a:solidFill>
                        <a:srgbClr val="CCCCCC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9525" cap="flat" cmpd="sng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7775">
                <a:tc>
                  <a:txBody>
                    <a:bodyPr/>
                    <a:lstStyle/>
                    <a:p>
                      <a:pPr lvl="0" rtl="0">
                        <a:lnSpc>
                          <a:spcPct val="100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pt-BR" sz="1300">
                          <a:solidFill>
                            <a:srgbClr val="990000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      EDITAL AUDIOVISUAL</a:t>
                      </a:r>
                    </a:p>
                  </a:txBody>
                  <a:tcPr marL="28575" marR="28575" marT="91425" marB="91425" anchor="b">
                    <a:lnR w="9525" cap="flat" cmpd="sng">
                      <a:solidFill>
                        <a:srgbClr val="CCCCCC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 algn="r" rtl="0">
                        <a:lnSpc>
                          <a:spcPct val="100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pt-BR" sz="1300">
                          <a:solidFill>
                            <a:srgbClr val="990000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R$250.000,00</a:t>
                      </a:r>
                    </a:p>
                  </a:txBody>
                  <a:tcPr marL="28575" marR="28575" marT="91425" marB="91425" anchor="b">
                    <a:lnL w="9525" cap="flat" cmpd="sng">
                      <a:solidFill>
                        <a:srgbClr val="CCCCCC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9525" cap="flat" cmpd="sng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7775">
                <a:tc>
                  <a:txBody>
                    <a:bodyPr/>
                    <a:lstStyle/>
                    <a:p>
                      <a:pPr lvl="0" rtl="0">
                        <a:lnSpc>
                          <a:spcPct val="100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pt-BR" sz="1300">
                          <a:solidFill>
                            <a:srgbClr val="990000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      CONCURSO LIT 2016</a:t>
                      </a:r>
                    </a:p>
                  </a:txBody>
                  <a:tcPr marL="28575" marR="28575" marT="91425" marB="91425" anchor="b">
                    <a:lnR w="9525" cap="flat" cmpd="sng">
                      <a:solidFill>
                        <a:srgbClr val="CCCCCC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 algn="r" rtl="0">
                        <a:lnSpc>
                          <a:spcPct val="100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pt-BR" sz="1300">
                          <a:solidFill>
                            <a:srgbClr val="990000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R$200.000,00</a:t>
                      </a:r>
                    </a:p>
                  </a:txBody>
                  <a:tcPr marL="28575" marR="28575" marT="91425" marB="91425" anchor="b">
                    <a:lnL w="9525" cap="flat" cmpd="sng">
                      <a:solidFill>
                        <a:srgbClr val="CCCCCC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9525" cap="flat" cmpd="sng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7775">
                <a:tc>
                  <a:txBody>
                    <a:bodyPr/>
                    <a:lstStyle/>
                    <a:p>
                      <a:pPr lvl="0" rtl="0">
                        <a:lnSpc>
                          <a:spcPct val="100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pt-BR" sz="1300">
                          <a:solidFill>
                            <a:srgbClr val="990000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      CONCURSO LIT 2017</a:t>
                      </a:r>
                    </a:p>
                  </a:txBody>
                  <a:tcPr marL="28575" marR="28575" marT="91425" marB="91425" anchor="b">
                    <a:lnR w="9525" cap="flat" cmpd="sng">
                      <a:solidFill>
                        <a:srgbClr val="CCCCCC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 algn="r" rtl="0">
                        <a:lnSpc>
                          <a:spcPct val="100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pt-BR" sz="1300">
                          <a:solidFill>
                            <a:srgbClr val="990000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R$136.000,00</a:t>
                      </a:r>
                    </a:p>
                  </a:txBody>
                  <a:tcPr marL="28575" marR="28575" marT="91425" marB="91425" anchor="b">
                    <a:lnL w="9525" cap="flat" cmpd="sng">
                      <a:solidFill>
                        <a:srgbClr val="CCCCCC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9525" cap="flat" cmpd="sng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7775">
                <a:tc>
                  <a:txBody>
                    <a:bodyPr/>
                    <a:lstStyle/>
                    <a:p>
                      <a:pPr lvl="0" rtl="0">
                        <a:lnSpc>
                          <a:spcPct val="100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pt-BR" sz="1300">
                          <a:solidFill>
                            <a:srgbClr val="990000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      </a:t>
                      </a:r>
                      <a:r>
                        <a:rPr lang="pt-BR" sz="1300">
                          <a:solidFill>
                            <a:srgbClr val="FF9900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TERRITÓRIOS CRIATIVOS</a:t>
                      </a:r>
                    </a:p>
                  </a:txBody>
                  <a:tcPr marL="28575" marR="28575" marT="91425" marB="91425" anchor="b">
                    <a:lnR w="9525" cap="flat" cmpd="sng">
                      <a:solidFill>
                        <a:srgbClr val="CCCCCC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 algn="r" rtl="0">
                        <a:lnSpc>
                          <a:spcPct val="100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pt-BR" sz="1300">
                          <a:solidFill>
                            <a:srgbClr val="FF9900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R$100.000,00</a:t>
                      </a:r>
                    </a:p>
                  </a:txBody>
                  <a:tcPr marL="28575" marR="28575" marT="91425" marB="91425" anchor="b">
                    <a:lnL w="9525" cap="flat" cmpd="sng">
                      <a:solidFill>
                        <a:srgbClr val="CCCCCC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9525" cap="flat" cmpd="sng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7775">
                <a:tc>
                  <a:txBody>
                    <a:bodyPr/>
                    <a:lstStyle/>
                    <a:p>
                      <a:pPr lvl="0" rtl="0">
                        <a:lnSpc>
                          <a:spcPct val="100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pt-BR" sz="1300">
                          <a:solidFill>
                            <a:srgbClr val="990000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      MESTRES CULTURA POP</a:t>
                      </a:r>
                    </a:p>
                  </a:txBody>
                  <a:tcPr marL="28575" marR="28575" marT="91425" marB="91425" anchor="b">
                    <a:lnR w="9525" cap="flat" cmpd="sng">
                      <a:solidFill>
                        <a:srgbClr val="CCCCCC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 algn="r" rtl="0">
                        <a:lnSpc>
                          <a:spcPct val="100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pt-BR" sz="1300">
                          <a:solidFill>
                            <a:srgbClr val="990000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R$45.000,00</a:t>
                      </a:r>
                    </a:p>
                  </a:txBody>
                  <a:tcPr marL="28575" marR="28575" marT="91425" marB="91425" anchor="b">
                    <a:lnL w="9525" cap="flat" cmpd="sng">
                      <a:solidFill>
                        <a:srgbClr val="CCCCCC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9525" cap="flat" cmpd="sng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63" name="Shape 263"/>
          <p:cNvGraphicFramePr/>
          <p:nvPr/>
        </p:nvGraphicFramePr>
        <p:xfrm>
          <a:off x="1877125" y="13235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{7F77E74B-3DE5-4906-98BF-436CACFB48A4}</a:tableStyleId>
              </a:tblPr>
              <a:tblGrid>
                <a:gridCol w="2704475"/>
                <a:gridCol w="2689600"/>
              </a:tblGrid>
              <a:tr h="209550">
                <a:tc>
                  <a:txBody>
                    <a:bodyPr/>
                    <a:lstStyle/>
                    <a:p>
                      <a:pPr lvl="0" rtl="0">
                        <a:lnSpc>
                          <a:spcPct val="100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pt-BR" b="1">
                          <a:solidFill>
                            <a:srgbClr val="990000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CATEGORIA/AÇÃO</a:t>
                      </a:r>
                    </a:p>
                  </a:txBody>
                  <a:tcPr marL="28575" marR="28575" marT="91425" marB="91425" anchor="b">
                    <a:solidFill>
                      <a:srgbClr val="F4CCCC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rtl="0">
                        <a:lnSpc>
                          <a:spcPct val="100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pt-BR" b="1">
                          <a:solidFill>
                            <a:srgbClr val="990000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VERBA</a:t>
                      </a:r>
                    </a:p>
                  </a:txBody>
                  <a:tcPr marL="28575" marR="28575" marT="91425" marB="91425" anchor="b">
                    <a:solidFill>
                      <a:srgbClr val="F4CCCC"/>
                    </a:solidFill>
                  </a:tcPr>
                </a:tc>
              </a:tr>
              <a:tr h="333375">
                <a:tc>
                  <a:txBody>
                    <a:bodyPr/>
                    <a:lstStyle/>
                    <a:p>
                      <a:pPr lvl="0" rtl="0">
                        <a:lnSpc>
                          <a:spcPct val="100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pt-BR" sz="1300" b="1">
                          <a:solidFill>
                            <a:srgbClr val="990000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GESTÃO E POLÍTICAS CULTURAIS:</a:t>
                      </a:r>
                    </a:p>
                  </a:txBody>
                  <a:tcPr marL="28575" marR="28575" marT="91425" marB="91425" anchor="b">
                    <a:lnR w="9525" cap="flat" cmpd="sng">
                      <a:solidFill>
                        <a:srgbClr val="CCCCCC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9525" cap="flat" cmpd="sng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rtl="0">
                        <a:lnSpc>
                          <a:spcPct val="100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pt-BR" sz="1300" b="1">
                          <a:solidFill>
                            <a:srgbClr val="990000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R$247.000,00</a:t>
                      </a:r>
                    </a:p>
                  </a:txBody>
                  <a:tcPr marL="28575" marR="28575" marT="91425" marB="91425" anchor="b">
                    <a:lnL w="9525" cap="flat" cmpd="sng">
                      <a:solidFill>
                        <a:srgbClr val="CCCCCC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9525" cap="flat" cmpd="sng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lvl="0" rtl="0">
                        <a:lnSpc>
                          <a:spcPct val="100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pt-BR" sz="1300">
                          <a:solidFill>
                            <a:srgbClr val="990000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      FÓRUNS ESPECÍFICOS</a:t>
                      </a:r>
                    </a:p>
                  </a:txBody>
                  <a:tcPr marL="28575" marR="28575" marT="91425" marB="91425" anchor="b">
                    <a:lnR w="9525" cap="flat" cmpd="sng">
                      <a:solidFill>
                        <a:srgbClr val="CCCCCC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 algn="r" rtl="0">
                        <a:lnSpc>
                          <a:spcPct val="100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pt-BR" sz="1300">
                          <a:solidFill>
                            <a:srgbClr val="990000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R$80.000,00</a:t>
                      </a:r>
                    </a:p>
                  </a:txBody>
                  <a:tcPr marL="28575" marR="28575" marT="91425" marB="91425" anchor="b">
                    <a:lnL w="9525" cap="flat" cmpd="sng">
                      <a:solidFill>
                        <a:srgbClr val="CCCCCC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9525" cap="flat" cmpd="sng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lvl="0" rtl="0">
                        <a:lnSpc>
                          <a:spcPct val="100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pt-BR" sz="1300">
                          <a:solidFill>
                            <a:srgbClr val="990000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      RECURSOS HUMANOS</a:t>
                      </a:r>
                    </a:p>
                  </a:txBody>
                  <a:tcPr marL="28575" marR="28575" marT="91425" marB="91425" anchor="b">
                    <a:lnR w="9525" cap="flat" cmpd="sng">
                      <a:solidFill>
                        <a:srgbClr val="CCCCCC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 algn="r" rtl="0">
                        <a:lnSpc>
                          <a:spcPct val="100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pt-BR" sz="1300">
                          <a:solidFill>
                            <a:srgbClr val="990000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R$70.000,00</a:t>
                      </a:r>
                    </a:p>
                  </a:txBody>
                  <a:tcPr marL="28575" marR="28575" marT="91425" marB="91425" anchor="b">
                    <a:lnL w="9525" cap="flat" cmpd="sng">
                      <a:solidFill>
                        <a:srgbClr val="CCCCCC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9525" cap="flat" cmpd="sng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lvl="0" rtl="0">
                        <a:lnSpc>
                          <a:spcPct val="100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pt-BR" sz="1300">
                          <a:solidFill>
                            <a:srgbClr val="990000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      FÓRUM DE SECRETÁRIOS</a:t>
                      </a:r>
                    </a:p>
                  </a:txBody>
                  <a:tcPr marL="28575" marR="28575" marT="91425" marB="91425" anchor="b">
                    <a:lnR w="9525" cap="flat" cmpd="sng">
                      <a:solidFill>
                        <a:srgbClr val="CCCCCC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 algn="r" rtl="0">
                        <a:lnSpc>
                          <a:spcPct val="100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pt-BR" sz="1300">
                          <a:solidFill>
                            <a:srgbClr val="990000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R$60.000,00</a:t>
                      </a:r>
                    </a:p>
                  </a:txBody>
                  <a:tcPr marL="28575" marR="28575" marT="91425" marB="91425" anchor="b">
                    <a:lnL w="9525" cap="flat" cmpd="sng">
                      <a:solidFill>
                        <a:srgbClr val="CCCCCC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9525" cap="flat" cmpd="sng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lvl="0" rtl="0">
                        <a:lnSpc>
                          <a:spcPct val="100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pt-BR" sz="1300">
                          <a:solidFill>
                            <a:srgbClr val="990000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      CONFERÊNCIA</a:t>
                      </a:r>
                    </a:p>
                  </a:txBody>
                  <a:tcPr marL="28575" marR="28575" marT="91425" marB="91425" anchor="b">
                    <a:lnR w="9525" cap="flat" cmpd="sng">
                      <a:solidFill>
                        <a:srgbClr val="CCCCCC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 algn="r" rtl="0">
                        <a:lnSpc>
                          <a:spcPct val="100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pt-BR" sz="1300">
                          <a:solidFill>
                            <a:srgbClr val="990000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R$20.000,00</a:t>
                      </a:r>
                    </a:p>
                  </a:txBody>
                  <a:tcPr marL="28575" marR="28575" marT="91425" marB="91425" anchor="b">
                    <a:lnL w="9525" cap="flat" cmpd="sng">
                      <a:solidFill>
                        <a:srgbClr val="CCCCCC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9525" cap="flat" cmpd="sng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lvl="0" rtl="0">
                        <a:lnSpc>
                          <a:spcPct val="100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pt-BR" sz="1300">
                          <a:solidFill>
                            <a:srgbClr val="990000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      SISTEMA DE MUSEUS</a:t>
                      </a:r>
                    </a:p>
                  </a:txBody>
                  <a:tcPr marL="28575" marR="28575" marT="91425" marB="91425" anchor="b">
                    <a:lnR w="9525" cap="flat" cmpd="sng">
                      <a:solidFill>
                        <a:srgbClr val="CCCCCC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 algn="r" rtl="0">
                        <a:lnSpc>
                          <a:spcPct val="100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pt-BR" sz="1300">
                          <a:solidFill>
                            <a:srgbClr val="990000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R$17.000,00</a:t>
                      </a:r>
                    </a:p>
                  </a:txBody>
                  <a:tcPr marL="28575" marR="28575" marT="91425" marB="91425" anchor="b">
                    <a:lnL w="9525" cap="flat" cmpd="sng">
                      <a:solidFill>
                        <a:srgbClr val="CCCCCC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9525" cap="flat" cmpd="sng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750">
                <a:tc>
                  <a:txBody>
                    <a:bodyPr/>
                    <a:lstStyle/>
                    <a:p>
                      <a:pPr lvl="0" rtl="0">
                        <a:lnSpc>
                          <a:spcPct val="100000"/>
                        </a:lnSpc>
                        <a:spcBef>
                          <a:spcPts val="0"/>
                        </a:spcBef>
                        <a:buNone/>
                      </a:pPr>
                      <a:endParaRPr sz="600"/>
                    </a:p>
                  </a:txBody>
                  <a:tcPr marL="28575" marR="28575" marT="91425" marB="91425" anchor="b">
                    <a:lnR w="9525" cap="flat" cmpd="sng">
                      <a:solidFill>
                        <a:srgbClr val="CCCCCC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CCCCCC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 rtl="0">
                        <a:lnSpc>
                          <a:spcPct val="100000"/>
                        </a:lnSpc>
                        <a:spcBef>
                          <a:spcPts val="0"/>
                        </a:spcBef>
                        <a:buNone/>
                      </a:pPr>
                      <a:endParaRPr sz="600"/>
                    </a:p>
                  </a:txBody>
                  <a:tcPr marL="28575" marR="28575" marT="91425" marB="91425" anchor="b">
                    <a:lnL w="9525" cap="flat" cmpd="sng">
                      <a:solidFill>
                        <a:srgbClr val="CCCCCC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9525" cap="flat" cmpd="sng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CCCCCC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lvl="0" rtl="0">
                        <a:lnSpc>
                          <a:spcPct val="100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pt-BR" sz="1300" b="1">
                          <a:solidFill>
                            <a:srgbClr val="990000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INFRA E OUTROS</a:t>
                      </a:r>
                    </a:p>
                  </a:txBody>
                  <a:tcPr marL="28575" marR="28575" marT="91425" marB="91425" anchor="b">
                    <a:lnR w="9525" cap="flat" cmpd="sng">
                      <a:solidFill>
                        <a:srgbClr val="CCCCCC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CCCCCC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rtl="0">
                        <a:lnSpc>
                          <a:spcPct val="100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pt-BR" sz="1300" b="1">
                          <a:solidFill>
                            <a:srgbClr val="990000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R$142.950,00</a:t>
                      </a:r>
                    </a:p>
                  </a:txBody>
                  <a:tcPr marL="28575" marR="28575" marT="91425" marB="91425" anchor="b">
                    <a:lnL w="9525" cap="flat" cmpd="sng">
                      <a:solidFill>
                        <a:srgbClr val="CCCCCC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9525" cap="flat" cmpd="sng">
                      <a:solidFill>
                        <a:srgbClr val="CCCCCC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lvl="0" rtl="0">
                        <a:lnSpc>
                          <a:spcPct val="100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pt-BR" sz="1300">
                          <a:solidFill>
                            <a:srgbClr val="990000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      Bilheteria teatros</a:t>
                      </a:r>
                    </a:p>
                  </a:txBody>
                  <a:tcPr marL="28575" marR="28575" marT="91425" marB="91425" anchor="b">
                    <a:lnR w="9525" cap="flat" cmpd="sng">
                      <a:solidFill>
                        <a:srgbClr val="CCCCCC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rtl="0">
                        <a:lnSpc>
                          <a:spcPct val="100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pt-BR" sz="1300">
                          <a:solidFill>
                            <a:srgbClr val="990000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R$6.000,00</a:t>
                      </a:r>
                    </a:p>
                  </a:txBody>
                  <a:tcPr marL="28575" marR="28575" marT="91425" marB="91425" anchor="b">
                    <a:lnL w="9525" cap="flat" cmpd="sng">
                      <a:solidFill>
                        <a:srgbClr val="CCCCCC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9525" cap="flat" cmpd="sng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lvl="0" rtl="0">
                        <a:lnSpc>
                          <a:spcPct val="100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pt-BR" sz="1300">
                          <a:solidFill>
                            <a:srgbClr val="990000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      Outros</a:t>
                      </a:r>
                    </a:p>
                  </a:txBody>
                  <a:tcPr marL="28575" marR="28575" marT="91425" marB="91425" anchor="b">
                    <a:lnR w="9525" cap="flat" cmpd="sng">
                      <a:solidFill>
                        <a:srgbClr val="CCCCCC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rtl="0">
                        <a:lnSpc>
                          <a:spcPct val="100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pt-BR" sz="1300">
                          <a:solidFill>
                            <a:srgbClr val="990000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R$136.950,00</a:t>
                      </a:r>
                    </a:p>
                  </a:txBody>
                  <a:tcPr marL="28575" marR="28575" marT="91425" marB="91425" anchor="b">
                    <a:lnL w="9525" cap="flat" cmpd="sng">
                      <a:solidFill>
                        <a:srgbClr val="CCCCCC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9525" cap="flat" cmpd="sng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18600">
                <a:tc>
                  <a:txBody>
                    <a:bodyPr/>
                    <a:lstStyle/>
                    <a:p>
                      <a:pPr lvl="0" rtl="0">
                        <a:lnSpc>
                          <a:spcPct val="100000"/>
                        </a:lnSpc>
                        <a:spcBef>
                          <a:spcPts val="0"/>
                        </a:spcBef>
                        <a:buNone/>
                      </a:pPr>
                      <a:endParaRPr sz="600"/>
                    </a:p>
                  </a:txBody>
                  <a:tcPr marL="28575" marR="28575" marT="91425" marB="91425" anchor="b">
                    <a:lnR w="9525" cap="flat" cmpd="sng">
                      <a:solidFill>
                        <a:srgbClr val="CCCCCC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 rtl="0">
                        <a:lnSpc>
                          <a:spcPct val="100000"/>
                        </a:lnSpc>
                        <a:spcBef>
                          <a:spcPts val="0"/>
                        </a:spcBef>
                        <a:buNone/>
                      </a:pPr>
                      <a:endParaRPr sz="600"/>
                    </a:p>
                  </a:txBody>
                  <a:tcPr marL="28575" marR="28575" marT="91425" marB="91425" anchor="b">
                    <a:lnL w="9525" cap="flat" cmpd="sng">
                      <a:solidFill>
                        <a:srgbClr val="CCCCCC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9525" cap="flat" cmpd="sng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3375">
                <a:tc>
                  <a:txBody>
                    <a:bodyPr/>
                    <a:lstStyle/>
                    <a:p>
                      <a:pPr lvl="0" rtl="0">
                        <a:lnSpc>
                          <a:spcPct val="100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pt-BR" sz="1300" b="1">
                          <a:solidFill>
                            <a:srgbClr val="990000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PREVISÃO ORÇAMENTÁRIA</a:t>
                      </a:r>
                    </a:p>
                  </a:txBody>
                  <a:tcPr marL="28575" marR="28575" marT="91425" marB="91425" anchor="b">
                    <a:lnL w="9525" cap="flat" cmpd="sng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CCCCCC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rtl="0">
                        <a:lnSpc>
                          <a:spcPct val="100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pt-BR" sz="1300" b="1">
                          <a:solidFill>
                            <a:srgbClr val="990000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R$7.111.415,37</a:t>
                      </a:r>
                    </a:p>
                  </a:txBody>
                  <a:tcPr marL="28575" marR="28575" marT="91425" marB="91425" anchor="b">
                    <a:lnL w="9525" cap="flat" cmpd="sng">
                      <a:solidFill>
                        <a:srgbClr val="CCCCCC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theme/theme1.xml><?xml version="1.0" encoding="utf-8"?>
<a:theme xmlns:a="http://schemas.openxmlformats.org/drawingml/2006/main" name="modern-writer">
  <a:themeElements>
    <a:clrScheme name="Modern Writer">
      <a:dk1>
        <a:srgbClr val="E91D63"/>
      </a:dk1>
      <a:lt1>
        <a:srgbClr val="FFFFFF"/>
      </a:lt1>
      <a:dk2>
        <a:srgbClr val="424242"/>
      </a:dk2>
      <a:lt2>
        <a:srgbClr val="999999"/>
      </a:lt2>
      <a:accent1>
        <a:srgbClr val="607D8B"/>
      </a:accent1>
      <a:accent2>
        <a:srgbClr val="673AB7"/>
      </a:accent2>
      <a:accent3>
        <a:srgbClr val="9C26B0"/>
      </a:accent3>
      <a:accent4>
        <a:srgbClr val="0090AC"/>
      </a:accent4>
      <a:accent5>
        <a:srgbClr val="01AFD1"/>
      </a:accent5>
      <a:accent6>
        <a:srgbClr val="F8E71C"/>
      </a:accent6>
      <a:hlink>
        <a:srgbClr val="01AFD1"/>
      </a:hlink>
      <a:folHlink>
        <a:srgbClr val="01AFD1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simple-light-2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Custom Theme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754</Words>
  <Application>Microsoft Office PowerPoint</Application>
  <PresentationFormat>Apresentação na tela (16:9)</PresentationFormat>
  <Paragraphs>311</Paragraphs>
  <Slides>18</Slides>
  <Notes>18</Notes>
  <HiddenSlides>0</HiddenSlides>
  <MMClips>0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2</vt:i4>
      </vt:variant>
      <vt:variant>
        <vt:lpstr>Títulos de slides</vt:lpstr>
      </vt:variant>
      <vt:variant>
        <vt:i4>18</vt:i4>
      </vt:variant>
    </vt:vector>
  </HeadingPairs>
  <TitlesOfParts>
    <vt:vector size="25" baseType="lpstr">
      <vt:lpstr>Arial</vt:lpstr>
      <vt:lpstr>Source Code Pro</vt:lpstr>
      <vt:lpstr>Calibri</vt:lpstr>
      <vt:lpstr>Oswald</vt:lpstr>
      <vt:lpstr>Cambria</vt:lpstr>
      <vt:lpstr>modern-writer</vt:lpstr>
      <vt:lpstr>simple-light-2</vt:lpstr>
      <vt:lpstr>Orçamento da Cultura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Orçamento da Cultura</dc:title>
  <dc:creator>miguel</dc:creator>
  <cp:lastModifiedBy>miguel</cp:lastModifiedBy>
  <cp:revision>1</cp:revision>
  <dcterms:modified xsi:type="dcterms:W3CDTF">2017-04-05T19:03:12Z</dcterms:modified>
</cp:coreProperties>
</file>