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4" r:id="rId6"/>
    <p:sldId id="261" r:id="rId7"/>
    <p:sldId id="263" r:id="rId8"/>
    <p:sldId id="260" r:id="rId9"/>
    <p:sldId id="262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797675" cy="9928225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5" roundtripDataSignature="AMtx7mifdgi2bKQ/xI/WzOUd3ztGksdRG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5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35" Type="http://customschemas.google.com/relationships/presentationmetadata" Target="metadata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png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image" Target="../media/image30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5659" cy="4981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50443" y="0"/>
            <a:ext cx="2945659" cy="4981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4193742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5" name="Google Shape;105;p1:notes"/>
          <p:cNvSpPr txBox="1">
            <a:spLocks noGrp="1"/>
          </p:cNvSpPr>
          <p:nvPr>
            <p:ph type="body" idx="1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1:notes"/>
          <p:cNvSpPr txBox="1">
            <a:spLocks noGrp="1"/>
          </p:cNvSpPr>
          <p:nvPr>
            <p:ph type="sldNum" idx="12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20346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2" name="Google Shape;112;p2:notes"/>
          <p:cNvSpPr txBox="1">
            <a:spLocks noGrp="1"/>
          </p:cNvSpPr>
          <p:nvPr>
            <p:ph type="body" idx="1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" name="Google Shape;113;p2:notes"/>
          <p:cNvSpPr txBox="1">
            <a:spLocks noGrp="1"/>
          </p:cNvSpPr>
          <p:nvPr>
            <p:ph type="sldNum" idx="12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623472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3:notes"/>
          <p:cNvSpPr txBox="1">
            <a:spLocks noGrp="1"/>
          </p:cNvSpPr>
          <p:nvPr>
            <p:ph type="body" idx="1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093571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4:notes"/>
          <p:cNvSpPr txBox="1">
            <a:spLocks noGrp="1"/>
          </p:cNvSpPr>
          <p:nvPr>
            <p:ph type="body" idx="1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" name="Google Shape;12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194181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9:notes"/>
          <p:cNvSpPr txBox="1">
            <a:spLocks noGrp="1"/>
          </p:cNvSpPr>
          <p:nvPr>
            <p:ph type="body" idx="1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46121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6:notes"/>
          <p:cNvSpPr txBox="1">
            <a:spLocks noGrp="1"/>
          </p:cNvSpPr>
          <p:nvPr>
            <p:ph type="body" idx="1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" name="Google Shape;14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812848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8:notes"/>
          <p:cNvSpPr txBox="1">
            <a:spLocks noGrp="1"/>
          </p:cNvSpPr>
          <p:nvPr>
            <p:ph type="body" idx="1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" name="Google Shape;16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660092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5:notes"/>
          <p:cNvSpPr txBox="1">
            <a:spLocks noGrp="1"/>
          </p:cNvSpPr>
          <p:nvPr>
            <p:ph type="body" idx="1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" name="Google Shape;13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70263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7:notes"/>
          <p:cNvSpPr txBox="1">
            <a:spLocks noGrp="1"/>
          </p:cNvSpPr>
          <p:nvPr>
            <p:ph type="body" idx="1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608013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0:notes"/>
          <p:cNvSpPr txBox="1">
            <a:spLocks noGrp="1"/>
          </p:cNvSpPr>
          <p:nvPr>
            <p:ph type="body" idx="1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614526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014616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2:notes"/>
          <p:cNvSpPr txBox="1">
            <a:spLocks noGrp="1"/>
          </p:cNvSpPr>
          <p:nvPr>
            <p:ph type="body" idx="1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2" name="Google Shape;192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292041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3:notes"/>
          <p:cNvSpPr txBox="1">
            <a:spLocks noGrp="1"/>
          </p:cNvSpPr>
          <p:nvPr>
            <p:ph type="body" idx="1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14935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4:notes"/>
          <p:cNvSpPr txBox="1">
            <a:spLocks noGrp="1"/>
          </p:cNvSpPr>
          <p:nvPr>
            <p:ph type="body" idx="1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7" name="Google Shape;207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643858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5:notes"/>
          <p:cNvSpPr txBox="1">
            <a:spLocks noGrp="1"/>
          </p:cNvSpPr>
          <p:nvPr>
            <p:ph type="body" idx="1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4" name="Google Shape;214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324944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6:notes"/>
          <p:cNvSpPr txBox="1">
            <a:spLocks noGrp="1"/>
          </p:cNvSpPr>
          <p:nvPr>
            <p:ph type="body" idx="1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280204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17:notes"/>
          <p:cNvSpPr txBox="1">
            <a:spLocks noGrp="1"/>
          </p:cNvSpPr>
          <p:nvPr>
            <p:ph type="body" idx="1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595506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8:notes"/>
          <p:cNvSpPr txBox="1">
            <a:spLocks noGrp="1"/>
          </p:cNvSpPr>
          <p:nvPr>
            <p:ph type="body" idx="1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5" name="Google Shape;235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939148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9:notes"/>
          <p:cNvSpPr txBox="1">
            <a:spLocks noGrp="1"/>
          </p:cNvSpPr>
          <p:nvPr>
            <p:ph type="body" idx="1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6" name="Google Shape;246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655293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20:notes"/>
          <p:cNvSpPr txBox="1">
            <a:spLocks noGrp="1"/>
          </p:cNvSpPr>
          <p:nvPr>
            <p:ph type="body" idx="1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" name="Google Shape;254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1445668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g227fe5573ee_0_0:notes"/>
          <p:cNvSpPr txBox="1">
            <a:spLocks noGrp="1"/>
          </p:cNvSpPr>
          <p:nvPr>
            <p:ph type="body" idx="1"/>
          </p:nvPr>
        </p:nvSpPr>
        <p:spPr>
          <a:xfrm>
            <a:off x="679768" y="4777959"/>
            <a:ext cx="5438140" cy="3909401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3" name="Google Shape;263;g227fe5573e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608451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g227fe5573ee_0_9:notes"/>
          <p:cNvSpPr txBox="1">
            <a:spLocks noGrp="1"/>
          </p:cNvSpPr>
          <p:nvPr>
            <p:ph type="body" idx="1"/>
          </p:nvPr>
        </p:nvSpPr>
        <p:spPr>
          <a:xfrm>
            <a:off x="679768" y="4777959"/>
            <a:ext cx="5438140" cy="3909401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" name="Google Shape;270;g227fe5573ee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745275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g227fe5573ee_0_18:notes"/>
          <p:cNvSpPr txBox="1">
            <a:spLocks noGrp="1"/>
          </p:cNvSpPr>
          <p:nvPr>
            <p:ph type="body" idx="1"/>
          </p:nvPr>
        </p:nvSpPr>
        <p:spPr>
          <a:xfrm>
            <a:off x="679768" y="4777959"/>
            <a:ext cx="5438140" cy="3909401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8" name="Google Shape;278;g227fe5573ee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112879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28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2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" name="Google Shape;22;p28"/>
          <p:cNvSpPr txBox="1"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8000"/>
              <a:buFont typeface="Arial"/>
              <a:buNone/>
              <a:defRPr sz="80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8"/>
          <p:cNvSpPr txBox="1"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400"/>
              <a:buNone/>
              <a:defRPr sz="2400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ctr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sz="20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sz="20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sz="20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sz="20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sz="20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24" name="Google Shape;24;p28"/>
          <p:cNvSpPr txBox="1">
            <a:spLocks noGrp="1"/>
          </p:cNvSpPr>
          <p:nvPr>
            <p:ph type="dt" idx="10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8"/>
          <p:cNvSpPr txBox="1">
            <a:spLocks noGrp="1"/>
          </p:cNvSpPr>
          <p:nvPr>
            <p:ph type="ftr" idx="11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28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cxnSp>
        <p:nvCxnSpPr>
          <p:cNvPr id="27" name="Google Shape;27;p28"/>
          <p:cNvCxnSpPr/>
          <p:nvPr/>
        </p:nvCxnSpPr>
        <p:spPr>
          <a:xfrm>
            <a:off x="1207658" y="4343400"/>
            <a:ext cx="9875520" cy="0"/>
          </a:xfrm>
          <a:prstGeom prst="straightConnector1">
            <a:avLst/>
          </a:prstGeom>
          <a:noFill/>
          <a:ln w="9525" cap="flat" cmpd="sng">
            <a:solidFill>
              <a:srgbClr val="7F7F7F"/>
            </a:solidFill>
            <a:prstDash val="solid"/>
            <a:round/>
            <a:headEnd type="none" w="sm" len="sm"/>
            <a:tailEnd type="none" w="sm" len="sm"/>
          </a:ln>
        </p:spPr>
      </p:cxnSp>
      <p:graphicFrame>
        <p:nvGraphicFramePr>
          <p:cNvPr id="28" name="Google Shape;28;p28"/>
          <p:cNvGraphicFramePr/>
          <p:nvPr/>
        </p:nvGraphicFramePr>
        <p:xfrm>
          <a:off x="10399411" y="223298"/>
          <a:ext cx="1626144" cy="6673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r:id="rId3" imgW="1626144" imgH="667360" progId="CorelDraw.Graphic.23">
                  <p:embed/>
                </p:oleObj>
              </mc:Choice>
              <mc:Fallback>
                <p:oleObj r:id="rId3" imgW="1626144" imgH="667360" progId="CorelDraw.Graphic.23">
                  <p:embed/>
                  <p:pic>
                    <p:nvPicPr>
                      <p:cNvPr id="28" name="Google Shape;28;p28"/>
                      <p:cNvPicPr preferRelativeResize="0"/>
                      <p:nvPr/>
                    </p:nvPicPr>
                    <p:blipFill rotWithShape="1">
                      <a:blip r:embed="rId4">
                        <a:alphaModFix/>
                      </a:blip>
                      <a:srcRect/>
                      <a:stretch/>
                    </p:blipFill>
                    <p:spPr>
                      <a:xfrm>
                        <a:off x="10399411" y="223298"/>
                        <a:ext cx="1626144" cy="66736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9"/>
          <p:cNvSpPr txBox="1"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9"/>
          <p:cNvSpPr txBox="1">
            <a:spLocks noGrp="1"/>
          </p:cNvSpPr>
          <p:nvPr>
            <p:ph type="dt" idx="10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29"/>
          <p:cNvSpPr txBox="1">
            <a:spLocks noGrp="1"/>
          </p:cNvSpPr>
          <p:nvPr>
            <p:ph type="ftr" idx="11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29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30"/>
          <p:cNvSpPr txBox="1"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Arial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30"/>
          <p:cNvSpPr txBox="1"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◦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◦"/>
              <a:defRPr/>
            </a:lvl9pPr>
          </a:lstStyle>
          <a:p>
            <a:endParaRPr/>
          </a:p>
        </p:txBody>
      </p:sp>
      <p:sp>
        <p:nvSpPr>
          <p:cNvPr id="37" name="Google Shape;37;p30"/>
          <p:cNvSpPr txBox="1">
            <a:spLocks noGrp="1"/>
          </p:cNvSpPr>
          <p:nvPr>
            <p:ph type="dt" idx="10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30"/>
          <p:cNvSpPr txBox="1">
            <a:spLocks noGrp="1"/>
          </p:cNvSpPr>
          <p:nvPr>
            <p:ph type="ftr" idx="11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30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" type="secHead">
  <p:cSld name="SECTION_HEADER">
    <p:bg>
      <p:bgPr>
        <a:solidFill>
          <a:schemeClr val="lt1"/>
        </a:solidFill>
        <a:effectLst/>
      </p:bgPr>
    </p:bg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1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" name="Google Shape;42;p31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" name="Google Shape;43;p31"/>
          <p:cNvSpPr txBox="1"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8000"/>
              <a:buFont typeface="Arial"/>
              <a:buNone/>
              <a:defRPr sz="8000" b="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31"/>
          <p:cNvSpPr txBox="1"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400"/>
              <a:buNone/>
              <a:defRPr sz="2400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5" name="Google Shape;45;p31"/>
          <p:cNvSpPr txBox="1">
            <a:spLocks noGrp="1"/>
          </p:cNvSpPr>
          <p:nvPr>
            <p:ph type="dt" idx="10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31"/>
          <p:cNvSpPr txBox="1">
            <a:spLocks noGrp="1"/>
          </p:cNvSpPr>
          <p:nvPr>
            <p:ph type="ftr" idx="11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31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cxnSp>
        <p:nvCxnSpPr>
          <p:cNvPr id="48" name="Google Shape;48;p31"/>
          <p:cNvCxnSpPr/>
          <p:nvPr/>
        </p:nvCxnSpPr>
        <p:spPr>
          <a:xfrm>
            <a:off x="1207658" y="4343400"/>
            <a:ext cx="9875520" cy="0"/>
          </a:xfrm>
          <a:prstGeom prst="straightConnector1">
            <a:avLst/>
          </a:prstGeom>
          <a:noFill/>
          <a:ln w="9525" cap="flat" cmpd="sng">
            <a:solidFill>
              <a:srgbClr val="7F7F7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32"/>
          <p:cNvSpPr txBox="1"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32"/>
          <p:cNvSpPr txBox="1">
            <a:spLocks noGrp="1"/>
          </p:cNvSpPr>
          <p:nvPr>
            <p:ph type="body" idx="1"/>
          </p:nvPr>
        </p:nvSpPr>
        <p:spPr>
          <a:xfrm>
            <a:off x="1097279" y="1845734"/>
            <a:ext cx="4937760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◦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◦"/>
              <a:defRPr/>
            </a:lvl9pPr>
          </a:lstStyle>
          <a:p>
            <a:endParaRPr/>
          </a:p>
        </p:txBody>
      </p:sp>
      <p:sp>
        <p:nvSpPr>
          <p:cNvPr id="52" name="Google Shape;52;p32"/>
          <p:cNvSpPr txBox="1">
            <a:spLocks noGrp="1"/>
          </p:cNvSpPr>
          <p:nvPr>
            <p:ph type="body" idx="2"/>
          </p:nvPr>
        </p:nvSpPr>
        <p:spPr>
          <a:xfrm>
            <a:off x="6217920" y="1845735"/>
            <a:ext cx="4937760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◦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◦"/>
              <a:defRPr/>
            </a:lvl9pPr>
          </a:lstStyle>
          <a:p>
            <a:endParaRPr/>
          </a:p>
        </p:txBody>
      </p:sp>
      <p:sp>
        <p:nvSpPr>
          <p:cNvPr id="53" name="Google Shape;53;p32"/>
          <p:cNvSpPr txBox="1">
            <a:spLocks noGrp="1"/>
          </p:cNvSpPr>
          <p:nvPr>
            <p:ph type="dt" idx="10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32"/>
          <p:cNvSpPr txBox="1">
            <a:spLocks noGrp="1"/>
          </p:cNvSpPr>
          <p:nvPr>
            <p:ph type="ftr" idx="11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32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33"/>
          <p:cNvSpPr txBox="1"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33"/>
          <p:cNvSpPr txBox="1"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None/>
              <a:defRPr sz="2000" b="0" cap="none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9" name="Google Shape;59;p33"/>
          <p:cNvSpPr txBox="1">
            <a:spLocks noGrp="1"/>
          </p:cNvSpPr>
          <p:nvPr>
            <p:ph type="body" idx="2"/>
          </p:nvPr>
        </p:nvSpPr>
        <p:spPr>
          <a:xfrm>
            <a:off x="1097280" y="2582334"/>
            <a:ext cx="4937760" cy="337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◦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◦"/>
              <a:defRPr/>
            </a:lvl9pPr>
          </a:lstStyle>
          <a:p>
            <a:endParaRPr/>
          </a:p>
        </p:txBody>
      </p:sp>
      <p:sp>
        <p:nvSpPr>
          <p:cNvPr id="60" name="Google Shape;60;p33"/>
          <p:cNvSpPr txBox="1">
            <a:spLocks noGrp="1"/>
          </p:cNvSpPr>
          <p:nvPr>
            <p:ph type="body" idx="3"/>
          </p:nvPr>
        </p:nvSpPr>
        <p:spPr>
          <a:xfrm>
            <a:off x="6217920" y="1846052"/>
            <a:ext cx="4937760" cy="736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None/>
              <a:defRPr sz="2000" b="0" cap="none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33"/>
          <p:cNvSpPr txBox="1">
            <a:spLocks noGrp="1"/>
          </p:cNvSpPr>
          <p:nvPr>
            <p:ph type="body" idx="4"/>
          </p:nvPr>
        </p:nvSpPr>
        <p:spPr>
          <a:xfrm>
            <a:off x="6217920" y="2582334"/>
            <a:ext cx="4937760" cy="337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◦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◦"/>
              <a:defRPr/>
            </a:lvl9pPr>
          </a:lstStyle>
          <a:p>
            <a:endParaRPr/>
          </a:p>
        </p:txBody>
      </p:sp>
      <p:sp>
        <p:nvSpPr>
          <p:cNvPr id="62" name="Google Shape;62;p33"/>
          <p:cNvSpPr txBox="1">
            <a:spLocks noGrp="1"/>
          </p:cNvSpPr>
          <p:nvPr>
            <p:ph type="dt" idx="10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33"/>
          <p:cNvSpPr txBox="1">
            <a:spLocks noGrp="1"/>
          </p:cNvSpPr>
          <p:nvPr>
            <p:ph type="ftr" idx="11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33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 type="blank">
  <p:cSld name="BLANK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3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34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p34"/>
          <p:cNvSpPr txBox="1">
            <a:spLocks noGrp="1"/>
          </p:cNvSpPr>
          <p:nvPr>
            <p:ph type="dt" idx="10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34"/>
          <p:cNvSpPr txBox="1">
            <a:spLocks noGrp="1"/>
          </p:cNvSpPr>
          <p:nvPr>
            <p:ph type="ftr" idx="11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FFFFFF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34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with Caption" type="objTx">
  <p:cSld name="OBJECT_WITH_CAPTION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35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" name="Google Shape;73;p35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" name="Google Shape;74;p35"/>
          <p:cNvSpPr txBox="1"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Arial"/>
              <a:buNone/>
              <a:defRPr sz="3600" b="0">
                <a:solidFill>
                  <a:srgbClr val="FFFF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35"/>
          <p:cNvSpPr txBox="1">
            <a:spLocks noGrp="1"/>
          </p:cNvSpPr>
          <p:nvPr>
            <p:ph type="body" idx="1"/>
          </p:nvPr>
        </p:nvSpPr>
        <p:spPr>
          <a:xfrm>
            <a:off x="4800600" y="731520"/>
            <a:ext cx="6492240" cy="525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◦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◦"/>
              <a:defRPr/>
            </a:lvl9pPr>
          </a:lstStyle>
          <a:p>
            <a:endParaRPr/>
          </a:p>
        </p:txBody>
      </p:sp>
      <p:sp>
        <p:nvSpPr>
          <p:cNvPr id="76" name="Google Shape;76;p35"/>
          <p:cNvSpPr txBox="1">
            <a:spLocks noGrp="1"/>
          </p:cNvSpPr>
          <p:nvPr>
            <p:ph type="body" idx="2"/>
          </p:nvPr>
        </p:nvSpPr>
        <p:spPr>
          <a:xfrm>
            <a:off x="457200" y="2926080"/>
            <a:ext cx="3200400" cy="33791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00"/>
              <a:buNone/>
              <a:defRPr sz="1500">
                <a:solidFill>
                  <a:srgbClr val="FFFFFF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77" name="Google Shape;77;p35"/>
          <p:cNvSpPr txBox="1">
            <a:spLocks noGrp="1"/>
          </p:cNvSpPr>
          <p:nvPr>
            <p:ph type="dt" idx="10"/>
          </p:nvPr>
        </p:nvSpPr>
        <p:spPr>
          <a:xfrm>
            <a:off x="465512" y="6459785"/>
            <a:ext cx="26185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35"/>
          <p:cNvSpPr txBox="1">
            <a:spLocks noGrp="1"/>
          </p:cNvSpPr>
          <p:nvPr>
            <p:ph type="ftr" idx="11"/>
          </p:nvPr>
        </p:nvSpPr>
        <p:spPr>
          <a:xfrm>
            <a:off x="4800600" y="6459785"/>
            <a:ext cx="4648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35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spcBef>
                <a:spcPts val="0"/>
              </a:spcBef>
              <a:buNone/>
              <a:defRPr sz="1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spcBef>
                <a:spcPts val="0"/>
              </a:spcBef>
              <a:buNone/>
              <a:defRPr sz="1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spcBef>
                <a:spcPts val="0"/>
              </a:spcBef>
              <a:buNone/>
              <a:defRPr sz="1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spcBef>
                <a:spcPts val="0"/>
              </a:spcBef>
              <a:buNone/>
              <a:defRPr sz="1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spcBef>
                <a:spcPts val="0"/>
              </a:spcBef>
              <a:buNone/>
              <a:defRPr sz="1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spcBef>
                <a:spcPts val="0"/>
              </a:spcBef>
              <a:buNone/>
              <a:defRPr sz="1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spcBef>
                <a:spcPts val="0"/>
              </a:spcBef>
              <a:buNone/>
              <a:defRPr sz="1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spcBef>
                <a:spcPts val="0"/>
              </a:spcBef>
              <a:buNone/>
              <a:defRPr sz="1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_WITH_CAPTION_TEXT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36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36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" name="Google Shape;83;p36"/>
          <p:cNvSpPr txBox="1"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0" anchor="b" anchorCtr="0">
            <a:no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Arial"/>
              <a:buNone/>
              <a:defRPr sz="3600" b="0">
                <a:solidFill>
                  <a:srgbClr val="FFFF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84" name="Google Shape;84;p36"/>
          <p:cNvPicPr preferRelativeResize="0">
            <a:picLocks noGrp="1"/>
          </p:cNvPicPr>
          <p:nvPr>
            <p:ph type="pic" idx="2"/>
          </p:nvPr>
        </p:nvPicPr>
        <p:blipFill/>
        <p:spPr>
          <a:xfrm>
            <a:off x="15" y="0"/>
            <a:ext cx="12191985" cy="4915076"/>
          </a:xfrm>
          <a:prstGeom prst="rect">
            <a:avLst/>
          </a:pr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</p:pic>
      <p:sp>
        <p:nvSpPr>
          <p:cNvPr id="85" name="Google Shape;85;p36"/>
          <p:cNvSpPr txBox="1">
            <a:spLocks noGrp="1"/>
          </p:cNvSpPr>
          <p:nvPr>
            <p:ph type="body" idx="1"/>
          </p:nvPr>
        </p:nvSpPr>
        <p:spPr>
          <a:xfrm>
            <a:off x="1097280" y="5907023"/>
            <a:ext cx="10113264" cy="594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>
                <a:solidFill>
                  <a:srgbClr val="FFFFFF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86" name="Google Shape;86;p36"/>
          <p:cNvSpPr txBox="1">
            <a:spLocks noGrp="1"/>
          </p:cNvSpPr>
          <p:nvPr>
            <p:ph type="dt" idx="10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36"/>
          <p:cNvSpPr txBox="1">
            <a:spLocks noGrp="1"/>
          </p:cNvSpPr>
          <p:nvPr>
            <p:ph type="ftr" idx="11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36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37"/>
          <p:cNvSpPr txBox="1"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37"/>
          <p:cNvSpPr txBox="1">
            <a:spLocks noGrp="1"/>
          </p:cNvSpPr>
          <p:nvPr>
            <p:ph type="body" idx="1"/>
          </p:nvPr>
        </p:nvSpPr>
        <p:spPr>
          <a:xfrm rot="5400000">
            <a:off x="4114800" y="-1171786"/>
            <a:ext cx="4023360" cy="1005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0" rIns="4570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◦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◦"/>
              <a:defRPr/>
            </a:lvl9pPr>
          </a:lstStyle>
          <a:p>
            <a:endParaRPr/>
          </a:p>
        </p:txBody>
      </p:sp>
      <p:sp>
        <p:nvSpPr>
          <p:cNvPr id="92" name="Google Shape;92;p37"/>
          <p:cNvSpPr txBox="1">
            <a:spLocks noGrp="1"/>
          </p:cNvSpPr>
          <p:nvPr>
            <p:ph type="dt" idx="10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37"/>
          <p:cNvSpPr txBox="1">
            <a:spLocks noGrp="1"/>
          </p:cNvSpPr>
          <p:nvPr>
            <p:ph type="ftr" idx="11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37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Vertical Title and Text" type="vertTitleAndTx">
  <p:cSld name="VERTICAL_TITLE_AND_VERTICAL_TEXT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8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3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38"/>
          <p:cNvSpPr txBox="1">
            <a:spLocks noGrp="1"/>
          </p:cNvSpPr>
          <p:nvPr>
            <p:ph type="title"/>
          </p:nvPr>
        </p:nvSpPr>
        <p:spPr>
          <a:xfrm rot="5400000">
            <a:off x="7160640" y="1979039"/>
            <a:ext cx="5757421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38"/>
          <p:cNvSpPr txBox="1">
            <a:spLocks noGrp="1"/>
          </p:cNvSpPr>
          <p:nvPr>
            <p:ph type="body" idx="1"/>
          </p:nvPr>
        </p:nvSpPr>
        <p:spPr>
          <a:xfrm rot="5400000">
            <a:off x="1826639" y="-573661"/>
            <a:ext cx="5757422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0" rIns="4570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◦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◦"/>
              <a:defRPr/>
            </a:lvl9pPr>
          </a:lstStyle>
          <a:p>
            <a:endParaRPr/>
          </a:p>
        </p:txBody>
      </p:sp>
      <p:sp>
        <p:nvSpPr>
          <p:cNvPr id="100" name="Google Shape;100;p38"/>
          <p:cNvSpPr txBox="1">
            <a:spLocks noGrp="1"/>
          </p:cNvSpPr>
          <p:nvPr>
            <p:ph type="dt" idx="10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38"/>
          <p:cNvSpPr txBox="1">
            <a:spLocks noGrp="1"/>
          </p:cNvSpPr>
          <p:nvPr>
            <p:ph type="ftr" idx="11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38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oleObject" Target="../embeddings/oleObject1.bin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7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27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7"/>
          <p:cNvSpPr txBox="1"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Arial"/>
              <a:buNone/>
              <a:defRPr sz="48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" name="Google Shape;13;p27"/>
          <p:cNvSpPr txBox="1"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marR="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Char char=" "/>
              <a:defRPr sz="20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Calibri"/>
              <a:buChar char="◦"/>
              <a:defRPr sz="18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accent1"/>
              </a:buClr>
              <a:buSzPts val="1400"/>
              <a:buFont typeface="Calibri"/>
              <a:buChar char="◦"/>
              <a:defRPr sz="14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27"/>
          <p:cNvSpPr txBox="1">
            <a:spLocks noGrp="1"/>
          </p:cNvSpPr>
          <p:nvPr>
            <p:ph type="dt" idx="10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5" name="Google Shape;15;p27"/>
          <p:cNvSpPr txBox="1">
            <a:spLocks noGrp="1"/>
          </p:cNvSpPr>
          <p:nvPr>
            <p:ph type="ftr" idx="11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" name="Google Shape;16;p27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600" b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600" b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600" b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600" b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600" b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600" b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600" b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600" b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600" b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cxnSp>
        <p:nvCxnSpPr>
          <p:cNvPr id="17" name="Google Shape;17;p27"/>
          <p:cNvCxnSpPr/>
          <p:nvPr/>
        </p:nvCxnSpPr>
        <p:spPr>
          <a:xfrm>
            <a:off x="1193532" y="1737845"/>
            <a:ext cx="9966960" cy="0"/>
          </a:xfrm>
          <a:prstGeom prst="straightConnector1">
            <a:avLst/>
          </a:prstGeom>
          <a:noFill/>
          <a:ln w="9525" cap="flat" cmpd="sng">
            <a:solidFill>
              <a:srgbClr val="7F7F7F"/>
            </a:solidFill>
            <a:prstDash val="solid"/>
            <a:round/>
            <a:headEnd type="none" w="sm" len="sm"/>
            <a:tailEnd type="none" w="sm" len="sm"/>
          </a:ln>
        </p:spPr>
      </p:cxnSp>
      <p:graphicFrame>
        <p:nvGraphicFramePr>
          <p:cNvPr id="18" name="Google Shape;18;p27"/>
          <p:cNvGraphicFramePr/>
          <p:nvPr/>
        </p:nvGraphicFramePr>
        <p:xfrm>
          <a:off x="10399411" y="223298"/>
          <a:ext cx="1626144" cy="6673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r:id="rId14" imgW="1626144" imgH="667360" progId="CorelDraw.Graphic.23">
                  <p:embed/>
                </p:oleObj>
              </mc:Choice>
              <mc:Fallback>
                <p:oleObj r:id="rId14" imgW="1626144" imgH="667360" progId="CorelDraw.Graphic.23">
                  <p:embed/>
                  <p:pic>
                    <p:nvPicPr>
                      <p:cNvPr id="18" name="Google Shape;18;p27"/>
                      <p:cNvPicPr preferRelativeResize="0"/>
                      <p:nvPr/>
                    </p:nvPicPr>
                    <p:blipFill rotWithShape="1">
                      <a:blip r:embed="rId15">
                        <a:alphaModFix/>
                      </a:blip>
                      <a:srcRect/>
                      <a:stretch/>
                    </p:blipFill>
                    <p:spPr>
                      <a:xfrm>
                        <a:off x="10399411" y="223298"/>
                        <a:ext cx="1626144" cy="66736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notesSlide" Target="../notesSlides/notesSlide2.xml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3.png"/><Relationship Id="rId5" Type="http://schemas.openxmlformats.org/officeDocument/2006/relationships/oleObject" Target="../embeddings/oleObject3.bin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6.png"/><Relationship Id="rId4" Type="http://schemas.openxmlformats.org/officeDocument/2006/relationships/oleObject" Target="../embeddings/oleObject5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7.png"/><Relationship Id="rId5" Type="http://schemas.openxmlformats.org/officeDocument/2006/relationships/oleObject" Target="../embeddings/oleObject6.bin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1.png"/><Relationship Id="rId5" Type="http://schemas.openxmlformats.org/officeDocument/2006/relationships/oleObject" Target="../embeddings/oleObject7.bin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9.bin"/><Relationship Id="rId5" Type="http://schemas.openxmlformats.org/officeDocument/2006/relationships/image" Target="../media/image14.png"/><Relationship Id="rId4" Type="http://schemas.openxmlformats.org/officeDocument/2006/relationships/oleObject" Target="../embeddings/oleObject8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9.png"/><Relationship Id="rId4" Type="http://schemas.openxmlformats.org/officeDocument/2006/relationships/oleObject" Target="../embeddings/oleObject10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notesSlide" Target="../notesSlides/notesSlide18.xml"/><Relationship Id="rId7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30.png"/><Relationship Id="rId5" Type="http://schemas.openxmlformats.org/officeDocument/2006/relationships/oleObject" Target="../embeddings/oleObject11.bin"/><Relationship Id="rId4" Type="http://schemas.openxmlformats.org/officeDocument/2006/relationships/image" Target="../media/image32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"/>
          <p:cNvSpPr txBox="1">
            <a:spLocks noGrp="1"/>
          </p:cNvSpPr>
          <p:nvPr>
            <p:ph type="ctrTitle"/>
          </p:nvPr>
        </p:nvSpPr>
        <p:spPr>
          <a:xfrm>
            <a:off x="1066800" y="1447037"/>
            <a:ext cx="10058400" cy="17096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103448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5800"/>
              <a:buFont typeface="Arial"/>
              <a:buNone/>
            </a:pPr>
            <a:r>
              <a:rPr lang="pt-BR" sz="5800"/>
              <a:t>9ª Reunião Ordinária</a:t>
            </a:r>
            <a:br>
              <a:rPr lang="pt-BR" sz="5800"/>
            </a:br>
            <a:r>
              <a:rPr lang="pt-BR" sz="5800"/>
              <a:t>CPI da Lagoa da Pampulha</a:t>
            </a:r>
            <a:endParaRPr/>
          </a:p>
        </p:txBody>
      </p:sp>
      <p:sp>
        <p:nvSpPr>
          <p:cNvPr id="109" name="Google Shape;109;p1"/>
          <p:cNvSpPr txBox="1">
            <a:spLocks noGrp="1"/>
          </p:cNvSpPr>
          <p:nvPr>
            <p:ph type="subTitle" idx="1"/>
          </p:nvPr>
        </p:nvSpPr>
        <p:spPr>
          <a:xfrm>
            <a:off x="1272329" y="3903260"/>
            <a:ext cx="10058400" cy="2262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2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pt-BR"/>
              <a:t>REUNIÃO - 28/03/2023</a:t>
            </a:r>
            <a:endParaRPr/>
          </a:p>
          <a:p>
            <a:pPr marL="0" lvl="0" indent="0" algn="l" rtl="0">
              <a:lnSpc>
                <a:spcPct val="120000"/>
              </a:lnSpc>
              <a:spcBef>
                <a:spcPts val="1400"/>
              </a:spcBef>
              <a:spcAft>
                <a:spcPts val="0"/>
              </a:spcAft>
              <a:buSzPct val="100000"/>
              <a:buNone/>
            </a:pPr>
            <a:r>
              <a:rPr lang="pt-BR"/>
              <a:t>OITIVA - HENRIQUE DE CASTILHO MARQUES DE SOUSA </a:t>
            </a:r>
            <a:endParaRPr/>
          </a:p>
          <a:p>
            <a:pPr marL="0" lvl="0" indent="0" algn="l" rtl="0">
              <a:lnSpc>
                <a:spcPct val="120000"/>
              </a:lnSpc>
              <a:spcBef>
                <a:spcPts val="1400"/>
              </a:spcBef>
              <a:spcAft>
                <a:spcPts val="0"/>
              </a:spcAft>
              <a:buSzPct val="100000"/>
              <a:buNone/>
            </a:pPr>
            <a:r>
              <a:rPr lang="pt-BR" b="1"/>
              <a:t>SUPERINTENDENTE DA SUDECAP</a:t>
            </a:r>
            <a:endParaRPr/>
          </a:p>
          <a:p>
            <a:pPr marL="0" lvl="0" indent="0" algn="l" rtl="0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SzPct val="100000"/>
              <a:buNone/>
            </a:pPr>
            <a:r>
              <a:rPr lang="pt-BR"/>
              <a:t>MARCELO CARDOSO LOVALHO</a:t>
            </a:r>
            <a:endParaRPr/>
          </a:p>
          <a:p>
            <a:pPr marL="0" lvl="0" indent="0" algn="l" rtl="0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SzPct val="100000"/>
              <a:buNone/>
            </a:pPr>
            <a:r>
              <a:rPr lang="pt-BR" b="1"/>
              <a:t>GERÊNCIA DE MANUTENÇÃO DE INFRAESTRUTURA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"/>
          <p:cNvSpPr txBox="1">
            <a:spLocks noGrp="1"/>
          </p:cNvSpPr>
          <p:nvPr>
            <p:ph type="title"/>
          </p:nvPr>
        </p:nvSpPr>
        <p:spPr>
          <a:xfrm>
            <a:off x="1066800" y="286603"/>
            <a:ext cx="10058400" cy="8756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Arial"/>
              <a:buNone/>
            </a:pPr>
            <a:r>
              <a:rPr lang="pt-BR"/>
              <a:t>SC–050/2013</a:t>
            </a:r>
            <a:endParaRPr/>
          </a:p>
        </p:txBody>
      </p:sp>
      <p:pic>
        <p:nvPicPr>
          <p:cNvPr id="116" name="Google Shape;116;p2" descr="logo-andrade-gutierrez-a4 | SNatural Ambient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676405" y="1105632"/>
            <a:ext cx="5251449" cy="2323368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17" name="Google Shape;117;p2"/>
          <p:cNvGraphicFramePr/>
          <p:nvPr/>
        </p:nvGraphicFramePr>
        <p:xfrm>
          <a:off x="96029" y="286603"/>
          <a:ext cx="4103347" cy="26677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r:id="rId5" imgW="4103347" imgH="2667721" progId="CorelDraw.Graphic.23">
                  <p:embed/>
                </p:oleObj>
              </mc:Choice>
              <mc:Fallback>
                <p:oleObj r:id="rId5" imgW="4103347" imgH="2667721" progId="CorelDraw.Graphic.23">
                  <p:embed/>
                  <p:pic>
                    <p:nvPicPr>
                      <p:cNvPr id="117" name="Google Shape;117;p2"/>
                      <p:cNvPicPr preferRelativeResize="0"/>
                      <p:nvPr/>
                    </p:nvPicPr>
                    <p:blipFill rotWithShape="1">
                      <a:blip r:embed="rId6">
                        <a:alphaModFix/>
                      </a:blip>
                      <a:srcRect/>
                      <a:stretch/>
                    </p:blipFill>
                    <p:spPr>
                      <a:xfrm>
                        <a:off x="96029" y="286603"/>
                        <a:ext cx="4103347" cy="266772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8" name="Google Shape;118;p2"/>
          <p:cNvGraphicFramePr/>
          <p:nvPr/>
        </p:nvGraphicFramePr>
        <p:xfrm>
          <a:off x="96029" y="2955504"/>
          <a:ext cx="8235330" cy="22071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r:id="rId7" imgW="8235330" imgH="2207147" progId="CorelDraw.Graphic.23">
                  <p:embed/>
                </p:oleObj>
              </mc:Choice>
              <mc:Fallback>
                <p:oleObj r:id="rId7" imgW="8235330" imgH="2207147" progId="CorelDraw.Graphic.23">
                  <p:embed/>
                  <p:pic>
                    <p:nvPicPr>
                      <p:cNvPr id="118" name="Google Shape;118;p2"/>
                      <p:cNvPicPr preferRelativeResize="0"/>
                      <p:nvPr/>
                    </p:nvPicPr>
                    <p:blipFill rotWithShape="1">
                      <a:blip r:embed="rId8">
                        <a:alphaModFix/>
                      </a:blip>
                      <a:srcRect/>
                      <a:stretch/>
                    </p:blipFill>
                    <p:spPr>
                      <a:xfrm>
                        <a:off x="96029" y="2955504"/>
                        <a:ext cx="8235330" cy="220714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9" name="Google Shape;119;p2"/>
          <p:cNvSpPr txBox="1"/>
          <p:nvPr/>
        </p:nvSpPr>
        <p:spPr>
          <a:xfrm>
            <a:off x="96029" y="5283752"/>
            <a:ext cx="11831825" cy="9372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000"/>
              <a:buFont typeface="Arial"/>
              <a:buNone/>
            </a:pPr>
            <a:r>
              <a:rPr lang="pt-BR" sz="3000" b="1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Objeto: </a:t>
            </a:r>
            <a:r>
              <a:rPr lang="pt-BR" sz="30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Serviços e obras de desassoreamento </a:t>
            </a:r>
            <a:r>
              <a:rPr lang="pt-BR" sz="25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(Lagoa da Pampulha)</a:t>
            </a:r>
            <a:endParaRPr/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000"/>
              <a:buFont typeface="Arial"/>
              <a:buNone/>
            </a:pPr>
            <a:r>
              <a:rPr lang="pt-BR" sz="3000" b="1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Valor: </a:t>
            </a:r>
            <a:r>
              <a:rPr lang="pt-BR" sz="30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R$108.551.825,58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3"/>
          <p:cNvSpPr txBox="1">
            <a:spLocks noGrp="1"/>
          </p:cNvSpPr>
          <p:nvPr>
            <p:ph type="title"/>
          </p:nvPr>
        </p:nvSpPr>
        <p:spPr>
          <a:xfrm>
            <a:off x="1154083" y="259735"/>
            <a:ext cx="10058400" cy="6904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pt-BR" sz="4800">
                <a:solidFill>
                  <a:schemeClr val="dk1"/>
                </a:solidFill>
              </a:rPr>
              <a:t>Enseada do Zoológico</a:t>
            </a:r>
            <a:endParaRPr/>
          </a:p>
        </p:txBody>
      </p:sp>
      <p:sp>
        <p:nvSpPr>
          <p:cNvPr id="125" name="Google Shape;125;p3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3</a:t>
            </a:fld>
            <a:endParaRPr/>
          </a:p>
        </p:txBody>
      </p:sp>
      <p:graphicFrame>
        <p:nvGraphicFramePr>
          <p:cNvPr id="126" name="Google Shape;126;p3"/>
          <p:cNvGraphicFramePr/>
          <p:nvPr/>
        </p:nvGraphicFramePr>
        <p:xfrm>
          <a:off x="1992574" y="1128518"/>
          <a:ext cx="7724632" cy="51529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" r:id="rId4" imgW="7724632" imgH="5152922" progId="CorelDraw.Graphic.23">
                  <p:embed/>
                </p:oleObj>
              </mc:Choice>
              <mc:Fallback>
                <p:oleObj r:id="rId4" imgW="7724632" imgH="5152922" progId="CorelDraw.Graphic.23">
                  <p:embed/>
                  <p:pic>
                    <p:nvPicPr>
                      <p:cNvPr id="126" name="Google Shape;126;p3"/>
                      <p:cNvPicPr preferRelativeResize="0"/>
                      <p:nvPr/>
                    </p:nvPicPr>
                    <p:blipFill rotWithShape="1">
                      <a:blip r:embed="rId5">
                        <a:alphaModFix/>
                      </a:blip>
                      <a:srcRect/>
                      <a:stretch/>
                    </p:blipFill>
                    <p:spPr>
                      <a:xfrm>
                        <a:off x="1992574" y="1128518"/>
                        <a:ext cx="7724632" cy="51529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4"/>
          <p:cNvSpPr txBox="1">
            <a:spLocks noGrp="1"/>
          </p:cNvSpPr>
          <p:nvPr>
            <p:ph type="title"/>
          </p:nvPr>
        </p:nvSpPr>
        <p:spPr>
          <a:xfrm>
            <a:off x="1066800" y="238539"/>
            <a:ext cx="10058400" cy="1167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pt-BR" sz="4800">
                <a:solidFill>
                  <a:schemeClr val="dk1"/>
                </a:solidFill>
              </a:rPr>
              <a:t>“Estrada” no espelho d’água</a:t>
            </a:r>
            <a:br>
              <a:rPr lang="pt-BR" sz="4800">
                <a:solidFill>
                  <a:schemeClr val="dk1"/>
                </a:solidFill>
              </a:rPr>
            </a:br>
            <a:r>
              <a:rPr lang="pt-BR" sz="4800">
                <a:solidFill>
                  <a:schemeClr val="dk1"/>
                </a:solidFill>
              </a:rPr>
              <a:t>da Lagoa da Pampulha </a:t>
            </a:r>
            <a:endParaRPr/>
          </a:p>
        </p:txBody>
      </p:sp>
      <p:sp>
        <p:nvSpPr>
          <p:cNvPr id="132" name="Google Shape;132;p4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4</a:t>
            </a:fld>
            <a:endParaRPr/>
          </a:p>
        </p:txBody>
      </p:sp>
      <p:pic>
        <p:nvPicPr>
          <p:cNvPr id="133" name="Google Shape;133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1750366"/>
            <a:ext cx="5113363" cy="3835022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34" name="Google Shape;134;p4"/>
          <p:cNvGraphicFramePr/>
          <p:nvPr/>
        </p:nvGraphicFramePr>
        <p:xfrm>
          <a:off x="5008728" y="1750365"/>
          <a:ext cx="7196717" cy="38916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4" r:id="rId5" imgW="7196717" imgH="3891603" progId="CorelDraw.Graphic.23">
                  <p:embed/>
                </p:oleObj>
              </mc:Choice>
              <mc:Fallback>
                <p:oleObj r:id="rId5" imgW="7196717" imgH="3891603" progId="CorelDraw.Graphic.23">
                  <p:embed/>
                  <p:pic>
                    <p:nvPicPr>
                      <p:cNvPr id="134" name="Google Shape;134;p4"/>
                      <p:cNvPicPr preferRelativeResize="0"/>
                      <p:nvPr/>
                    </p:nvPicPr>
                    <p:blipFill rotWithShape="1">
                      <a:blip r:embed="rId6">
                        <a:alphaModFix/>
                      </a:blip>
                      <a:srcRect/>
                      <a:stretch/>
                    </p:blipFill>
                    <p:spPr>
                      <a:xfrm>
                        <a:off x="5008728" y="1750365"/>
                        <a:ext cx="7196717" cy="389160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9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5</a:t>
            </a:fld>
            <a:endParaRPr/>
          </a:p>
        </p:txBody>
      </p:sp>
      <p:pic>
        <p:nvPicPr>
          <p:cNvPr id="172" name="Google Shape;172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93809" y="207090"/>
            <a:ext cx="7541864" cy="3622788"/>
          </a:xfrm>
          <a:prstGeom prst="rect">
            <a:avLst/>
          </a:prstGeom>
          <a:noFill/>
          <a:ln w="9525" cap="flat" cmpd="sng">
            <a:solidFill>
              <a:srgbClr val="0C0C0C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73" name="Google Shape;173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65541" y="3922644"/>
            <a:ext cx="6998400" cy="2352465"/>
          </a:xfrm>
          <a:prstGeom prst="rect">
            <a:avLst/>
          </a:prstGeom>
          <a:noFill/>
          <a:ln w="9525" cap="flat" cmpd="sng">
            <a:solidFill>
              <a:srgbClr val="0C0C0C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6"/>
          <p:cNvSpPr txBox="1">
            <a:spLocks noGrp="1"/>
          </p:cNvSpPr>
          <p:nvPr>
            <p:ph type="title"/>
          </p:nvPr>
        </p:nvSpPr>
        <p:spPr>
          <a:xfrm>
            <a:off x="1154083" y="198783"/>
            <a:ext cx="10058400" cy="7023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ct val="100000"/>
              <a:buFont typeface="Arial"/>
              <a:buNone/>
            </a:pPr>
            <a:r>
              <a:rPr lang="pt-BR"/>
              <a:t>Licitação – PE 022/2022</a:t>
            </a:r>
            <a:endParaRPr/>
          </a:p>
        </p:txBody>
      </p:sp>
      <p:sp>
        <p:nvSpPr>
          <p:cNvPr id="149" name="Google Shape;149;p6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6</a:t>
            </a:fld>
            <a:endParaRPr/>
          </a:p>
        </p:txBody>
      </p:sp>
      <p:pic>
        <p:nvPicPr>
          <p:cNvPr id="150" name="Google Shape;150;p6"/>
          <p:cNvPicPr preferRelativeResize="0"/>
          <p:nvPr/>
        </p:nvPicPr>
        <p:blipFill rotWithShape="1">
          <a:blip r:embed="rId4">
            <a:alphaModFix/>
          </a:blip>
          <a:srcRect l="16631" t="3989" r="10870" b="1929"/>
          <a:stretch/>
        </p:blipFill>
        <p:spPr>
          <a:xfrm>
            <a:off x="371062" y="927154"/>
            <a:ext cx="6731596" cy="3936394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51" name="Google Shape;151;p6"/>
          <p:cNvGraphicFramePr/>
          <p:nvPr/>
        </p:nvGraphicFramePr>
        <p:xfrm>
          <a:off x="5897563" y="4863548"/>
          <a:ext cx="5519110" cy="1471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2" r:id="rId5" imgW="5519110" imgH="1471763" progId="CorelDraw.Graphic.23">
                  <p:embed/>
                </p:oleObj>
              </mc:Choice>
              <mc:Fallback>
                <p:oleObj r:id="rId5" imgW="5519110" imgH="1471763" progId="CorelDraw.Graphic.23">
                  <p:embed/>
                  <p:pic>
                    <p:nvPicPr>
                      <p:cNvPr id="151" name="Google Shape;151;p6"/>
                      <p:cNvPicPr preferRelativeResize="0"/>
                      <p:nvPr/>
                    </p:nvPicPr>
                    <p:blipFill rotWithShape="1">
                      <a:blip r:embed="rId6">
                        <a:alphaModFix/>
                      </a:blip>
                      <a:srcRect/>
                      <a:stretch/>
                    </p:blipFill>
                    <p:spPr>
                      <a:xfrm>
                        <a:off x="5897563" y="4863548"/>
                        <a:ext cx="5519110" cy="1471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8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7</a:t>
            </a:fld>
            <a:endParaRPr/>
          </a:p>
        </p:txBody>
      </p:sp>
      <p:pic>
        <p:nvPicPr>
          <p:cNvPr id="166" name="Google Shape;166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02017" y="167333"/>
            <a:ext cx="6356453" cy="6085179"/>
          </a:xfrm>
          <a:prstGeom prst="rect">
            <a:avLst/>
          </a:prstGeom>
          <a:noFill/>
          <a:ln w="9525" cap="flat" cmpd="sng">
            <a:solidFill>
              <a:srgbClr val="0C0C0C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5"/>
          <p:cNvSpPr txBox="1">
            <a:spLocks noGrp="1"/>
          </p:cNvSpPr>
          <p:nvPr>
            <p:ph type="title"/>
          </p:nvPr>
        </p:nvSpPr>
        <p:spPr>
          <a:xfrm>
            <a:off x="1154083" y="198782"/>
            <a:ext cx="10058400" cy="796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pt-BR" sz="4800">
                <a:solidFill>
                  <a:schemeClr val="dk1"/>
                </a:solidFill>
              </a:rPr>
              <a:t>Contrato AJ 049/2018</a:t>
            </a:r>
            <a:endParaRPr/>
          </a:p>
        </p:txBody>
      </p:sp>
      <p:sp>
        <p:nvSpPr>
          <p:cNvPr id="140" name="Google Shape;140;p5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8</a:t>
            </a:fld>
            <a:endParaRPr/>
          </a:p>
        </p:txBody>
      </p:sp>
      <p:graphicFrame>
        <p:nvGraphicFramePr>
          <p:cNvPr id="141" name="Google Shape;141;p5"/>
          <p:cNvGraphicFramePr/>
          <p:nvPr/>
        </p:nvGraphicFramePr>
        <p:xfrm>
          <a:off x="357188" y="995363"/>
          <a:ext cx="5645150" cy="3117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0" r:id="rId4" imgW="5645150" imgH="3117850" progId="CorelDraw.Graphic.23">
                  <p:embed/>
                </p:oleObj>
              </mc:Choice>
              <mc:Fallback>
                <p:oleObj r:id="rId4" imgW="5645150" imgH="3117850" progId="CorelDraw.Graphic.23">
                  <p:embed/>
                  <p:pic>
                    <p:nvPicPr>
                      <p:cNvPr id="141" name="Google Shape;141;p5"/>
                      <p:cNvPicPr preferRelativeResize="0"/>
                      <p:nvPr/>
                    </p:nvPicPr>
                    <p:blipFill rotWithShape="1">
                      <a:blip r:embed="rId5">
                        <a:alphaModFix/>
                      </a:blip>
                      <a:srcRect/>
                      <a:stretch/>
                    </p:blipFill>
                    <p:spPr>
                      <a:xfrm>
                        <a:off x="357188" y="995363"/>
                        <a:ext cx="5645150" cy="3117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2" name="Google Shape;142;p5"/>
          <p:cNvGraphicFramePr/>
          <p:nvPr/>
        </p:nvGraphicFramePr>
        <p:xfrm>
          <a:off x="6001913" y="995238"/>
          <a:ext cx="5936366" cy="31183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1" r:id="rId6" imgW="5936366" imgH="3118374" progId="CorelDraw.Graphic.23">
                  <p:embed/>
                </p:oleObj>
              </mc:Choice>
              <mc:Fallback>
                <p:oleObj r:id="rId6" imgW="5936366" imgH="3118374" progId="CorelDraw.Graphic.23">
                  <p:embed/>
                  <p:pic>
                    <p:nvPicPr>
                      <p:cNvPr id="142" name="Google Shape;142;p5"/>
                      <p:cNvPicPr preferRelativeResize="0"/>
                      <p:nvPr/>
                    </p:nvPicPr>
                    <p:blipFill rotWithShape="1">
                      <a:blip r:embed="rId7">
                        <a:alphaModFix/>
                      </a:blip>
                      <a:srcRect/>
                      <a:stretch/>
                    </p:blipFill>
                    <p:spPr>
                      <a:xfrm>
                        <a:off x="6001913" y="995238"/>
                        <a:ext cx="5936366" cy="311837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" name="Google Shape;143;p5"/>
          <p:cNvSpPr txBox="1"/>
          <p:nvPr/>
        </p:nvSpPr>
        <p:spPr>
          <a:xfrm>
            <a:off x="86000" y="4700656"/>
            <a:ext cx="11831825" cy="1541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000"/>
              <a:buFont typeface="Arial"/>
              <a:buNone/>
            </a:pPr>
            <a:r>
              <a:rPr lang="pt-BR" sz="3000" b="1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Objeto: </a:t>
            </a:r>
            <a:r>
              <a:rPr lang="pt-BR" sz="30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Desassoreamento, limpeza e execução de batimetria periódica na Lagoa da Pampulha </a:t>
            </a:r>
            <a:endParaRPr sz="250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000"/>
              <a:buFont typeface="Arial"/>
              <a:buNone/>
            </a:pPr>
            <a:r>
              <a:rPr lang="pt-BR" sz="3000" b="1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Valor: </a:t>
            </a:r>
            <a:r>
              <a:rPr lang="pt-BR" sz="30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R$ 33.768.558,42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7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9</a:t>
            </a:fld>
            <a:endParaRPr/>
          </a:p>
        </p:txBody>
      </p:sp>
      <p:sp>
        <p:nvSpPr>
          <p:cNvPr id="157" name="Google Shape;157;p7"/>
          <p:cNvSpPr txBox="1">
            <a:spLocks noGrp="1"/>
          </p:cNvSpPr>
          <p:nvPr>
            <p:ph type="title"/>
          </p:nvPr>
        </p:nvSpPr>
        <p:spPr>
          <a:xfrm>
            <a:off x="1066800" y="220558"/>
            <a:ext cx="10058400" cy="1450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Arial"/>
              <a:buNone/>
            </a:pPr>
            <a:r>
              <a:rPr lang="pt-BR"/>
              <a:t> </a:t>
            </a:r>
            <a:endParaRPr/>
          </a:p>
        </p:txBody>
      </p:sp>
      <p:pic>
        <p:nvPicPr>
          <p:cNvPr id="158" name="Google Shape;158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4033" y="483271"/>
            <a:ext cx="5257791" cy="5022574"/>
          </a:xfrm>
          <a:prstGeom prst="rect">
            <a:avLst/>
          </a:prstGeom>
          <a:noFill/>
          <a:ln w="9525" cap="flat" cmpd="sng">
            <a:solidFill>
              <a:srgbClr val="0C0C0C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59" name="Google Shape;159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34977" y="1522168"/>
            <a:ext cx="6794618" cy="2802402"/>
          </a:xfrm>
          <a:prstGeom prst="rect">
            <a:avLst/>
          </a:prstGeom>
          <a:noFill/>
          <a:ln w="9525" cap="flat" cmpd="sng">
            <a:solidFill>
              <a:srgbClr val="0C0C0C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60" name="Google Shape;160;p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403029" y="4476974"/>
            <a:ext cx="4200870" cy="1450775"/>
          </a:xfrm>
          <a:prstGeom prst="rect">
            <a:avLst/>
          </a:prstGeom>
          <a:noFill/>
          <a:ln w="9525" cap="flat" cmpd="sng">
            <a:solidFill>
              <a:srgbClr val="0C0C0C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0"/>
          <p:cNvSpPr txBox="1"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Arial"/>
              <a:buNone/>
            </a:pPr>
            <a:endParaRPr/>
          </a:p>
        </p:txBody>
      </p:sp>
      <p:sp>
        <p:nvSpPr>
          <p:cNvPr id="179" name="Google Shape;179;p10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10</a:t>
            </a:fld>
            <a:endParaRPr/>
          </a:p>
        </p:txBody>
      </p:sp>
      <p:pic>
        <p:nvPicPr>
          <p:cNvPr id="180" name="Google Shape;180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97718" y="157747"/>
            <a:ext cx="8983907" cy="2646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7718" y="3220878"/>
            <a:ext cx="10951187" cy="2646054"/>
          </a:xfrm>
          <a:prstGeom prst="rect">
            <a:avLst/>
          </a:prstGeom>
          <a:solidFill>
            <a:schemeClr val="lt1"/>
          </a:solidFill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title"/>
          </p:nvPr>
        </p:nvSpPr>
        <p:spPr>
          <a:xfrm>
            <a:off x="302149" y="172277"/>
            <a:ext cx="10058400" cy="12457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ct val="100000"/>
              <a:buFont typeface="Arial"/>
              <a:buNone/>
            </a:pPr>
            <a:r>
              <a:rPr lang="pt-BR" sz="4800"/>
              <a:t/>
            </a:r>
            <a:br>
              <a:rPr lang="pt-BR" sz="4800"/>
            </a:br>
            <a:r>
              <a:rPr lang="pt-BR" sz="4800"/>
              <a:t>Processo licitatório SMOBI 021/2016 </a:t>
            </a:r>
            <a:br>
              <a:rPr lang="pt-BR" sz="4800"/>
            </a:br>
            <a:r>
              <a:rPr lang="pt-BR" sz="4800"/>
              <a:t>que deu origem ao contrato AJ 49/2018</a:t>
            </a:r>
            <a:endParaRPr/>
          </a:p>
        </p:txBody>
      </p:sp>
      <p:sp>
        <p:nvSpPr>
          <p:cNvPr id="187" name="Google Shape;187;p11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11</a:t>
            </a:fld>
            <a:endParaRPr/>
          </a:p>
        </p:txBody>
      </p:sp>
      <p:pic>
        <p:nvPicPr>
          <p:cNvPr id="188" name="Google Shape;188;p11"/>
          <p:cNvPicPr preferRelativeResize="0"/>
          <p:nvPr/>
        </p:nvPicPr>
        <p:blipFill rotWithShape="1">
          <a:blip r:embed="rId3">
            <a:alphaModFix/>
          </a:blip>
          <a:srcRect l="10692" t="8349" r="16922" b="3851"/>
          <a:stretch/>
        </p:blipFill>
        <p:spPr>
          <a:xfrm>
            <a:off x="1556825" y="1548765"/>
            <a:ext cx="6897858" cy="37604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11"/>
          <p:cNvPicPr preferRelativeResize="0"/>
          <p:nvPr/>
        </p:nvPicPr>
        <p:blipFill rotWithShape="1">
          <a:blip r:embed="rId4">
            <a:alphaModFix/>
          </a:blip>
          <a:srcRect l="19616" t="45455" r="22576" b="39181"/>
          <a:stretch/>
        </p:blipFill>
        <p:spPr>
          <a:xfrm>
            <a:off x="4682197" y="5440018"/>
            <a:ext cx="7047914" cy="8440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2"/>
          <p:cNvSpPr txBox="1"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Arial"/>
              <a:buNone/>
            </a:pPr>
            <a:endParaRPr/>
          </a:p>
        </p:txBody>
      </p:sp>
      <p:sp>
        <p:nvSpPr>
          <p:cNvPr id="195" name="Google Shape;195;p12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12</a:t>
            </a:fld>
            <a:endParaRPr/>
          </a:p>
        </p:txBody>
      </p:sp>
      <p:pic>
        <p:nvPicPr>
          <p:cNvPr id="196" name="Google Shape;196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83348" y="1011980"/>
            <a:ext cx="6266514" cy="5132241"/>
          </a:xfrm>
          <a:prstGeom prst="rect">
            <a:avLst/>
          </a:prstGeom>
          <a:noFill/>
          <a:ln w="9525" cap="flat" cmpd="sng">
            <a:solidFill>
              <a:srgbClr val="0C0C0C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97" name="Google Shape;197;p1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03098" y="1011980"/>
            <a:ext cx="5223954" cy="3149657"/>
          </a:xfrm>
          <a:prstGeom prst="rect">
            <a:avLst/>
          </a:prstGeom>
          <a:noFill/>
          <a:ln w="9525" cap="flat" cmpd="sng">
            <a:solidFill>
              <a:srgbClr val="0C0C0C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3"/>
          <p:cNvSpPr txBox="1">
            <a:spLocks noGrp="1"/>
          </p:cNvSpPr>
          <p:nvPr>
            <p:ph type="title"/>
          </p:nvPr>
        </p:nvSpPr>
        <p:spPr>
          <a:xfrm>
            <a:off x="1097280" y="286603"/>
            <a:ext cx="10058400" cy="9945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Arial"/>
              <a:buNone/>
            </a:pPr>
            <a:r>
              <a:rPr lang="pt-BR" sz="4800"/>
              <a:t>AJ 49/2018</a:t>
            </a:r>
            <a:endParaRPr/>
          </a:p>
        </p:txBody>
      </p:sp>
      <p:sp>
        <p:nvSpPr>
          <p:cNvPr id="203" name="Google Shape;203;p13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13</a:t>
            </a:fld>
            <a:endParaRPr/>
          </a:p>
        </p:txBody>
      </p:sp>
      <p:pic>
        <p:nvPicPr>
          <p:cNvPr id="204" name="Google Shape;204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7280" y="1663797"/>
            <a:ext cx="10165594" cy="39443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4"/>
          <p:cNvSpPr txBox="1">
            <a:spLocks noGrp="1"/>
          </p:cNvSpPr>
          <p:nvPr>
            <p:ph type="title"/>
          </p:nvPr>
        </p:nvSpPr>
        <p:spPr>
          <a:xfrm>
            <a:off x="1224289" y="162089"/>
            <a:ext cx="9332181" cy="8422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Arial"/>
              <a:buNone/>
            </a:pPr>
            <a:r>
              <a:rPr lang="pt-BR" sz="4800"/>
              <a:t>AJ 49/2018</a:t>
            </a:r>
            <a:endParaRPr/>
          </a:p>
        </p:txBody>
      </p:sp>
      <p:sp>
        <p:nvSpPr>
          <p:cNvPr id="210" name="Google Shape;210;p14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14</a:t>
            </a:fld>
            <a:endParaRPr/>
          </a:p>
        </p:txBody>
      </p:sp>
      <p:pic>
        <p:nvPicPr>
          <p:cNvPr id="211" name="Google Shape;211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4326" y="2476537"/>
            <a:ext cx="11372099" cy="278786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5"/>
          <p:cNvSpPr txBox="1">
            <a:spLocks noGrp="1"/>
          </p:cNvSpPr>
          <p:nvPr>
            <p:ph type="title"/>
          </p:nvPr>
        </p:nvSpPr>
        <p:spPr>
          <a:xfrm>
            <a:off x="928468" y="230535"/>
            <a:ext cx="10058400" cy="10355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ct val="100000"/>
              <a:buFont typeface="Arial"/>
              <a:buNone/>
            </a:pPr>
            <a:r>
              <a:rPr lang="pt-BR" sz="4800"/>
              <a:t>Processo licitatório que deu</a:t>
            </a:r>
            <a:br>
              <a:rPr lang="pt-BR" sz="4800"/>
            </a:br>
            <a:r>
              <a:rPr lang="pt-BR" sz="4800"/>
              <a:t>origem ao contrato AJ 49/2018</a:t>
            </a:r>
            <a:endParaRPr/>
          </a:p>
        </p:txBody>
      </p:sp>
      <p:sp>
        <p:nvSpPr>
          <p:cNvPr id="217" name="Google Shape;217;p15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15</a:t>
            </a:fld>
            <a:endParaRPr/>
          </a:p>
        </p:txBody>
      </p:sp>
      <p:pic>
        <p:nvPicPr>
          <p:cNvPr id="218" name="Google Shape;218;p15"/>
          <p:cNvPicPr preferRelativeResize="0"/>
          <p:nvPr/>
        </p:nvPicPr>
        <p:blipFill rotWithShape="1">
          <a:blip r:embed="rId3">
            <a:alphaModFix/>
          </a:blip>
          <a:srcRect l="3456" t="931" r="5281" b="3743"/>
          <a:stretch/>
        </p:blipFill>
        <p:spPr>
          <a:xfrm>
            <a:off x="2771334" y="1266092"/>
            <a:ext cx="6572711" cy="5050301"/>
          </a:xfrm>
          <a:prstGeom prst="rect">
            <a:avLst/>
          </a:prstGeom>
          <a:noFill/>
          <a:ln>
            <a:noFill/>
          </a:ln>
          <a:effectLst>
            <a:outerShdw blurRad="50800" dist="50800" dir="5400000" sx="99000" sy="99000" algn="ctr" rotWithShape="0">
              <a:srgbClr val="000000">
                <a:alpha val="60000"/>
              </a:srgbClr>
            </a:outerShdw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6"/>
          <p:cNvSpPr txBox="1">
            <a:spLocks noGrp="1"/>
          </p:cNvSpPr>
          <p:nvPr>
            <p:ph type="title"/>
          </p:nvPr>
        </p:nvSpPr>
        <p:spPr>
          <a:xfrm>
            <a:off x="5510254" y="697421"/>
            <a:ext cx="4866198" cy="7603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ct val="100000"/>
              <a:buFont typeface="Arial"/>
              <a:buNone/>
            </a:pPr>
            <a:r>
              <a:rPr lang="pt-BR"/>
              <a:t>Memorial descritivo</a:t>
            </a:r>
            <a:br>
              <a:rPr lang="pt-BR"/>
            </a:br>
            <a:r>
              <a:rPr lang="pt-BR"/>
              <a:t>PE 22/2022</a:t>
            </a:r>
            <a:endParaRPr/>
          </a:p>
        </p:txBody>
      </p:sp>
      <p:sp>
        <p:nvSpPr>
          <p:cNvPr id="224" name="Google Shape;224;p16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16</a:t>
            </a:fld>
            <a:endParaRPr/>
          </a:p>
        </p:txBody>
      </p:sp>
      <p:pic>
        <p:nvPicPr>
          <p:cNvPr id="225" name="Google Shape;225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7723" y="132522"/>
            <a:ext cx="5402428" cy="61472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7"/>
          <p:cNvSpPr txBox="1">
            <a:spLocks noGrp="1"/>
          </p:cNvSpPr>
          <p:nvPr>
            <p:ph type="title"/>
          </p:nvPr>
        </p:nvSpPr>
        <p:spPr>
          <a:xfrm>
            <a:off x="503584" y="286604"/>
            <a:ext cx="10652096" cy="7205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Arial"/>
              <a:buNone/>
            </a:pPr>
            <a:r>
              <a:rPr lang="pt-BR"/>
              <a:t>Memorial descritivo PE 22/2022</a:t>
            </a:r>
            <a:endParaRPr/>
          </a:p>
        </p:txBody>
      </p:sp>
      <p:sp>
        <p:nvSpPr>
          <p:cNvPr id="231" name="Google Shape;231;p17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17</a:t>
            </a:fld>
            <a:endParaRPr/>
          </a:p>
        </p:txBody>
      </p:sp>
      <p:graphicFrame>
        <p:nvGraphicFramePr>
          <p:cNvPr id="232" name="Google Shape;232;p17"/>
          <p:cNvGraphicFramePr/>
          <p:nvPr/>
        </p:nvGraphicFramePr>
        <p:xfrm>
          <a:off x="769951" y="1007165"/>
          <a:ext cx="11234681" cy="5340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6" r:id="rId4" imgW="11234681" imgH="5340625" progId="CorelDraw.Graphic.23">
                  <p:embed/>
                </p:oleObj>
              </mc:Choice>
              <mc:Fallback>
                <p:oleObj r:id="rId4" imgW="11234681" imgH="5340625" progId="CorelDraw.Graphic.23">
                  <p:embed/>
                  <p:pic>
                    <p:nvPicPr>
                      <p:cNvPr id="232" name="Google Shape;232;p17"/>
                      <p:cNvPicPr preferRelativeResize="0"/>
                      <p:nvPr/>
                    </p:nvPicPr>
                    <p:blipFill rotWithShape="1">
                      <a:blip r:embed="rId5">
                        <a:alphaModFix/>
                      </a:blip>
                      <a:srcRect/>
                      <a:stretch/>
                    </p:blipFill>
                    <p:spPr>
                      <a:xfrm>
                        <a:off x="769951" y="1007165"/>
                        <a:ext cx="11234681" cy="5340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8"/>
          <p:cNvSpPr txBox="1">
            <a:spLocks noGrp="1"/>
          </p:cNvSpPr>
          <p:nvPr>
            <p:ph type="title"/>
          </p:nvPr>
        </p:nvSpPr>
        <p:spPr>
          <a:xfrm>
            <a:off x="1097280" y="286603"/>
            <a:ext cx="10058400" cy="7868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Arial"/>
              <a:buNone/>
            </a:pPr>
            <a:endParaRPr/>
          </a:p>
        </p:txBody>
      </p:sp>
      <p:sp>
        <p:nvSpPr>
          <p:cNvPr id="238" name="Google Shape;238;p18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18</a:t>
            </a:fld>
            <a:endParaRPr/>
          </a:p>
        </p:txBody>
      </p:sp>
      <p:pic>
        <p:nvPicPr>
          <p:cNvPr id="239" name="Google Shape;239;p18"/>
          <p:cNvPicPr preferRelativeResize="0"/>
          <p:nvPr/>
        </p:nvPicPr>
        <p:blipFill rotWithShape="1">
          <a:blip r:embed="rId4">
            <a:alphaModFix/>
          </a:blip>
          <a:srcRect t="19283" b="30256"/>
          <a:stretch/>
        </p:blipFill>
        <p:spPr>
          <a:xfrm>
            <a:off x="365889" y="286603"/>
            <a:ext cx="5196781" cy="5542671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40" name="Google Shape;240;p18"/>
          <p:cNvGraphicFramePr/>
          <p:nvPr/>
        </p:nvGraphicFramePr>
        <p:xfrm>
          <a:off x="6096000" y="1520410"/>
          <a:ext cx="5297588" cy="6190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2" r:id="rId5" imgW="5297588" imgH="619078" progId="CorelDraw.Graphic.23">
                  <p:embed/>
                </p:oleObj>
              </mc:Choice>
              <mc:Fallback>
                <p:oleObj r:id="rId5" imgW="5297588" imgH="619078" progId="CorelDraw.Graphic.23">
                  <p:embed/>
                  <p:pic>
                    <p:nvPicPr>
                      <p:cNvPr id="240" name="Google Shape;240;p18"/>
                      <p:cNvPicPr preferRelativeResize="0"/>
                      <p:nvPr/>
                    </p:nvPicPr>
                    <p:blipFill rotWithShape="1">
                      <a:blip r:embed="rId6">
                        <a:alphaModFix/>
                      </a:blip>
                      <a:srcRect/>
                      <a:stretch/>
                    </p:blipFill>
                    <p:spPr>
                      <a:xfrm>
                        <a:off x="6096000" y="1520410"/>
                        <a:ext cx="5297588" cy="61907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41" name="Google Shape;241;p18"/>
          <p:cNvCxnSpPr/>
          <p:nvPr/>
        </p:nvCxnSpPr>
        <p:spPr>
          <a:xfrm>
            <a:off x="4332849" y="1477108"/>
            <a:ext cx="1913206" cy="253218"/>
          </a:xfrm>
          <a:prstGeom prst="straightConnector1">
            <a:avLst/>
          </a:prstGeom>
          <a:noFill/>
          <a:ln w="12700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</p:spPr>
      </p:cxnSp>
      <p:graphicFrame>
        <p:nvGraphicFramePr>
          <p:cNvPr id="242" name="Google Shape;242;p18"/>
          <p:cNvGraphicFramePr/>
          <p:nvPr/>
        </p:nvGraphicFramePr>
        <p:xfrm>
          <a:off x="6997700" y="3846071"/>
          <a:ext cx="3997232" cy="19832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3" r:id="rId7" imgW="3997232" imgH="1983203" progId="CorelDraw.Graphic.23">
                  <p:embed/>
                </p:oleObj>
              </mc:Choice>
              <mc:Fallback>
                <p:oleObj r:id="rId7" imgW="3997232" imgH="1983203" progId="CorelDraw.Graphic.23">
                  <p:embed/>
                  <p:pic>
                    <p:nvPicPr>
                      <p:cNvPr id="242" name="Google Shape;242;p18"/>
                      <p:cNvPicPr preferRelativeResize="0"/>
                      <p:nvPr/>
                    </p:nvPicPr>
                    <p:blipFill rotWithShape="1">
                      <a:blip r:embed="rId8">
                        <a:alphaModFix/>
                      </a:blip>
                      <a:srcRect/>
                      <a:stretch/>
                    </p:blipFill>
                    <p:spPr>
                      <a:xfrm>
                        <a:off x="6997700" y="3846071"/>
                        <a:ext cx="3997232" cy="198320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43" name="Google Shape;243;p18"/>
          <p:cNvCxnSpPr/>
          <p:nvPr/>
        </p:nvCxnSpPr>
        <p:spPr>
          <a:xfrm>
            <a:off x="4600135" y="4965895"/>
            <a:ext cx="2532185" cy="0"/>
          </a:xfrm>
          <a:prstGeom prst="straightConnector1">
            <a:avLst/>
          </a:prstGeom>
          <a:noFill/>
          <a:ln w="12700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9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19</a:t>
            </a:fld>
            <a:endParaRPr/>
          </a:p>
        </p:txBody>
      </p:sp>
      <p:pic>
        <p:nvPicPr>
          <p:cNvPr id="249" name="Google Shape;249;p19"/>
          <p:cNvPicPr preferRelativeResize="0"/>
          <p:nvPr/>
        </p:nvPicPr>
        <p:blipFill rotWithShape="1">
          <a:blip r:embed="rId3">
            <a:alphaModFix/>
          </a:blip>
          <a:srcRect t="9726" r="9152" b="12325"/>
          <a:stretch/>
        </p:blipFill>
        <p:spPr>
          <a:xfrm rot="-5400000">
            <a:off x="1704959" y="-887010"/>
            <a:ext cx="2807998" cy="5345723"/>
          </a:xfrm>
          <a:prstGeom prst="rect">
            <a:avLst/>
          </a:prstGeom>
          <a:noFill/>
          <a:ln w="9525" cap="flat" cmpd="sng">
            <a:solidFill>
              <a:srgbClr val="0C0C0C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50" name="Google Shape;250;p19"/>
          <p:cNvPicPr preferRelativeResize="0"/>
          <p:nvPr/>
        </p:nvPicPr>
        <p:blipFill rotWithShape="1">
          <a:blip r:embed="rId4">
            <a:alphaModFix/>
          </a:blip>
          <a:srcRect l="9151" t="3691" b="11111"/>
          <a:stretch/>
        </p:blipFill>
        <p:spPr>
          <a:xfrm rot="-5400000">
            <a:off x="1953487" y="1851821"/>
            <a:ext cx="2807999" cy="5842782"/>
          </a:xfrm>
          <a:prstGeom prst="rect">
            <a:avLst/>
          </a:prstGeom>
          <a:noFill/>
          <a:ln w="9525" cap="flat" cmpd="sng">
            <a:solidFill>
              <a:srgbClr val="0C0C0C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51" name="Google Shape;251;p19"/>
          <p:cNvPicPr preferRelativeResize="0"/>
          <p:nvPr/>
        </p:nvPicPr>
        <p:blipFill rotWithShape="1">
          <a:blip r:embed="rId5">
            <a:alphaModFix/>
          </a:blip>
          <a:srcRect t="10432" b="29875"/>
          <a:stretch/>
        </p:blipFill>
        <p:spPr>
          <a:xfrm>
            <a:off x="6410182" y="827489"/>
            <a:ext cx="3928414" cy="5203022"/>
          </a:xfrm>
          <a:prstGeom prst="rect">
            <a:avLst/>
          </a:prstGeom>
          <a:noFill/>
          <a:ln w="9525" cap="flat" cmpd="sng">
            <a:solidFill>
              <a:srgbClr val="0C0C0C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20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20</a:t>
            </a:fld>
            <a:endParaRPr/>
          </a:p>
        </p:txBody>
      </p:sp>
      <p:sp>
        <p:nvSpPr>
          <p:cNvPr id="257" name="Google Shape;257;p20"/>
          <p:cNvSpPr txBox="1"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Arial"/>
              <a:buNone/>
            </a:pPr>
            <a:endParaRPr/>
          </a:p>
        </p:txBody>
      </p:sp>
      <p:pic>
        <p:nvPicPr>
          <p:cNvPr id="258" name="Google Shape;258;p20"/>
          <p:cNvPicPr preferRelativeResize="0"/>
          <p:nvPr/>
        </p:nvPicPr>
        <p:blipFill rotWithShape="1">
          <a:blip r:embed="rId3">
            <a:alphaModFix/>
          </a:blip>
          <a:srcRect t="14854" r="22350" b="20325"/>
          <a:stretch/>
        </p:blipFill>
        <p:spPr>
          <a:xfrm rot="-5400000">
            <a:off x="1409494" y="-940011"/>
            <a:ext cx="2878628" cy="5331856"/>
          </a:xfrm>
          <a:prstGeom prst="rect">
            <a:avLst/>
          </a:prstGeom>
          <a:noFill/>
          <a:ln w="9525" cap="flat" cmpd="sng">
            <a:solidFill>
              <a:srgbClr val="0C0C0C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59" name="Google Shape;259;p20"/>
          <p:cNvPicPr preferRelativeResize="0"/>
          <p:nvPr/>
        </p:nvPicPr>
        <p:blipFill rotWithShape="1">
          <a:blip r:embed="rId4">
            <a:alphaModFix/>
          </a:blip>
          <a:srcRect l="6865" t="5214" r="12792" b="10684"/>
          <a:stretch/>
        </p:blipFill>
        <p:spPr>
          <a:xfrm rot="-5400000">
            <a:off x="1825135" y="1786745"/>
            <a:ext cx="2483243" cy="5767754"/>
          </a:xfrm>
          <a:prstGeom prst="rect">
            <a:avLst/>
          </a:prstGeom>
          <a:noFill/>
          <a:ln w="9525" cap="flat" cmpd="sng">
            <a:solidFill>
              <a:srgbClr val="0C0C0C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60" name="Google Shape;260;p20"/>
          <p:cNvPicPr preferRelativeResize="0"/>
          <p:nvPr/>
        </p:nvPicPr>
        <p:blipFill rotWithShape="1">
          <a:blip r:embed="rId5">
            <a:alphaModFix/>
          </a:blip>
          <a:srcRect t="11898" b="27384"/>
          <a:stretch/>
        </p:blipFill>
        <p:spPr>
          <a:xfrm>
            <a:off x="6241368" y="636813"/>
            <a:ext cx="4095783" cy="5517904"/>
          </a:xfrm>
          <a:prstGeom prst="rect">
            <a:avLst/>
          </a:prstGeom>
          <a:noFill/>
          <a:ln w="9525" cap="flat" cmpd="sng">
            <a:solidFill>
              <a:srgbClr val="0C0C0C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227fe5573ee_0_0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1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21</a:t>
            </a:fld>
            <a:endParaRPr/>
          </a:p>
        </p:txBody>
      </p:sp>
      <p:sp>
        <p:nvSpPr>
          <p:cNvPr id="266" name="Google Shape;266;g227fe5573ee_0_0"/>
          <p:cNvSpPr txBox="1">
            <a:spLocks noGrp="1"/>
          </p:cNvSpPr>
          <p:nvPr>
            <p:ph type="title"/>
          </p:nvPr>
        </p:nvSpPr>
        <p:spPr>
          <a:xfrm>
            <a:off x="1097280" y="286603"/>
            <a:ext cx="10058400" cy="145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Arial"/>
              <a:buNone/>
            </a:pPr>
            <a:endParaRPr/>
          </a:p>
        </p:txBody>
      </p:sp>
      <p:pic>
        <p:nvPicPr>
          <p:cNvPr id="267" name="Google Shape;267;g227fe5573ee_0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74300" y="1085875"/>
            <a:ext cx="9791600" cy="4246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g227fe5573ee_0_9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1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22</a:t>
            </a:fld>
            <a:endParaRPr/>
          </a:p>
        </p:txBody>
      </p:sp>
      <p:sp>
        <p:nvSpPr>
          <p:cNvPr id="273" name="Google Shape;273;g227fe5573ee_0_9"/>
          <p:cNvSpPr txBox="1">
            <a:spLocks noGrp="1"/>
          </p:cNvSpPr>
          <p:nvPr>
            <p:ph type="title"/>
          </p:nvPr>
        </p:nvSpPr>
        <p:spPr>
          <a:xfrm>
            <a:off x="1097280" y="286603"/>
            <a:ext cx="10058400" cy="145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Arial"/>
              <a:buNone/>
            </a:pPr>
            <a:endParaRPr/>
          </a:p>
        </p:txBody>
      </p:sp>
      <p:pic>
        <p:nvPicPr>
          <p:cNvPr id="274" name="Google Shape;274;g227fe5573ee_0_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68875" y="3506541"/>
            <a:ext cx="8686800" cy="2733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g227fe5573ee_0_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4550" y="286588"/>
            <a:ext cx="9324975" cy="3000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227fe5573ee_0_18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1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23</a:t>
            </a:fld>
            <a:endParaRPr/>
          </a:p>
        </p:txBody>
      </p:sp>
      <p:sp>
        <p:nvSpPr>
          <p:cNvPr id="281" name="Google Shape;281;g227fe5573ee_0_18"/>
          <p:cNvSpPr txBox="1">
            <a:spLocks noGrp="1"/>
          </p:cNvSpPr>
          <p:nvPr>
            <p:ph type="title"/>
          </p:nvPr>
        </p:nvSpPr>
        <p:spPr>
          <a:xfrm>
            <a:off x="1097280" y="286603"/>
            <a:ext cx="10058400" cy="145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Arial"/>
              <a:buNone/>
            </a:pPr>
            <a:r>
              <a:rPr lang="pt-BR"/>
              <a:t>GLM</a:t>
            </a:r>
            <a:endParaRPr/>
          </a:p>
        </p:txBody>
      </p:sp>
      <p:pic>
        <p:nvPicPr>
          <p:cNvPr id="282" name="Google Shape;282;g227fe5573ee_0_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82975" y="1021103"/>
            <a:ext cx="7069122" cy="48157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rgbClr val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114</Words>
  <Application>Microsoft Office PowerPoint</Application>
  <PresentationFormat>Widescreen</PresentationFormat>
  <Paragraphs>46</Paragraphs>
  <Slides>23</Slides>
  <Notes>23</Notes>
  <HiddenSlides>0</HiddenSlides>
  <MMClips>0</MMClips>
  <ScaleCrop>false</ScaleCrop>
  <HeadingPairs>
    <vt:vector size="8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27" baseType="lpstr">
      <vt:lpstr>Arial</vt:lpstr>
      <vt:lpstr>Calibri</vt:lpstr>
      <vt:lpstr>Retrospect</vt:lpstr>
      <vt:lpstr>CorelDraw.Graphic.23</vt:lpstr>
      <vt:lpstr>9ª Reunião Ordinária CPI da Lagoa da Pampulha</vt:lpstr>
      <vt:lpstr>SC–050/2013</vt:lpstr>
      <vt:lpstr>Enseada do Zoológico</vt:lpstr>
      <vt:lpstr>“Estrada” no espelho d’água da Lagoa da Pampulha </vt:lpstr>
      <vt:lpstr>Apresentação do PowerPoint</vt:lpstr>
      <vt:lpstr>Licitação – PE 022/2022</vt:lpstr>
      <vt:lpstr>Apresentação do PowerPoint</vt:lpstr>
      <vt:lpstr>Contrato AJ 049/2018</vt:lpstr>
      <vt:lpstr> </vt:lpstr>
      <vt:lpstr>Apresentação do PowerPoint</vt:lpstr>
      <vt:lpstr> Processo licitatório SMOBI 021/2016  que deu origem ao contrato AJ 49/2018</vt:lpstr>
      <vt:lpstr>Apresentação do PowerPoint</vt:lpstr>
      <vt:lpstr>AJ 49/2018</vt:lpstr>
      <vt:lpstr>AJ 49/2018</vt:lpstr>
      <vt:lpstr>Processo licitatório que deu origem ao contrato AJ 49/2018</vt:lpstr>
      <vt:lpstr>Memorial descritivo PE 22/2022</vt:lpstr>
      <vt:lpstr>Memorial descritivo PE 22/2022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GLM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9ª Reunião Ordinária CPI da Lagoa da Pampulha</dc:title>
  <dc:creator>João Lucas Cavalcanti Lembi</dc:creator>
  <cp:lastModifiedBy>Braulio Alves Silva Lara</cp:lastModifiedBy>
  <cp:revision>2</cp:revision>
  <cp:lastPrinted>2023-03-28T12:39:08Z</cp:lastPrinted>
  <dcterms:created xsi:type="dcterms:W3CDTF">2023-03-08T18:04:35Z</dcterms:created>
  <dcterms:modified xsi:type="dcterms:W3CDTF">2023-03-28T12:39:27Z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0x010100DEEA25CC0A0AC24199CDC46C25B8B0BC</vt:lpwstr>
  </property>
</Properties>
</file>