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9" r:id="rId4"/>
  </p:sldMasterIdLst>
  <p:notesMasterIdLst>
    <p:notesMasterId r:id="rId28"/>
  </p:notesMasterIdLst>
  <p:sldIdLst>
    <p:sldId id="317" r:id="rId5"/>
    <p:sldId id="431" r:id="rId6"/>
    <p:sldId id="318" r:id="rId7"/>
    <p:sldId id="286" r:id="rId8"/>
    <p:sldId id="447" r:id="rId9"/>
    <p:sldId id="448" r:id="rId10"/>
    <p:sldId id="436" r:id="rId11"/>
    <p:sldId id="280" r:id="rId12"/>
    <p:sldId id="468" r:id="rId13"/>
    <p:sldId id="470" r:id="rId14"/>
    <p:sldId id="471" r:id="rId15"/>
    <p:sldId id="472" r:id="rId16"/>
    <p:sldId id="473" r:id="rId17"/>
    <p:sldId id="474" r:id="rId18"/>
    <p:sldId id="475" r:id="rId19"/>
    <p:sldId id="476" r:id="rId20"/>
    <p:sldId id="477" r:id="rId21"/>
    <p:sldId id="478" r:id="rId22"/>
    <p:sldId id="479" r:id="rId23"/>
    <p:sldId id="480" r:id="rId24"/>
    <p:sldId id="481" r:id="rId25"/>
    <p:sldId id="482" r:id="rId26"/>
    <p:sldId id="435" r:id="rId27"/>
  </p:sldIdLst>
  <p:sldSz cx="24384000" cy="13716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ticia Garcia" initials="LG" lastIdx="1" clrIdx="0">
    <p:extLst>
      <p:ext uri="{19B8F6BF-5375-455C-9EA6-DF929625EA0E}">
        <p15:presenceInfo xmlns:p15="http://schemas.microsoft.com/office/powerpoint/2012/main" userId="b8b010af16c87c4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AAAA"/>
    <a:srgbClr val="B37A82"/>
    <a:srgbClr val="EEEEEE"/>
    <a:srgbClr val="E2E2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B592C3-1119-12B3-F1AC-9CEF0118134A}" v="465" dt="2022-08-17T17:52:09.516"/>
    <p1510:client id="{10663D95-19FF-44F6-4F4C-359828BCAF78}" v="43" dt="2022-08-17T14:23:45.605"/>
    <p1510:client id="{22A25FD8-70F7-C2CE-DF50-625E5B2C4D70}" v="9" dt="2022-08-17T14:39:45.317"/>
    <p1510:client id="{3CFD4E0B-E9FC-D2F4-E387-3DE9E1ADFA67}" v="624" dt="2022-08-17T03:00:08.101"/>
    <p1510:client id="{7A585550-4E5D-9931-7A5A-056CEE163FB6}" v="9" dt="2022-08-17T15:12:34.133"/>
    <p1510:client id="{822B47E5-27BC-9564-5987-F9FB1EDD59D3}" v="6" dt="2022-08-16T18:30:40.207"/>
    <p1510:client id="{E6B26B03-9A52-8AB5-92D4-693FF1B2F199}" v="20" dt="2022-08-17T18:42:56.625"/>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398CCE"/>
          </a:solidFill>
        </a:fill>
      </a:tcStyle>
    </a:firstCol>
    <a:lastRow>
      <a:tcTxStyle b="off" i="off">
        <a:fontRef idx="minor">
          <a:srgbClr val="000000"/>
        </a:fontRef>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n" i="off">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5AC831"/>
          </a:solidFill>
        </a:fill>
      </a:tcStyle>
    </a:firstCol>
    <a:lastRow>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lastRow>
    <a:firstRow>
      <a:tcTxStyle b="on" i="off">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2"/>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E6E3D7"/>
          </a:solidFill>
        </a:fill>
      </a:tcStyle>
    </a:wholeTbl>
    <a:band2H>
      <a:tcTxStyle/>
      <a:tcStyle>
        <a:tcBdr/>
        <a:fill>
          <a:solidFill>
            <a:srgbClr val="C3C2C2"/>
          </a:solidFill>
        </a:fill>
      </a:tcStyle>
    </a:band2H>
    <a:firstCol>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09C99"/>
          </a:solidFill>
        </a:fill>
      </a:tcStyle>
    </a:firstCol>
    <a:lastRow>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lastRow>
    <a:firstRow>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BEBEB"/>
          </a:solidFill>
        </a:fill>
      </a:tcStyle>
    </a:wholeTbl>
    <a:band2H>
      <a:tcTxStyle/>
      <a:tcStyle>
        <a:tcBdr/>
        <a:fill>
          <a:solidFill>
            <a:srgbClr val="DCE5E6"/>
          </a:solidFill>
        </a:fill>
      </a:tcStyle>
    </a:band2H>
    <a:firstCol>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Col>
    <a:lastRow>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lastRow>
    <a:firstRow>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D0D1D2"/>
          </a:solidFill>
        </a:fill>
      </a:tcStyle>
    </a:wholeTbl>
    <a:band2H>
      <a:tcTxStyle/>
      <a:tcStyle>
        <a:tcBdr/>
        <a:fill>
          <a:solidFill>
            <a:srgbClr val="DEDEDF"/>
          </a:solidFill>
        </a:fill>
      </a:tcStyle>
    </a:band2H>
    <a:firstCol>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761"/>
          </a:solidFill>
        </a:fill>
      </a:tcStyle>
    </a:firstCol>
    <a:lastRow>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909398"/>
          </a:solidFill>
        </a:fill>
      </a:tcStyle>
    </a:lastRow>
    <a:firstRow>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67C85"/>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a:ea typeface="Helvetica"/>
          <a:cs typeface="Helvetica"/>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 styleId="{FABFCF23-3B69-468F-B69F-88F6DE6A72F2}" styleName="Estilo Médio 1 - Ênfas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Estilo Claro 3 - Ênfase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Nenhum Estilo, Grade de Tabe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Estilo Mé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enhum Estilo, Nenhuma Grad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D35E4D-658B-4DDC-84BF-7C5BF0825178}" type="doc">
      <dgm:prSet loTypeId="urn:microsoft.com/office/officeart/2005/8/layout/process3" loCatId="process" qsTypeId="urn:microsoft.com/office/officeart/2005/8/quickstyle/simple1" qsCatId="simple" csTypeId="urn:microsoft.com/office/officeart/2005/8/colors/accent0_3" csCatId="mainScheme" phldr="1"/>
      <dgm:spPr/>
      <dgm:t>
        <a:bodyPr/>
        <a:lstStyle/>
        <a:p>
          <a:endParaRPr lang="pt-BR"/>
        </a:p>
      </dgm:t>
    </dgm:pt>
    <dgm:pt modelId="{98B8DDE0-F858-4CD3-8BED-70DC29E6A510}">
      <dgm:prSet phldrT="[Texto]"/>
      <dgm:spPr/>
      <dgm:t>
        <a:bodyPr/>
        <a:lstStyle/>
        <a:p>
          <a:pPr rtl="0"/>
          <a:r>
            <a:rPr lang="pt-BR"/>
            <a:t>Indicação da Emenda</a:t>
          </a:r>
        </a:p>
      </dgm:t>
    </dgm:pt>
    <dgm:pt modelId="{E3233CCD-97D0-4922-A709-D2B7173B51E4}" type="parTrans" cxnId="{1C2E3892-299E-4522-A340-F9A804FD3549}">
      <dgm:prSet/>
      <dgm:spPr/>
      <dgm:t>
        <a:bodyPr/>
        <a:lstStyle/>
        <a:p>
          <a:endParaRPr lang="pt-BR"/>
        </a:p>
      </dgm:t>
    </dgm:pt>
    <dgm:pt modelId="{57C7DD3F-293E-47D1-A36F-66994F167F16}" type="sibTrans" cxnId="{1C2E3892-299E-4522-A340-F9A804FD3549}">
      <dgm:prSet/>
      <dgm:spPr/>
      <dgm:t>
        <a:bodyPr/>
        <a:lstStyle/>
        <a:p>
          <a:endParaRPr lang="pt-BR"/>
        </a:p>
      </dgm:t>
    </dgm:pt>
    <dgm:pt modelId="{C2560A35-D409-4FE3-A2D3-1C9673293822}">
      <dgm:prSet phldrT="[Texto]"/>
      <dgm:spPr/>
      <dgm:t>
        <a:bodyPr/>
        <a:lstStyle/>
        <a:p>
          <a:pPr rtl="0"/>
          <a:r>
            <a:rPr lang="pt-BR"/>
            <a:t>Análise de Indicação</a:t>
          </a:r>
        </a:p>
      </dgm:t>
    </dgm:pt>
    <dgm:pt modelId="{EAE1B138-2BB9-44FB-B3EA-972744BA3F02}" type="parTrans" cxnId="{D66CD940-8EC9-4F4C-AE3A-FFB833147EF4}">
      <dgm:prSet/>
      <dgm:spPr/>
      <dgm:t>
        <a:bodyPr/>
        <a:lstStyle/>
        <a:p>
          <a:endParaRPr lang="pt-BR"/>
        </a:p>
      </dgm:t>
    </dgm:pt>
    <dgm:pt modelId="{EAA2B12F-29C5-4C70-85AD-6FAA74560A27}" type="sibTrans" cxnId="{D66CD940-8EC9-4F4C-AE3A-FFB833147EF4}">
      <dgm:prSet/>
      <dgm:spPr/>
      <dgm:t>
        <a:bodyPr/>
        <a:lstStyle/>
        <a:p>
          <a:endParaRPr lang="pt-BR"/>
        </a:p>
      </dgm:t>
    </dgm:pt>
    <dgm:pt modelId="{2C9B7E1E-BFF0-4E3C-9000-E0D176FAC7F7}">
      <dgm:prSet phldr="0"/>
      <dgm:spPr/>
      <dgm:t>
        <a:bodyPr/>
        <a:lstStyle/>
        <a:p>
          <a:pPr rtl="0"/>
          <a:r>
            <a:rPr lang="pt-BR"/>
            <a:t>Portfólio de Projetos</a:t>
          </a:r>
        </a:p>
      </dgm:t>
    </dgm:pt>
    <dgm:pt modelId="{782EB8B4-01C9-4FF2-B135-B8B6C848F8F1}" type="parTrans" cxnId="{936D2D3C-69D4-425B-B327-155B4ABF288F}">
      <dgm:prSet/>
      <dgm:spPr/>
      <dgm:t>
        <a:bodyPr/>
        <a:lstStyle/>
        <a:p>
          <a:endParaRPr lang="pt-BR"/>
        </a:p>
      </dgm:t>
    </dgm:pt>
    <dgm:pt modelId="{36901E9D-3745-4DB3-BC7A-B2E0F6C7D0EB}" type="sibTrans" cxnId="{936D2D3C-69D4-425B-B327-155B4ABF288F}">
      <dgm:prSet/>
      <dgm:spPr/>
      <dgm:t>
        <a:bodyPr/>
        <a:lstStyle/>
        <a:p>
          <a:endParaRPr lang="pt-BR"/>
        </a:p>
      </dgm:t>
    </dgm:pt>
    <dgm:pt modelId="{3307D8ED-4D4F-4B08-B6DC-9045A6C1EDD5}">
      <dgm:prSet phldr="0"/>
      <dgm:spPr/>
      <dgm:t>
        <a:bodyPr/>
        <a:lstStyle/>
        <a:p>
          <a:pPr rtl="0"/>
          <a:r>
            <a:rPr lang="pt-BR"/>
            <a:t>Tramitação da LOA</a:t>
          </a:r>
        </a:p>
      </dgm:t>
    </dgm:pt>
    <dgm:pt modelId="{7842D349-7B7F-49BD-AE8C-C0821016F6C2}" type="parTrans" cxnId="{277288EC-F221-42B5-8DCE-955A82E5DD28}">
      <dgm:prSet/>
      <dgm:spPr/>
      <dgm:t>
        <a:bodyPr/>
        <a:lstStyle/>
        <a:p>
          <a:endParaRPr lang="pt-BR"/>
        </a:p>
      </dgm:t>
    </dgm:pt>
    <dgm:pt modelId="{FC2C2964-0F23-41BE-B6F8-C02587D92817}" type="sibTrans" cxnId="{277288EC-F221-42B5-8DCE-955A82E5DD28}">
      <dgm:prSet/>
      <dgm:spPr/>
      <dgm:t>
        <a:bodyPr/>
        <a:lstStyle/>
        <a:p>
          <a:endParaRPr lang="pt-BR"/>
        </a:p>
      </dgm:t>
    </dgm:pt>
    <dgm:pt modelId="{0F85ADE4-9D64-4115-8100-E2D622398DEB}">
      <dgm:prSet phldr="0"/>
      <dgm:spPr/>
      <dgm:t>
        <a:bodyPr/>
        <a:lstStyle/>
        <a:p>
          <a:pPr rtl="0"/>
          <a:endParaRPr lang="pt-BR">
            <a:latin typeface="Calibri Light" panose="020F0302020204030204"/>
          </a:endParaRPr>
        </a:p>
      </dgm:t>
    </dgm:pt>
    <dgm:pt modelId="{342DD2DD-2843-408D-BE32-8485809A3C20}" type="parTrans" cxnId="{56107461-2CB3-423C-943F-B8FA5AC1C841}">
      <dgm:prSet/>
      <dgm:spPr/>
      <dgm:t>
        <a:bodyPr/>
        <a:lstStyle/>
        <a:p>
          <a:endParaRPr lang="pt-BR"/>
        </a:p>
      </dgm:t>
    </dgm:pt>
    <dgm:pt modelId="{5AF1D3D4-5FAD-4A09-A863-12B0A8121929}" type="sibTrans" cxnId="{56107461-2CB3-423C-943F-B8FA5AC1C841}">
      <dgm:prSet/>
      <dgm:spPr/>
      <dgm:t>
        <a:bodyPr/>
        <a:lstStyle/>
        <a:p>
          <a:endParaRPr lang="pt-BR"/>
        </a:p>
      </dgm:t>
    </dgm:pt>
    <dgm:pt modelId="{8298D36E-6008-4F3F-92F7-390140F452A1}">
      <dgm:prSet phldr="0"/>
      <dgm:spPr/>
      <dgm:t>
        <a:bodyPr/>
        <a:lstStyle/>
        <a:p>
          <a:pPr rtl="0"/>
          <a:endParaRPr lang="pt-BR">
            <a:latin typeface="Calibri Light" panose="020F0302020204030204"/>
          </a:endParaRPr>
        </a:p>
      </dgm:t>
    </dgm:pt>
    <dgm:pt modelId="{017D7D3F-B963-4444-8551-44B90D4BF2E7}" type="parTrans" cxnId="{E2588CD6-F990-49ED-BD3F-129BF23A9E43}">
      <dgm:prSet/>
      <dgm:spPr/>
      <dgm:t>
        <a:bodyPr/>
        <a:lstStyle/>
        <a:p>
          <a:endParaRPr lang="pt-BR"/>
        </a:p>
      </dgm:t>
    </dgm:pt>
    <dgm:pt modelId="{6FBB21D1-A38A-4E57-AB2B-F2E1B8F1C71F}" type="sibTrans" cxnId="{E2588CD6-F990-49ED-BD3F-129BF23A9E43}">
      <dgm:prSet/>
      <dgm:spPr/>
      <dgm:t>
        <a:bodyPr/>
        <a:lstStyle/>
        <a:p>
          <a:endParaRPr lang="pt-BR"/>
        </a:p>
      </dgm:t>
    </dgm:pt>
    <dgm:pt modelId="{D9B52CD0-D385-4361-86C8-CCE27D8338B0}">
      <dgm:prSet phldr="0"/>
      <dgm:spPr/>
      <dgm:t>
        <a:bodyPr/>
        <a:lstStyle/>
        <a:p>
          <a:pPr rtl="0"/>
          <a:r>
            <a:rPr lang="pt-BR">
              <a:latin typeface="Calibri Light" panose="020F0302020204030204"/>
            </a:rPr>
            <a:t> </a:t>
          </a:r>
          <a:r>
            <a:rPr lang="pt-BR"/>
            <a:t>Valor</a:t>
          </a:r>
          <a:r>
            <a:rPr lang="pt-BR">
              <a:latin typeface="Calibri Light" panose="020F0302020204030204"/>
            </a:rPr>
            <a:t>.</a:t>
          </a:r>
          <a:endParaRPr lang="pt-BR"/>
        </a:p>
      </dgm:t>
    </dgm:pt>
    <dgm:pt modelId="{EA5BA280-3ABC-4C9C-8743-25EE38C38A12}" type="parTrans" cxnId="{9E149BD6-2AD7-4ECD-A265-20E9F7E2F869}">
      <dgm:prSet/>
      <dgm:spPr/>
      <dgm:t>
        <a:bodyPr/>
        <a:lstStyle/>
        <a:p>
          <a:endParaRPr lang="pt-BR"/>
        </a:p>
      </dgm:t>
    </dgm:pt>
    <dgm:pt modelId="{D38A913E-87B5-4D2D-BE05-884022063832}" type="sibTrans" cxnId="{9E149BD6-2AD7-4ECD-A265-20E9F7E2F869}">
      <dgm:prSet/>
      <dgm:spPr/>
      <dgm:t>
        <a:bodyPr/>
        <a:lstStyle/>
        <a:p>
          <a:endParaRPr lang="pt-BR"/>
        </a:p>
      </dgm:t>
    </dgm:pt>
    <dgm:pt modelId="{C5C39ADE-D1D8-40B0-8E0F-B69619463452}">
      <dgm:prSet phldr="0"/>
      <dgm:spPr/>
      <dgm:t>
        <a:bodyPr/>
        <a:lstStyle/>
        <a:p>
          <a:pPr rtl="0"/>
          <a:r>
            <a:rPr lang="pt-BR">
              <a:latin typeface="Calibri Light" panose="020F0302020204030204"/>
            </a:rPr>
            <a:t> </a:t>
          </a:r>
          <a:r>
            <a:rPr lang="pt-BR"/>
            <a:t>UO, ação, grupo de despesa</a:t>
          </a:r>
          <a:r>
            <a:rPr lang="pt-BR">
              <a:latin typeface="Calibri Light" panose="020F0302020204030204"/>
            </a:rPr>
            <a:t>;</a:t>
          </a:r>
          <a:endParaRPr lang="pt-BR"/>
        </a:p>
      </dgm:t>
    </dgm:pt>
    <dgm:pt modelId="{11DB0D42-0D1A-402D-A231-CCC47DA47E54}" type="parTrans" cxnId="{614926EF-8453-4D64-A9E7-A346049F32CA}">
      <dgm:prSet/>
      <dgm:spPr/>
      <dgm:t>
        <a:bodyPr/>
        <a:lstStyle/>
        <a:p>
          <a:endParaRPr lang="pt-BR"/>
        </a:p>
      </dgm:t>
    </dgm:pt>
    <dgm:pt modelId="{84212007-4E54-45A4-BC4D-D8B594A6B6FD}" type="sibTrans" cxnId="{614926EF-8453-4D64-A9E7-A346049F32CA}">
      <dgm:prSet/>
      <dgm:spPr/>
      <dgm:t>
        <a:bodyPr/>
        <a:lstStyle/>
        <a:p>
          <a:endParaRPr lang="pt-BR"/>
        </a:p>
      </dgm:t>
    </dgm:pt>
    <dgm:pt modelId="{5DCB8510-F05C-4B92-A7D5-8B11E674A6E3}">
      <dgm:prSet phldr="0"/>
      <dgm:spPr/>
      <dgm:t>
        <a:bodyPr/>
        <a:lstStyle/>
        <a:p>
          <a:r>
            <a:rPr lang="pt-BR"/>
            <a:t> No </a:t>
          </a:r>
          <a:r>
            <a:rPr lang="pt-BR" err="1"/>
            <a:t>Sigcon</a:t>
          </a:r>
          <a:r>
            <a:rPr lang="pt-BR"/>
            <a:t>-MG</a:t>
          </a:r>
          <a:r>
            <a:rPr lang="pt-BR">
              <a:latin typeface="Calibri Light" panose="020F0302020204030204"/>
            </a:rPr>
            <a:t>;</a:t>
          </a:r>
          <a:endParaRPr lang="pt-BR"/>
        </a:p>
      </dgm:t>
    </dgm:pt>
    <dgm:pt modelId="{19FF2C8F-A39C-491F-800E-2E73FE6042AC}" type="parTrans" cxnId="{49954659-7E8D-4E90-A6A9-917F5DC8B12E}">
      <dgm:prSet/>
      <dgm:spPr/>
      <dgm:t>
        <a:bodyPr/>
        <a:lstStyle/>
        <a:p>
          <a:endParaRPr lang="pt-BR"/>
        </a:p>
      </dgm:t>
    </dgm:pt>
    <dgm:pt modelId="{416FA11F-55BA-4824-BAB4-FEE8AA1D5724}" type="sibTrans" cxnId="{49954659-7E8D-4E90-A6A9-917F5DC8B12E}">
      <dgm:prSet/>
      <dgm:spPr/>
      <dgm:t>
        <a:bodyPr/>
        <a:lstStyle/>
        <a:p>
          <a:endParaRPr lang="pt-BR"/>
        </a:p>
      </dgm:t>
    </dgm:pt>
    <dgm:pt modelId="{81360DC5-5500-415E-925C-1C3876C525EF}">
      <dgm:prSet phldr="0"/>
      <dgm:spPr/>
      <dgm:t>
        <a:bodyPr/>
        <a:lstStyle/>
        <a:p>
          <a:pPr rtl="0"/>
          <a:r>
            <a:rPr lang="pt-BR">
              <a:latin typeface="Calibri Light" panose="020F0302020204030204"/>
            </a:rPr>
            <a:t> </a:t>
          </a:r>
          <a:r>
            <a:rPr lang="pt-BR"/>
            <a:t>Forma de execução, beneficiário, valor, descrição do objeto</a:t>
          </a:r>
          <a:r>
            <a:rPr lang="pt-BR">
              <a:latin typeface="Calibri Light" panose="020F0302020204030204"/>
            </a:rPr>
            <a:t>.</a:t>
          </a:r>
          <a:endParaRPr lang="pt-BR"/>
        </a:p>
      </dgm:t>
    </dgm:pt>
    <dgm:pt modelId="{BEFA82CE-3ABB-4C59-8623-64619E4273C8}" type="parTrans" cxnId="{DFE5F337-AB92-4EC6-8D24-E47FB6675402}">
      <dgm:prSet/>
      <dgm:spPr/>
      <dgm:t>
        <a:bodyPr/>
        <a:lstStyle/>
        <a:p>
          <a:endParaRPr lang="pt-BR"/>
        </a:p>
      </dgm:t>
    </dgm:pt>
    <dgm:pt modelId="{21B3E5E5-B22C-457A-8267-34D5A9AB2A0B}" type="sibTrans" cxnId="{DFE5F337-AB92-4EC6-8D24-E47FB6675402}">
      <dgm:prSet/>
      <dgm:spPr/>
      <dgm:t>
        <a:bodyPr/>
        <a:lstStyle/>
        <a:p>
          <a:endParaRPr lang="pt-BR"/>
        </a:p>
      </dgm:t>
    </dgm:pt>
    <dgm:pt modelId="{CC268C79-B3F4-48F4-A202-B0FC584CF40A}">
      <dgm:prSet phldr="0"/>
      <dgm:spPr/>
      <dgm:t>
        <a:bodyPr/>
        <a:lstStyle/>
        <a:p>
          <a:pPr rtl="0"/>
          <a:endParaRPr lang="pt-BR">
            <a:latin typeface="Calibri Light" panose="020F0302020204030204"/>
          </a:endParaRPr>
        </a:p>
      </dgm:t>
    </dgm:pt>
    <dgm:pt modelId="{F5369A80-BE23-447A-92A2-AC0302794D71}" type="parTrans" cxnId="{B790CB34-2995-4398-870A-36FA409D3FDD}">
      <dgm:prSet/>
      <dgm:spPr/>
      <dgm:t>
        <a:bodyPr/>
        <a:lstStyle/>
        <a:p>
          <a:endParaRPr lang="pt-BR"/>
        </a:p>
      </dgm:t>
    </dgm:pt>
    <dgm:pt modelId="{D96AADA1-7834-42B1-9B4F-70A49E61C496}" type="sibTrans" cxnId="{B790CB34-2995-4398-870A-36FA409D3FDD}">
      <dgm:prSet/>
      <dgm:spPr/>
      <dgm:t>
        <a:bodyPr/>
        <a:lstStyle/>
        <a:p>
          <a:endParaRPr lang="pt-BR"/>
        </a:p>
      </dgm:t>
    </dgm:pt>
    <dgm:pt modelId="{4468A4B9-06DC-4997-A11E-1EBE976A2E6F}">
      <dgm:prSet phldr="0"/>
      <dgm:spPr/>
      <dgm:t>
        <a:bodyPr/>
        <a:lstStyle/>
        <a:p>
          <a:pPr rtl="0"/>
          <a:r>
            <a:rPr lang="pt-BR">
              <a:latin typeface="Calibri Light" panose="020F0302020204030204"/>
            </a:rPr>
            <a:t> </a:t>
          </a:r>
          <a:r>
            <a:rPr lang="pt-BR"/>
            <a:t>Verificação de viabilidade</a:t>
          </a:r>
          <a:r>
            <a:rPr lang="pt-BR">
              <a:latin typeface="Calibri Light" panose="020F0302020204030204"/>
            </a:rPr>
            <a:t>;</a:t>
          </a:r>
          <a:endParaRPr lang="pt-BR"/>
        </a:p>
      </dgm:t>
    </dgm:pt>
    <dgm:pt modelId="{B43CCAA6-CFEE-4ED0-9ABC-0829FD5F1672}" type="parTrans" cxnId="{BD065451-4244-469C-AC42-B0A384C41635}">
      <dgm:prSet/>
      <dgm:spPr/>
      <dgm:t>
        <a:bodyPr/>
        <a:lstStyle/>
        <a:p>
          <a:endParaRPr lang="pt-BR"/>
        </a:p>
      </dgm:t>
    </dgm:pt>
    <dgm:pt modelId="{0DD6651C-C13A-46C0-AF05-77BF89B57B0B}" type="sibTrans" cxnId="{BD065451-4244-469C-AC42-B0A384C41635}">
      <dgm:prSet/>
      <dgm:spPr/>
      <dgm:t>
        <a:bodyPr/>
        <a:lstStyle/>
        <a:p>
          <a:endParaRPr lang="pt-BR"/>
        </a:p>
      </dgm:t>
    </dgm:pt>
    <dgm:pt modelId="{FDE17E5C-9F3B-4D2F-99BA-C64EE66B4117}">
      <dgm:prSet phldr="0"/>
      <dgm:spPr/>
      <dgm:t>
        <a:bodyPr/>
        <a:lstStyle/>
        <a:p>
          <a:pPr rtl="0"/>
          <a:r>
            <a:rPr lang="pt-BR">
              <a:latin typeface="Calibri Light" panose="020F0302020204030204"/>
            </a:rPr>
            <a:t> </a:t>
          </a:r>
          <a:r>
            <a:rPr lang="pt-BR"/>
            <a:t>Aprovação ou Impedimento</a:t>
          </a:r>
          <a:r>
            <a:rPr lang="pt-BR">
              <a:latin typeface="Calibri Light" panose="020F0302020204030204"/>
            </a:rPr>
            <a:t>.</a:t>
          </a:r>
          <a:endParaRPr lang="pt-BR"/>
        </a:p>
      </dgm:t>
    </dgm:pt>
    <dgm:pt modelId="{D9A05648-2313-4E7A-B592-6B83509BCBBF}" type="parTrans" cxnId="{BF90D437-0357-4F00-A3CC-09CFC484CFCC}">
      <dgm:prSet/>
      <dgm:spPr/>
      <dgm:t>
        <a:bodyPr/>
        <a:lstStyle/>
        <a:p>
          <a:endParaRPr lang="pt-BR"/>
        </a:p>
      </dgm:t>
    </dgm:pt>
    <dgm:pt modelId="{C1382AD3-96CB-4E29-81BD-0BB4355A02CB}" type="sibTrans" cxnId="{BF90D437-0357-4F00-A3CC-09CFC484CFCC}">
      <dgm:prSet/>
      <dgm:spPr/>
      <dgm:t>
        <a:bodyPr/>
        <a:lstStyle/>
        <a:p>
          <a:endParaRPr lang="pt-BR"/>
        </a:p>
      </dgm:t>
    </dgm:pt>
    <dgm:pt modelId="{365ED7F6-62BC-41E5-BE5D-81FA221CE8B9}">
      <dgm:prSet phldr="0"/>
      <dgm:spPr/>
      <dgm:t>
        <a:bodyPr/>
        <a:lstStyle/>
        <a:p>
          <a:endParaRPr lang="pt-BR">
            <a:latin typeface="Calibri Light" panose="020F0302020204030204"/>
          </a:endParaRPr>
        </a:p>
      </dgm:t>
    </dgm:pt>
    <dgm:pt modelId="{EEC3FCD8-DD40-42A1-9638-8636FD96F39F}" type="parTrans" cxnId="{C7C8F710-CBC0-41D0-A87A-9F8FF13D641F}">
      <dgm:prSet/>
      <dgm:spPr/>
    </dgm:pt>
    <dgm:pt modelId="{C2A57409-BCEC-4FC6-B208-67948776188D}" type="sibTrans" cxnId="{C7C8F710-CBC0-41D0-A87A-9F8FF13D641F}">
      <dgm:prSet/>
      <dgm:spPr/>
    </dgm:pt>
    <dgm:pt modelId="{7CCE3002-8B38-4CE2-8C42-7BFDECEF3E7D}">
      <dgm:prSet phldr="0"/>
      <dgm:spPr/>
      <dgm:t>
        <a:bodyPr/>
        <a:lstStyle/>
        <a:p>
          <a:endParaRPr lang="pt-BR">
            <a:latin typeface="Calibri Light" panose="020F0302020204030204"/>
          </a:endParaRPr>
        </a:p>
      </dgm:t>
    </dgm:pt>
    <dgm:pt modelId="{28DDB460-C408-4F65-95D7-6A35305F025B}" type="parTrans" cxnId="{8FB6791B-76E7-4A03-8FBA-6A8D4172AA43}">
      <dgm:prSet/>
      <dgm:spPr/>
    </dgm:pt>
    <dgm:pt modelId="{39448C3D-0808-410F-A8BA-D20AB345BA8C}" type="sibTrans" cxnId="{8FB6791B-76E7-4A03-8FBA-6A8D4172AA43}">
      <dgm:prSet/>
      <dgm:spPr/>
    </dgm:pt>
    <dgm:pt modelId="{72A40F39-A56F-4DD3-917D-B44E4D0C095D}">
      <dgm:prSet phldr="0"/>
      <dgm:spPr/>
      <dgm:t>
        <a:bodyPr/>
        <a:lstStyle/>
        <a:p>
          <a:endParaRPr lang="pt-BR">
            <a:latin typeface="Calibri Light" panose="020F0302020204030204"/>
          </a:endParaRPr>
        </a:p>
      </dgm:t>
    </dgm:pt>
    <dgm:pt modelId="{AA681596-30B9-4D90-9861-F1998F2A8F03}" type="parTrans" cxnId="{831E5F76-4ECD-4AEE-96BA-3E75B00BE3C1}">
      <dgm:prSet/>
      <dgm:spPr/>
    </dgm:pt>
    <dgm:pt modelId="{DAE3AF7F-864C-460E-A480-77B012C0D321}" type="sibTrans" cxnId="{831E5F76-4ECD-4AEE-96BA-3E75B00BE3C1}">
      <dgm:prSet/>
      <dgm:spPr/>
    </dgm:pt>
    <dgm:pt modelId="{B661DCB4-9331-4EAC-A98E-1BC520DAF3F8}">
      <dgm:prSet phldr="0"/>
      <dgm:spPr/>
      <dgm:t>
        <a:bodyPr/>
        <a:lstStyle/>
        <a:p>
          <a:endParaRPr lang="pt-BR">
            <a:latin typeface="Calibri Light" panose="020F0302020204030204"/>
          </a:endParaRPr>
        </a:p>
      </dgm:t>
    </dgm:pt>
    <dgm:pt modelId="{59290D88-B001-4F3D-8943-35474E759190}" type="parTrans" cxnId="{D07F35ED-FDF8-4101-8912-C8ECA8C0BDDB}">
      <dgm:prSet/>
      <dgm:spPr/>
    </dgm:pt>
    <dgm:pt modelId="{3F6AB55F-963D-45C7-808A-452DCF6887A7}" type="sibTrans" cxnId="{D07F35ED-FDF8-4101-8912-C8ECA8C0BDDB}">
      <dgm:prSet/>
      <dgm:spPr/>
    </dgm:pt>
    <dgm:pt modelId="{8B574355-BEFA-47B9-893B-83E3FAA8C2AF}">
      <dgm:prSet phldr="0"/>
      <dgm:spPr/>
      <dgm:t>
        <a:bodyPr/>
        <a:lstStyle/>
        <a:p>
          <a:endParaRPr lang="pt-BR">
            <a:latin typeface="Calibri Light" panose="020F0302020204030204"/>
          </a:endParaRPr>
        </a:p>
      </dgm:t>
    </dgm:pt>
    <dgm:pt modelId="{AF37F7E9-6E78-489D-9399-776F74926791}" type="parTrans" cxnId="{0C9DCD8E-A51D-44B8-8D77-738456734EC9}">
      <dgm:prSet/>
      <dgm:spPr/>
    </dgm:pt>
    <dgm:pt modelId="{8008B246-4226-4494-8567-94BDD2A5BCAA}" type="sibTrans" cxnId="{0C9DCD8E-A51D-44B8-8D77-738456734EC9}">
      <dgm:prSet/>
      <dgm:spPr/>
    </dgm:pt>
    <dgm:pt modelId="{6007F014-06DF-46DA-9112-06A7ECDA4097}">
      <dgm:prSet phldr="0"/>
      <dgm:spPr/>
      <dgm:t>
        <a:bodyPr/>
        <a:lstStyle/>
        <a:p>
          <a:r>
            <a:rPr lang="pt-BR"/>
            <a:t>Lista de projetos que podem ser financiados com recurso de emenda</a:t>
          </a:r>
          <a:r>
            <a:rPr lang="pt-BR">
              <a:latin typeface="Calibri Light" panose="020F0302020204030204"/>
            </a:rPr>
            <a:t>.</a:t>
          </a:r>
          <a:endParaRPr lang="pt-BR"/>
        </a:p>
      </dgm:t>
    </dgm:pt>
    <dgm:pt modelId="{825D5616-1B21-4079-A049-3F7348400355}" type="parTrans" cxnId="{E4D62DD0-4EC4-4FB1-8094-90C53D33BD1A}">
      <dgm:prSet/>
      <dgm:spPr/>
    </dgm:pt>
    <dgm:pt modelId="{267841D2-DBB3-4911-A41C-C0EDC359FB86}" type="sibTrans" cxnId="{E4D62DD0-4EC4-4FB1-8094-90C53D33BD1A}">
      <dgm:prSet/>
      <dgm:spPr/>
    </dgm:pt>
    <dgm:pt modelId="{8A6371CF-5B5A-4097-ABD0-30C0A77EB3DE}">
      <dgm:prSet phldr="0"/>
      <dgm:spPr/>
      <dgm:t>
        <a:bodyPr/>
        <a:lstStyle/>
        <a:p>
          <a:r>
            <a:rPr lang="pt-BR"/>
            <a:t>Emenda à LOA</a:t>
          </a:r>
          <a:r>
            <a:rPr lang="pt-BR">
              <a:latin typeface="Calibri Light" panose="020F0302020204030204"/>
            </a:rPr>
            <a:t>;</a:t>
          </a:r>
          <a:endParaRPr lang="pt-BR"/>
        </a:p>
      </dgm:t>
    </dgm:pt>
    <dgm:pt modelId="{D63FEF09-C6A1-4A28-98F0-815419956C15}" type="parTrans" cxnId="{02480C47-E36A-4712-BD7C-DB75E3853FE6}">
      <dgm:prSet/>
      <dgm:spPr/>
    </dgm:pt>
    <dgm:pt modelId="{7A920376-7FBE-4FD6-8E9E-2986DAA51743}" type="sibTrans" cxnId="{02480C47-E36A-4712-BD7C-DB75E3853FE6}">
      <dgm:prSet/>
      <dgm:spPr/>
    </dgm:pt>
    <dgm:pt modelId="{C2383890-2507-4EBD-BF03-4DD7B2C5B88E}">
      <dgm:prSet phldr="0"/>
      <dgm:spPr/>
      <dgm:t>
        <a:bodyPr/>
        <a:lstStyle/>
        <a:p>
          <a:pPr rtl="0"/>
          <a:endParaRPr lang="pt-BR">
            <a:latin typeface="Calibri Light" panose="020F0302020204030204"/>
          </a:endParaRPr>
        </a:p>
      </dgm:t>
    </dgm:pt>
    <dgm:pt modelId="{2B4818BF-C873-4EA9-B57A-5CD406EB1B25}" type="parTrans" cxnId="{D2EEFA85-FB80-4123-AF33-6447956E4D9B}">
      <dgm:prSet/>
      <dgm:spPr/>
    </dgm:pt>
    <dgm:pt modelId="{7FA720A9-2C9B-42AB-B32F-813BD89C931C}" type="sibTrans" cxnId="{D2EEFA85-FB80-4123-AF33-6447956E4D9B}">
      <dgm:prSet/>
      <dgm:spPr/>
    </dgm:pt>
    <dgm:pt modelId="{CF114997-A4EC-477D-923C-071FB8757B2C}">
      <dgm:prSet phldr="0"/>
      <dgm:spPr/>
      <dgm:t>
        <a:bodyPr/>
        <a:lstStyle/>
        <a:p>
          <a:pPr rtl="0"/>
          <a:r>
            <a:rPr lang="pt-BR">
              <a:latin typeface="Calibri Light" panose="020F0302020204030204"/>
            </a:rPr>
            <a:t> </a:t>
          </a:r>
          <a:r>
            <a:rPr lang="pt-BR"/>
            <a:t>Pelo Poder Executivo</a:t>
          </a:r>
          <a:r>
            <a:rPr lang="pt-BR">
              <a:latin typeface="Calibri Light" panose="020F0302020204030204"/>
            </a:rPr>
            <a:t>;</a:t>
          </a:r>
          <a:endParaRPr lang="pt-BR"/>
        </a:p>
      </dgm:t>
    </dgm:pt>
    <dgm:pt modelId="{FF10E7D3-7009-46EA-B201-0F6548D0158D}" type="parTrans" cxnId="{F979F379-33BA-4B7A-8A7A-9561B8100645}">
      <dgm:prSet/>
      <dgm:spPr/>
    </dgm:pt>
    <dgm:pt modelId="{079B2433-B078-480E-9DEE-7FBFBDF634AE}" type="sibTrans" cxnId="{F979F379-33BA-4B7A-8A7A-9561B8100645}">
      <dgm:prSet/>
      <dgm:spPr/>
    </dgm:pt>
    <dgm:pt modelId="{56275B2A-EF72-45CC-A281-097063F99D08}" type="pres">
      <dgm:prSet presAssocID="{64D35E4D-658B-4DDC-84BF-7C5BF0825178}" presName="linearFlow" presStyleCnt="0">
        <dgm:presLayoutVars>
          <dgm:dir/>
          <dgm:animLvl val="lvl"/>
          <dgm:resizeHandles val="exact"/>
        </dgm:presLayoutVars>
      </dgm:prSet>
      <dgm:spPr/>
    </dgm:pt>
    <dgm:pt modelId="{28FF00E9-B893-4B4C-9345-518A83D7D984}" type="pres">
      <dgm:prSet presAssocID="{2C9B7E1E-BFF0-4E3C-9000-E0D176FAC7F7}" presName="composite" presStyleCnt="0"/>
      <dgm:spPr/>
    </dgm:pt>
    <dgm:pt modelId="{13F1BC26-90AF-4D53-9CD9-D3E0D8D4D1EC}" type="pres">
      <dgm:prSet presAssocID="{2C9B7E1E-BFF0-4E3C-9000-E0D176FAC7F7}" presName="parTx" presStyleLbl="node1" presStyleIdx="0" presStyleCnt="4">
        <dgm:presLayoutVars>
          <dgm:chMax val="0"/>
          <dgm:chPref val="0"/>
          <dgm:bulletEnabled val="1"/>
        </dgm:presLayoutVars>
      </dgm:prSet>
      <dgm:spPr/>
    </dgm:pt>
    <dgm:pt modelId="{562E5B38-9322-4CB4-BFBD-7B66B7D0273F}" type="pres">
      <dgm:prSet presAssocID="{2C9B7E1E-BFF0-4E3C-9000-E0D176FAC7F7}" presName="parSh" presStyleLbl="node1" presStyleIdx="0" presStyleCnt="4"/>
      <dgm:spPr/>
    </dgm:pt>
    <dgm:pt modelId="{B66D0822-F3A4-439D-80D4-8E62E260D9FD}" type="pres">
      <dgm:prSet presAssocID="{2C9B7E1E-BFF0-4E3C-9000-E0D176FAC7F7}" presName="desTx" presStyleLbl="fgAcc1" presStyleIdx="0" presStyleCnt="4">
        <dgm:presLayoutVars>
          <dgm:bulletEnabled val="1"/>
        </dgm:presLayoutVars>
      </dgm:prSet>
      <dgm:spPr/>
    </dgm:pt>
    <dgm:pt modelId="{6528F44A-2521-4A7C-B43B-CE91D22991C8}" type="pres">
      <dgm:prSet presAssocID="{36901E9D-3745-4DB3-BC7A-B2E0F6C7D0EB}" presName="sibTrans" presStyleLbl="sibTrans2D1" presStyleIdx="0" presStyleCnt="3"/>
      <dgm:spPr/>
    </dgm:pt>
    <dgm:pt modelId="{54E4E035-2EB3-4063-8F8B-E20B641BFDFF}" type="pres">
      <dgm:prSet presAssocID="{36901E9D-3745-4DB3-BC7A-B2E0F6C7D0EB}" presName="connTx" presStyleLbl="sibTrans2D1" presStyleIdx="0" presStyleCnt="3"/>
      <dgm:spPr/>
    </dgm:pt>
    <dgm:pt modelId="{43E9EC6C-3BAD-4608-B1DA-B8806D49842C}" type="pres">
      <dgm:prSet presAssocID="{3307D8ED-4D4F-4B08-B6DC-9045A6C1EDD5}" presName="composite" presStyleCnt="0"/>
      <dgm:spPr/>
    </dgm:pt>
    <dgm:pt modelId="{8547FF0E-D4EC-4B4F-9A14-CA56717B80DE}" type="pres">
      <dgm:prSet presAssocID="{3307D8ED-4D4F-4B08-B6DC-9045A6C1EDD5}" presName="parTx" presStyleLbl="node1" presStyleIdx="0" presStyleCnt="4">
        <dgm:presLayoutVars>
          <dgm:chMax val="0"/>
          <dgm:chPref val="0"/>
          <dgm:bulletEnabled val="1"/>
        </dgm:presLayoutVars>
      </dgm:prSet>
      <dgm:spPr/>
    </dgm:pt>
    <dgm:pt modelId="{D8381472-EF23-46CD-9BCC-7F96ADAA402E}" type="pres">
      <dgm:prSet presAssocID="{3307D8ED-4D4F-4B08-B6DC-9045A6C1EDD5}" presName="parSh" presStyleLbl="node1" presStyleIdx="1" presStyleCnt="4"/>
      <dgm:spPr/>
    </dgm:pt>
    <dgm:pt modelId="{D0582CB1-C3C6-43D4-89DE-C9EDD65A3A0C}" type="pres">
      <dgm:prSet presAssocID="{3307D8ED-4D4F-4B08-B6DC-9045A6C1EDD5}" presName="desTx" presStyleLbl="fgAcc1" presStyleIdx="1" presStyleCnt="4">
        <dgm:presLayoutVars>
          <dgm:bulletEnabled val="1"/>
        </dgm:presLayoutVars>
      </dgm:prSet>
      <dgm:spPr/>
    </dgm:pt>
    <dgm:pt modelId="{F9CF53CF-B1BE-4B7A-99BA-D801CF2C28CF}" type="pres">
      <dgm:prSet presAssocID="{FC2C2964-0F23-41BE-B6F8-C02587D92817}" presName="sibTrans" presStyleLbl="sibTrans2D1" presStyleIdx="1" presStyleCnt="3"/>
      <dgm:spPr/>
    </dgm:pt>
    <dgm:pt modelId="{77983F2F-477E-4493-A67C-DAAB0E6DE889}" type="pres">
      <dgm:prSet presAssocID="{FC2C2964-0F23-41BE-B6F8-C02587D92817}" presName="connTx" presStyleLbl="sibTrans2D1" presStyleIdx="1" presStyleCnt="3"/>
      <dgm:spPr/>
    </dgm:pt>
    <dgm:pt modelId="{C6076FC8-4EE6-4D8E-9785-922B52939B85}" type="pres">
      <dgm:prSet presAssocID="{98B8DDE0-F858-4CD3-8BED-70DC29E6A510}" presName="composite" presStyleCnt="0"/>
      <dgm:spPr/>
    </dgm:pt>
    <dgm:pt modelId="{86E95B46-6582-4A80-BFE3-401159FD7036}" type="pres">
      <dgm:prSet presAssocID="{98B8DDE0-F858-4CD3-8BED-70DC29E6A510}" presName="parTx" presStyleLbl="node1" presStyleIdx="1" presStyleCnt="4">
        <dgm:presLayoutVars>
          <dgm:chMax val="0"/>
          <dgm:chPref val="0"/>
          <dgm:bulletEnabled val="1"/>
        </dgm:presLayoutVars>
      </dgm:prSet>
      <dgm:spPr/>
    </dgm:pt>
    <dgm:pt modelId="{BDC5EE0C-E5E5-4C1E-9557-52E3776777FF}" type="pres">
      <dgm:prSet presAssocID="{98B8DDE0-F858-4CD3-8BED-70DC29E6A510}" presName="parSh" presStyleLbl="node1" presStyleIdx="2" presStyleCnt="4"/>
      <dgm:spPr/>
    </dgm:pt>
    <dgm:pt modelId="{1CECB3FA-4FE5-4E70-89C5-DDF33A89AA2C}" type="pres">
      <dgm:prSet presAssocID="{98B8DDE0-F858-4CD3-8BED-70DC29E6A510}" presName="desTx" presStyleLbl="fgAcc1" presStyleIdx="2" presStyleCnt="4">
        <dgm:presLayoutVars>
          <dgm:bulletEnabled val="1"/>
        </dgm:presLayoutVars>
      </dgm:prSet>
      <dgm:spPr/>
    </dgm:pt>
    <dgm:pt modelId="{A78B937B-F0C1-4E3D-8AFE-269F3E989876}" type="pres">
      <dgm:prSet presAssocID="{57C7DD3F-293E-47D1-A36F-66994F167F16}" presName="sibTrans" presStyleLbl="sibTrans2D1" presStyleIdx="2" presStyleCnt="3"/>
      <dgm:spPr/>
    </dgm:pt>
    <dgm:pt modelId="{8233DBE5-DDC4-44C6-8CE7-0431AC231CEE}" type="pres">
      <dgm:prSet presAssocID="{57C7DD3F-293E-47D1-A36F-66994F167F16}" presName="connTx" presStyleLbl="sibTrans2D1" presStyleIdx="2" presStyleCnt="3"/>
      <dgm:spPr/>
    </dgm:pt>
    <dgm:pt modelId="{2474B428-683D-4936-8C7E-19FA840B0A65}" type="pres">
      <dgm:prSet presAssocID="{C2560A35-D409-4FE3-A2D3-1C9673293822}" presName="composite" presStyleCnt="0"/>
      <dgm:spPr/>
    </dgm:pt>
    <dgm:pt modelId="{A99F2E09-9531-47F6-9BA0-4C710AFA73C3}" type="pres">
      <dgm:prSet presAssocID="{C2560A35-D409-4FE3-A2D3-1C9673293822}" presName="parTx" presStyleLbl="node1" presStyleIdx="2" presStyleCnt="4">
        <dgm:presLayoutVars>
          <dgm:chMax val="0"/>
          <dgm:chPref val="0"/>
          <dgm:bulletEnabled val="1"/>
        </dgm:presLayoutVars>
      </dgm:prSet>
      <dgm:spPr/>
    </dgm:pt>
    <dgm:pt modelId="{89FDC970-48E3-4326-A336-8F18DB5B3D2C}" type="pres">
      <dgm:prSet presAssocID="{C2560A35-D409-4FE3-A2D3-1C9673293822}" presName="parSh" presStyleLbl="node1" presStyleIdx="3" presStyleCnt="4"/>
      <dgm:spPr/>
    </dgm:pt>
    <dgm:pt modelId="{0E91BF99-7BF3-4BD4-BCF5-58913ABD287C}" type="pres">
      <dgm:prSet presAssocID="{C2560A35-D409-4FE3-A2D3-1C9673293822}" presName="desTx" presStyleLbl="fgAcc1" presStyleIdx="3" presStyleCnt="4">
        <dgm:presLayoutVars>
          <dgm:bulletEnabled val="1"/>
        </dgm:presLayoutVars>
      </dgm:prSet>
      <dgm:spPr/>
    </dgm:pt>
  </dgm:ptLst>
  <dgm:cxnLst>
    <dgm:cxn modelId="{6ED17A05-9B28-4AF7-977E-3BFD50B43623}" type="presOf" srcId="{C2560A35-D409-4FE3-A2D3-1C9673293822}" destId="{A99F2E09-9531-47F6-9BA0-4C710AFA73C3}" srcOrd="0" destOrd="0" presId="urn:microsoft.com/office/officeart/2005/8/layout/process3"/>
    <dgm:cxn modelId="{C7C8F710-CBC0-41D0-A87A-9F8FF13D641F}" srcId="{3307D8ED-4D4F-4B08-B6DC-9045A6C1EDD5}" destId="{365ED7F6-62BC-41E5-BE5D-81FA221CE8B9}" srcOrd="2" destOrd="0" parTransId="{EEC3FCD8-DD40-42A1-9638-8636FD96F39F}" sibTransId="{C2A57409-BCEC-4FC6-B208-67948776188D}"/>
    <dgm:cxn modelId="{0C94FA10-062A-4F0F-A87E-4C849A23E10D}" type="presOf" srcId="{81360DC5-5500-415E-925C-1C3876C525EF}" destId="{1CECB3FA-4FE5-4E70-89C5-DDF33A89AA2C}" srcOrd="0" destOrd="3" presId="urn:microsoft.com/office/officeart/2005/8/layout/process3"/>
    <dgm:cxn modelId="{B87F4418-C013-452E-9AFB-8493C676D245}" type="presOf" srcId="{CC268C79-B3F4-48F4-A202-B0FC584CF40A}" destId="{0E91BF99-7BF3-4BD4-BCF5-58913ABD287C}" srcOrd="0" destOrd="0" presId="urn:microsoft.com/office/officeart/2005/8/layout/process3"/>
    <dgm:cxn modelId="{60A31B19-F8BA-420D-886D-389A3C730093}" type="presOf" srcId="{8298D36E-6008-4F3F-92F7-390140F452A1}" destId="{D0582CB1-C3C6-43D4-89DE-C9EDD65A3A0C}" srcOrd="0" destOrd="0" presId="urn:microsoft.com/office/officeart/2005/8/layout/process3"/>
    <dgm:cxn modelId="{C29B3219-36E0-4A03-92C5-A2C7767C27BB}" type="presOf" srcId="{FC2C2964-0F23-41BE-B6F8-C02587D92817}" destId="{F9CF53CF-B1BE-4B7A-99BA-D801CF2C28CF}" srcOrd="0" destOrd="0" presId="urn:microsoft.com/office/officeart/2005/8/layout/process3"/>
    <dgm:cxn modelId="{8FB6791B-76E7-4A03-8FBA-6A8D4172AA43}" srcId="{3307D8ED-4D4F-4B08-B6DC-9045A6C1EDD5}" destId="{7CCE3002-8B38-4CE2-8C42-7BFDECEF3E7D}" srcOrd="4" destOrd="0" parTransId="{28DDB460-C408-4F65-95D7-6A35305F025B}" sibTransId="{39448C3D-0808-410F-A8BA-D20AB345BA8C}"/>
    <dgm:cxn modelId="{8B721E21-222A-4F6D-B752-DC0ABF530575}" type="presOf" srcId="{FC2C2964-0F23-41BE-B6F8-C02587D92817}" destId="{77983F2F-477E-4493-A67C-DAAB0E6DE889}" srcOrd="1" destOrd="0" presId="urn:microsoft.com/office/officeart/2005/8/layout/process3"/>
    <dgm:cxn modelId="{9CF7C92A-2F4D-4ED6-9058-E12D7B0725FE}" type="presOf" srcId="{98B8DDE0-F858-4CD3-8BED-70DC29E6A510}" destId="{86E95B46-6582-4A80-BFE3-401159FD7036}" srcOrd="0" destOrd="0" presId="urn:microsoft.com/office/officeart/2005/8/layout/process3"/>
    <dgm:cxn modelId="{69623D2C-ADE7-473F-8665-7F30CA9FC6DA}" type="presOf" srcId="{D9B52CD0-D385-4361-86C8-CCE27D8338B0}" destId="{D0582CB1-C3C6-43D4-89DE-C9EDD65A3A0C}" srcOrd="0" destOrd="5" presId="urn:microsoft.com/office/officeart/2005/8/layout/process3"/>
    <dgm:cxn modelId="{DB2F012E-2AE8-4623-A1F0-BD927F092EE3}" type="presOf" srcId="{64D35E4D-658B-4DDC-84BF-7C5BF0825178}" destId="{56275B2A-EF72-45CC-A281-097063F99D08}" srcOrd="0" destOrd="0" presId="urn:microsoft.com/office/officeart/2005/8/layout/process3"/>
    <dgm:cxn modelId="{B790CB34-2995-4398-870A-36FA409D3FDD}" srcId="{C2560A35-D409-4FE3-A2D3-1C9673293822}" destId="{CC268C79-B3F4-48F4-A202-B0FC584CF40A}" srcOrd="0" destOrd="0" parTransId="{F5369A80-BE23-447A-92A2-AC0302794D71}" sibTransId="{D96AADA1-7834-42B1-9B4F-70A49E61C496}"/>
    <dgm:cxn modelId="{EAA00E36-6888-4E00-BF6F-90308555E2D6}" type="presOf" srcId="{C5C39ADE-D1D8-40B0-8E0F-B69619463452}" destId="{D0582CB1-C3C6-43D4-89DE-C9EDD65A3A0C}" srcOrd="0" destOrd="3" presId="urn:microsoft.com/office/officeart/2005/8/layout/process3"/>
    <dgm:cxn modelId="{BF90D437-0357-4F00-A3CC-09CFC484CFCC}" srcId="{C2560A35-D409-4FE3-A2D3-1C9673293822}" destId="{FDE17E5C-9F3B-4D2F-99BA-C64EE66B4117}" srcOrd="5" destOrd="0" parTransId="{D9A05648-2313-4E7A-B592-6B83509BCBBF}" sibTransId="{C1382AD3-96CB-4E29-81BD-0BB4355A02CB}"/>
    <dgm:cxn modelId="{DFE5F337-AB92-4EC6-8D24-E47FB6675402}" srcId="{98B8DDE0-F858-4CD3-8BED-70DC29E6A510}" destId="{81360DC5-5500-415E-925C-1C3876C525EF}" srcOrd="3" destOrd="0" parTransId="{BEFA82CE-3ABB-4C59-8623-64619E4273C8}" sibTransId="{21B3E5E5-B22C-457A-8267-34D5A9AB2A0B}"/>
    <dgm:cxn modelId="{936D2D3C-69D4-425B-B327-155B4ABF288F}" srcId="{64D35E4D-658B-4DDC-84BF-7C5BF0825178}" destId="{2C9B7E1E-BFF0-4E3C-9000-E0D176FAC7F7}" srcOrd="0" destOrd="0" parTransId="{782EB8B4-01C9-4FF2-B135-B8B6C848F8F1}" sibTransId="{36901E9D-3745-4DB3-BC7A-B2E0F6C7D0EB}"/>
    <dgm:cxn modelId="{3D761E3E-01F7-4E14-8C13-123416B9C0F7}" type="presOf" srcId="{2C9B7E1E-BFF0-4E3C-9000-E0D176FAC7F7}" destId="{13F1BC26-90AF-4D53-9CD9-D3E0D8D4D1EC}" srcOrd="0" destOrd="0" presId="urn:microsoft.com/office/officeart/2005/8/layout/process3"/>
    <dgm:cxn modelId="{F016003F-9C58-420F-966D-B8292E591381}" type="presOf" srcId="{98B8DDE0-F858-4CD3-8BED-70DC29E6A510}" destId="{BDC5EE0C-E5E5-4C1E-9557-52E3776777FF}" srcOrd="1" destOrd="0" presId="urn:microsoft.com/office/officeart/2005/8/layout/process3"/>
    <dgm:cxn modelId="{D66CD940-8EC9-4F4C-AE3A-FFB833147EF4}" srcId="{64D35E4D-658B-4DDC-84BF-7C5BF0825178}" destId="{C2560A35-D409-4FE3-A2D3-1C9673293822}" srcOrd="3" destOrd="0" parTransId="{EAE1B138-2BB9-44FB-B3EA-972744BA3F02}" sibTransId="{EAA2B12F-29C5-4C70-85AD-6FAA74560A27}"/>
    <dgm:cxn modelId="{56107461-2CB3-423C-943F-B8FA5AC1C841}" srcId="{2C9B7E1E-BFF0-4E3C-9000-E0D176FAC7F7}" destId="{0F85ADE4-9D64-4115-8100-E2D622398DEB}" srcOrd="0" destOrd="0" parTransId="{342DD2DD-2843-408D-BE32-8485809A3C20}" sibTransId="{5AF1D3D4-5FAD-4A09-A863-12B0A8121929}"/>
    <dgm:cxn modelId="{AA25BC62-FEAD-4D39-A2BD-801D0067E0C8}" type="presOf" srcId="{8B574355-BEFA-47B9-893B-83E3FAA8C2AF}" destId="{0E91BF99-7BF3-4BD4-BCF5-58913ABD287C}" srcOrd="0" destOrd="4" presId="urn:microsoft.com/office/officeart/2005/8/layout/process3"/>
    <dgm:cxn modelId="{02480C47-E36A-4712-BD7C-DB75E3853FE6}" srcId="{3307D8ED-4D4F-4B08-B6DC-9045A6C1EDD5}" destId="{8A6371CF-5B5A-4097-ABD0-30C0A77EB3DE}" srcOrd="1" destOrd="0" parTransId="{D63FEF09-C6A1-4A28-98F0-815419956C15}" sibTransId="{7A920376-7FBE-4FD6-8E9E-2986DAA51743}"/>
    <dgm:cxn modelId="{BA1C3247-4F04-460E-92CC-FBE0D6D58529}" type="presOf" srcId="{36901E9D-3745-4DB3-BC7A-B2E0F6C7D0EB}" destId="{54E4E035-2EB3-4063-8F8B-E20B641BFDFF}" srcOrd="1" destOrd="0" presId="urn:microsoft.com/office/officeart/2005/8/layout/process3"/>
    <dgm:cxn modelId="{9F2F7F6D-AF6F-4BA9-B167-FF30BD588634}" type="presOf" srcId="{8A6371CF-5B5A-4097-ABD0-30C0A77EB3DE}" destId="{D0582CB1-C3C6-43D4-89DE-C9EDD65A3A0C}" srcOrd="0" destOrd="1" presId="urn:microsoft.com/office/officeart/2005/8/layout/process3"/>
    <dgm:cxn modelId="{7581EC6D-0368-46E1-9572-9D7B6D1622F1}" type="presOf" srcId="{3307D8ED-4D4F-4B08-B6DC-9045A6C1EDD5}" destId="{8547FF0E-D4EC-4B4F-9A14-CA56717B80DE}" srcOrd="0" destOrd="0" presId="urn:microsoft.com/office/officeart/2005/8/layout/process3"/>
    <dgm:cxn modelId="{8F98994F-C8C7-4B8C-A38E-02473FE22510}" type="presOf" srcId="{365ED7F6-62BC-41E5-BE5D-81FA221CE8B9}" destId="{D0582CB1-C3C6-43D4-89DE-C9EDD65A3A0C}" srcOrd="0" destOrd="2" presId="urn:microsoft.com/office/officeart/2005/8/layout/process3"/>
    <dgm:cxn modelId="{BD065451-4244-469C-AC42-B0A384C41635}" srcId="{C2560A35-D409-4FE3-A2D3-1C9673293822}" destId="{4468A4B9-06DC-4997-A11E-1EBE976A2E6F}" srcOrd="3" destOrd="0" parTransId="{B43CCAA6-CFEE-4ED0-9ABC-0829FD5F1672}" sibTransId="{0DD6651C-C13A-46C0-AF05-77BF89B57B0B}"/>
    <dgm:cxn modelId="{831E5F76-4ECD-4AEE-96BA-3E75B00BE3C1}" srcId="{98B8DDE0-F858-4CD3-8BED-70DC29E6A510}" destId="{72A40F39-A56F-4DD3-917D-B44E4D0C095D}" srcOrd="2" destOrd="0" parTransId="{AA681596-30B9-4D90-9861-F1998F2A8F03}" sibTransId="{DAE3AF7F-864C-460E-A480-77B012C0D321}"/>
    <dgm:cxn modelId="{49954659-7E8D-4E90-A6A9-917F5DC8B12E}" srcId="{98B8DDE0-F858-4CD3-8BED-70DC29E6A510}" destId="{5DCB8510-F05C-4B92-A7D5-8B11E674A6E3}" srcOrd="1" destOrd="0" parTransId="{19FF2C8F-A39C-491F-800E-2E73FE6042AC}" sibTransId="{416FA11F-55BA-4824-BAB4-FEE8AA1D5724}"/>
    <dgm:cxn modelId="{F979F379-33BA-4B7A-8A7A-9561B8100645}" srcId="{C2560A35-D409-4FE3-A2D3-1C9673293822}" destId="{CF114997-A4EC-477D-923C-071FB8757B2C}" srcOrd="1" destOrd="0" parTransId="{FF10E7D3-7009-46EA-B201-0F6548D0158D}" sibTransId="{079B2433-B078-480E-9DEE-7FBFBDF634AE}"/>
    <dgm:cxn modelId="{D2EEFA85-FB80-4123-AF33-6447956E4D9B}" srcId="{98B8DDE0-F858-4CD3-8BED-70DC29E6A510}" destId="{C2383890-2507-4EBD-BF03-4DD7B2C5B88E}" srcOrd="0" destOrd="0" parTransId="{2B4818BF-C873-4EA9-B57A-5CD406EB1B25}" sibTransId="{7FA720A9-2C9B-42AB-B32F-813BD89C931C}"/>
    <dgm:cxn modelId="{4D024C8B-7CF4-4D22-BF75-CF9C8ED215D0}" type="presOf" srcId="{5DCB8510-F05C-4B92-A7D5-8B11E674A6E3}" destId="{1CECB3FA-4FE5-4E70-89C5-DDF33A89AA2C}" srcOrd="0" destOrd="1" presId="urn:microsoft.com/office/officeart/2005/8/layout/process3"/>
    <dgm:cxn modelId="{0C9DCD8E-A51D-44B8-8D77-738456734EC9}" srcId="{C2560A35-D409-4FE3-A2D3-1C9673293822}" destId="{8B574355-BEFA-47B9-893B-83E3FAA8C2AF}" srcOrd="4" destOrd="0" parTransId="{AF37F7E9-6E78-489D-9399-776F74926791}" sibTransId="{8008B246-4226-4494-8567-94BDD2A5BCAA}"/>
    <dgm:cxn modelId="{1C2E3892-299E-4522-A340-F9A804FD3549}" srcId="{64D35E4D-658B-4DDC-84BF-7C5BF0825178}" destId="{98B8DDE0-F858-4CD3-8BED-70DC29E6A510}" srcOrd="2" destOrd="0" parTransId="{E3233CCD-97D0-4922-A709-D2B7173B51E4}" sibTransId="{57C7DD3F-293E-47D1-A36F-66994F167F16}"/>
    <dgm:cxn modelId="{CE001899-75B1-4898-8E18-AB3DCE80BE6B}" type="presOf" srcId="{57C7DD3F-293E-47D1-A36F-66994F167F16}" destId="{A78B937B-F0C1-4E3D-8AFE-269F3E989876}" srcOrd="0" destOrd="0" presId="urn:microsoft.com/office/officeart/2005/8/layout/process3"/>
    <dgm:cxn modelId="{2B9C59B8-AE37-44B8-98C0-0CCEDE6CFE7D}" type="presOf" srcId="{6007F014-06DF-46DA-9112-06A7ECDA4097}" destId="{B66D0822-F3A4-439D-80D4-8E62E260D9FD}" srcOrd="0" destOrd="1" presId="urn:microsoft.com/office/officeart/2005/8/layout/process3"/>
    <dgm:cxn modelId="{628230C5-CF73-4842-A956-01F22C119BBE}" type="presOf" srcId="{C2383890-2507-4EBD-BF03-4DD7B2C5B88E}" destId="{1CECB3FA-4FE5-4E70-89C5-DDF33A89AA2C}" srcOrd="0" destOrd="0" presId="urn:microsoft.com/office/officeart/2005/8/layout/process3"/>
    <dgm:cxn modelId="{5F7D9EC7-CA0B-4151-BF3C-1D0FF2C3F0FE}" type="presOf" srcId="{FDE17E5C-9F3B-4D2F-99BA-C64EE66B4117}" destId="{0E91BF99-7BF3-4BD4-BCF5-58913ABD287C}" srcOrd="0" destOrd="5" presId="urn:microsoft.com/office/officeart/2005/8/layout/process3"/>
    <dgm:cxn modelId="{E4D62DD0-4EC4-4FB1-8094-90C53D33BD1A}" srcId="{2C9B7E1E-BFF0-4E3C-9000-E0D176FAC7F7}" destId="{6007F014-06DF-46DA-9112-06A7ECDA4097}" srcOrd="1" destOrd="0" parTransId="{825D5616-1B21-4079-A049-3F7348400355}" sibTransId="{267841D2-DBB3-4911-A41C-C0EDC359FB86}"/>
    <dgm:cxn modelId="{BD9E7DD0-5A7A-4C6E-AE41-FBA46B7DDE73}" type="presOf" srcId="{B661DCB4-9331-4EAC-A98E-1BC520DAF3F8}" destId="{0E91BF99-7BF3-4BD4-BCF5-58913ABD287C}" srcOrd="0" destOrd="2" presId="urn:microsoft.com/office/officeart/2005/8/layout/process3"/>
    <dgm:cxn modelId="{29758DD1-015F-4A79-BB21-03A197F264E4}" type="presOf" srcId="{3307D8ED-4D4F-4B08-B6DC-9045A6C1EDD5}" destId="{D8381472-EF23-46CD-9BCC-7F96ADAA402E}" srcOrd="1" destOrd="0" presId="urn:microsoft.com/office/officeart/2005/8/layout/process3"/>
    <dgm:cxn modelId="{DFD156D2-E966-49CA-A3AB-3EF4DC2B9026}" type="presOf" srcId="{7CCE3002-8B38-4CE2-8C42-7BFDECEF3E7D}" destId="{D0582CB1-C3C6-43D4-89DE-C9EDD65A3A0C}" srcOrd="0" destOrd="4" presId="urn:microsoft.com/office/officeart/2005/8/layout/process3"/>
    <dgm:cxn modelId="{595062D6-BCAC-4EB0-9397-BFDD15D74588}" type="presOf" srcId="{57C7DD3F-293E-47D1-A36F-66994F167F16}" destId="{8233DBE5-DDC4-44C6-8CE7-0431AC231CEE}" srcOrd="1" destOrd="0" presId="urn:microsoft.com/office/officeart/2005/8/layout/process3"/>
    <dgm:cxn modelId="{E2588CD6-F990-49ED-BD3F-129BF23A9E43}" srcId="{3307D8ED-4D4F-4B08-B6DC-9045A6C1EDD5}" destId="{8298D36E-6008-4F3F-92F7-390140F452A1}" srcOrd="0" destOrd="0" parTransId="{017D7D3F-B963-4444-8551-44B90D4BF2E7}" sibTransId="{6FBB21D1-A38A-4E57-AB2B-F2E1B8F1C71F}"/>
    <dgm:cxn modelId="{9E149BD6-2AD7-4ECD-A265-20E9F7E2F869}" srcId="{3307D8ED-4D4F-4B08-B6DC-9045A6C1EDD5}" destId="{D9B52CD0-D385-4361-86C8-CCE27D8338B0}" srcOrd="5" destOrd="0" parTransId="{EA5BA280-3ABC-4C9C-8743-25EE38C38A12}" sibTransId="{D38A913E-87B5-4D2D-BE05-884022063832}"/>
    <dgm:cxn modelId="{1613A3D7-34AD-4982-8B6E-D08833B3553E}" type="presOf" srcId="{C2560A35-D409-4FE3-A2D3-1C9673293822}" destId="{89FDC970-48E3-4326-A336-8F18DB5B3D2C}" srcOrd="1" destOrd="0" presId="urn:microsoft.com/office/officeart/2005/8/layout/process3"/>
    <dgm:cxn modelId="{4CD449DA-5954-4382-B2E8-1686375FD55E}" type="presOf" srcId="{4468A4B9-06DC-4997-A11E-1EBE976A2E6F}" destId="{0E91BF99-7BF3-4BD4-BCF5-58913ABD287C}" srcOrd="0" destOrd="3" presId="urn:microsoft.com/office/officeart/2005/8/layout/process3"/>
    <dgm:cxn modelId="{29568CDC-F801-422E-86F3-D46909943902}" type="presOf" srcId="{0F85ADE4-9D64-4115-8100-E2D622398DEB}" destId="{B66D0822-F3A4-439D-80D4-8E62E260D9FD}" srcOrd="0" destOrd="0" presId="urn:microsoft.com/office/officeart/2005/8/layout/process3"/>
    <dgm:cxn modelId="{0E2DECE9-C02C-47A1-A9F2-DF5C0D615543}" type="presOf" srcId="{72A40F39-A56F-4DD3-917D-B44E4D0C095D}" destId="{1CECB3FA-4FE5-4E70-89C5-DDF33A89AA2C}" srcOrd="0" destOrd="2" presId="urn:microsoft.com/office/officeart/2005/8/layout/process3"/>
    <dgm:cxn modelId="{277288EC-F221-42B5-8DCE-955A82E5DD28}" srcId="{64D35E4D-658B-4DDC-84BF-7C5BF0825178}" destId="{3307D8ED-4D4F-4B08-B6DC-9045A6C1EDD5}" srcOrd="1" destOrd="0" parTransId="{7842D349-7B7F-49BD-AE8C-C0821016F6C2}" sibTransId="{FC2C2964-0F23-41BE-B6F8-C02587D92817}"/>
    <dgm:cxn modelId="{D07F35ED-FDF8-4101-8912-C8ECA8C0BDDB}" srcId="{C2560A35-D409-4FE3-A2D3-1C9673293822}" destId="{B661DCB4-9331-4EAC-A98E-1BC520DAF3F8}" srcOrd="2" destOrd="0" parTransId="{59290D88-B001-4F3D-8943-35474E759190}" sibTransId="{3F6AB55F-963D-45C7-808A-452DCF6887A7}"/>
    <dgm:cxn modelId="{41FAACED-F2BF-4D90-A2F0-F74A55040E0A}" type="presOf" srcId="{36901E9D-3745-4DB3-BC7A-B2E0F6C7D0EB}" destId="{6528F44A-2521-4A7C-B43B-CE91D22991C8}" srcOrd="0" destOrd="0" presId="urn:microsoft.com/office/officeart/2005/8/layout/process3"/>
    <dgm:cxn modelId="{614926EF-8453-4D64-A9E7-A346049F32CA}" srcId="{3307D8ED-4D4F-4B08-B6DC-9045A6C1EDD5}" destId="{C5C39ADE-D1D8-40B0-8E0F-B69619463452}" srcOrd="3" destOrd="0" parTransId="{11DB0D42-0D1A-402D-A231-CCC47DA47E54}" sibTransId="{84212007-4E54-45A4-BC4D-D8B594A6B6FD}"/>
    <dgm:cxn modelId="{5224F3FD-FBD4-4258-86BC-84AFA954394E}" type="presOf" srcId="{CF114997-A4EC-477D-923C-071FB8757B2C}" destId="{0E91BF99-7BF3-4BD4-BCF5-58913ABD287C}" srcOrd="0" destOrd="1" presId="urn:microsoft.com/office/officeart/2005/8/layout/process3"/>
    <dgm:cxn modelId="{064C15FE-97FE-43A6-BCB5-9EB03CE46C84}" type="presOf" srcId="{2C9B7E1E-BFF0-4E3C-9000-E0D176FAC7F7}" destId="{562E5B38-9322-4CB4-BFBD-7B66B7D0273F}" srcOrd="1" destOrd="0" presId="urn:microsoft.com/office/officeart/2005/8/layout/process3"/>
    <dgm:cxn modelId="{1DC6574D-52E5-422B-A8FC-2E5E2714E34D}" type="presParOf" srcId="{56275B2A-EF72-45CC-A281-097063F99D08}" destId="{28FF00E9-B893-4B4C-9345-518A83D7D984}" srcOrd="0" destOrd="0" presId="urn:microsoft.com/office/officeart/2005/8/layout/process3"/>
    <dgm:cxn modelId="{F36537A9-16BC-446B-94E5-799FA0F16630}" type="presParOf" srcId="{28FF00E9-B893-4B4C-9345-518A83D7D984}" destId="{13F1BC26-90AF-4D53-9CD9-D3E0D8D4D1EC}" srcOrd="0" destOrd="0" presId="urn:microsoft.com/office/officeart/2005/8/layout/process3"/>
    <dgm:cxn modelId="{53415ACE-5A29-402C-8161-2AC7980B5832}" type="presParOf" srcId="{28FF00E9-B893-4B4C-9345-518A83D7D984}" destId="{562E5B38-9322-4CB4-BFBD-7B66B7D0273F}" srcOrd="1" destOrd="0" presId="urn:microsoft.com/office/officeart/2005/8/layout/process3"/>
    <dgm:cxn modelId="{58B10029-CB89-487B-9F23-F99496A61BE2}" type="presParOf" srcId="{28FF00E9-B893-4B4C-9345-518A83D7D984}" destId="{B66D0822-F3A4-439D-80D4-8E62E260D9FD}" srcOrd="2" destOrd="0" presId="urn:microsoft.com/office/officeart/2005/8/layout/process3"/>
    <dgm:cxn modelId="{6DEFFF90-2A6F-4632-8F42-5E9D237F53D9}" type="presParOf" srcId="{56275B2A-EF72-45CC-A281-097063F99D08}" destId="{6528F44A-2521-4A7C-B43B-CE91D22991C8}" srcOrd="1" destOrd="0" presId="urn:microsoft.com/office/officeart/2005/8/layout/process3"/>
    <dgm:cxn modelId="{43489841-6C53-4A28-BC41-8101D5F9EC89}" type="presParOf" srcId="{6528F44A-2521-4A7C-B43B-CE91D22991C8}" destId="{54E4E035-2EB3-4063-8F8B-E20B641BFDFF}" srcOrd="0" destOrd="0" presId="urn:microsoft.com/office/officeart/2005/8/layout/process3"/>
    <dgm:cxn modelId="{FF45927A-00B9-42D0-92F2-25297961DF21}" type="presParOf" srcId="{56275B2A-EF72-45CC-A281-097063F99D08}" destId="{43E9EC6C-3BAD-4608-B1DA-B8806D49842C}" srcOrd="2" destOrd="0" presId="urn:microsoft.com/office/officeart/2005/8/layout/process3"/>
    <dgm:cxn modelId="{7125080B-5898-4028-A580-F610F26C9167}" type="presParOf" srcId="{43E9EC6C-3BAD-4608-B1DA-B8806D49842C}" destId="{8547FF0E-D4EC-4B4F-9A14-CA56717B80DE}" srcOrd="0" destOrd="0" presId="urn:microsoft.com/office/officeart/2005/8/layout/process3"/>
    <dgm:cxn modelId="{6B902D6E-D0CE-4BE3-A4C9-28A4F5EFAE56}" type="presParOf" srcId="{43E9EC6C-3BAD-4608-B1DA-B8806D49842C}" destId="{D8381472-EF23-46CD-9BCC-7F96ADAA402E}" srcOrd="1" destOrd="0" presId="urn:microsoft.com/office/officeart/2005/8/layout/process3"/>
    <dgm:cxn modelId="{3D70AF82-31B2-4CBE-820C-E4BEBB9A7EE0}" type="presParOf" srcId="{43E9EC6C-3BAD-4608-B1DA-B8806D49842C}" destId="{D0582CB1-C3C6-43D4-89DE-C9EDD65A3A0C}" srcOrd="2" destOrd="0" presId="urn:microsoft.com/office/officeart/2005/8/layout/process3"/>
    <dgm:cxn modelId="{67AEA5A4-A2B4-4C75-AB5D-F58330AFAEEC}" type="presParOf" srcId="{56275B2A-EF72-45CC-A281-097063F99D08}" destId="{F9CF53CF-B1BE-4B7A-99BA-D801CF2C28CF}" srcOrd="3" destOrd="0" presId="urn:microsoft.com/office/officeart/2005/8/layout/process3"/>
    <dgm:cxn modelId="{94B4F6A8-B11B-457C-B832-A39644E6A989}" type="presParOf" srcId="{F9CF53CF-B1BE-4B7A-99BA-D801CF2C28CF}" destId="{77983F2F-477E-4493-A67C-DAAB0E6DE889}" srcOrd="0" destOrd="0" presId="urn:microsoft.com/office/officeart/2005/8/layout/process3"/>
    <dgm:cxn modelId="{50340E14-9810-443B-BBB5-476F2C58DD93}" type="presParOf" srcId="{56275B2A-EF72-45CC-A281-097063F99D08}" destId="{C6076FC8-4EE6-4D8E-9785-922B52939B85}" srcOrd="4" destOrd="0" presId="urn:microsoft.com/office/officeart/2005/8/layout/process3"/>
    <dgm:cxn modelId="{8410DA44-9586-48CD-82FE-92F8D380FD21}" type="presParOf" srcId="{C6076FC8-4EE6-4D8E-9785-922B52939B85}" destId="{86E95B46-6582-4A80-BFE3-401159FD7036}" srcOrd="0" destOrd="0" presId="urn:microsoft.com/office/officeart/2005/8/layout/process3"/>
    <dgm:cxn modelId="{D3DC28FF-A859-4C1C-A2A3-F4354FCD6530}" type="presParOf" srcId="{C6076FC8-4EE6-4D8E-9785-922B52939B85}" destId="{BDC5EE0C-E5E5-4C1E-9557-52E3776777FF}" srcOrd="1" destOrd="0" presId="urn:microsoft.com/office/officeart/2005/8/layout/process3"/>
    <dgm:cxn modelId="{BE08B9B3-F447-49EC-8B0C-12539FC727CD}" type="presParOf" srcId="{C6076FC8-4EE6-4D8E-9785-922B52939B85}" destId="{1CECB3FA-4FE5-4E70-89C5-DDF33A89AA2C}" srcOrd="2" destOrd="0" presId="urn:microsoft.com/office/officeart/2005/8/layout/process3"/>
    <dgm:cxn modelId="{6E8CE40C-D40B-46C7-A372-849798097258}" type="presParOf" srcId="{56275B2A-EF72-45CC-A281-097063F99D08}" destId="{A78B937B-F0C1-4E3D-8AFE-269F3E989876}" srcOrd="5" destOrd="0" presId="urn:microsoft.com/office/officeart/2005/8/layout/process3"/>
    <dgm:cxn modelId="{AB98697D-B438-4753-937F-D8B5F0FC5727}" type="presParOf" srcId="{A78B937B-F0C1-4E3D-8AFE-269F3E989876}" destId="{8233DBE5-DDC4-44C6-8CE7-0431AC231CEE}" srcOrd="0" destOrd="0" presId="urn:microsoft.com/office/officeart/2005/8/layout/process3"/>
    <dgm:cxn modelId="{09C4BBB8-0346-4316-AC8B-6277929E6873}" type="presParOf" srcId="{56275B2A-EF72-45CC-A281-097063F99D08}" destId="{2474B428-683D-4936-8C7E-19FA840B0A65}" srcOrd="6" destOrd="0" presId="urn:microsoft.com/office/officeart/2005/8/layout/process3"/>
    <dgm:cxn modelId="{185D42C4-7A76-4560-9F36-7A256639B37A}" type="presParOf" srcId="{2474B428-683D-4936-8C7E-19FA840B0A65}" destId="{A99F2E09-9531-47F6-9BA0-4C710AFA73C3}" srcOrd="0" destOrd="0" presId="urn:microsoft.com/office/officeart/2005/8/layout/process3"/>
    <dgm:cxn modelId="{B9A48AA8-3E75-46C0-88CB-7720A049800F}" type="presParOf" srcId="{2474B428-683D-4936-8C7E-19FA840B0A65}" destId="{89FDC970-48E3-4326-A336-8F18DB5B3D2C}" srcOrd="1" destOrd="0" presId="urn:microsoft.com/office/officeart/2005/8/layout/process3"/>
    <dgm:cxn modelId="{64102606-7E6E-40C1-A5E7-24A7D35B7BA7}" type="presParOf" srcId="{2474B428-683D-4936-8C7E-19FA840B0A65}" destId="{0E91BF99-7BF3-4BD4-BCF5-58913ABD287C}"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D35E4D-658B-4DDC-84BF-7C5BF0825178}" type="doc">
      <dgm:prSet loTypeId="urn:microsoft.com/office/officeart/2005/8/layout/process3" loCatId="process" qsTypeId="urn:microsoft.com/office/officeart/2005/8/quickstyle/simple1" qsCatId="simple" csTypeId="urn:microsoft.com/office/officeart/2005/8/colors/accent0_3" csCatId="mainScheme" phldr="1"/>
      <dgm:spPr/>
      <dgm:t>
        <a:bodyPr/>
        <a:lstStyle/>
        <a:p>
          <a:endParaRPr lang="pt-BR"/>
        </a:p>
      </dgm:t>
    </dgm:pt>
    <dgm:pt modelId="{98B8DDE0-F858-4CD3-8BED-70DC29E6A510}">
      <dgm:prSet phldrT="[Texto]"/>
      <dgm:spPr/>
      <dgm:t>
        <a:bodyPr/>
        <a:lstStyle/>
        <a:p>
          <a:pPr rtl="0"/>
          <a:r>
            <a:rPr lang="pt-BR"/>
            <a:t> Execução</a:t>
          </a:r>
          <a:r>
            <a:rPr lang="pt-BR">
              <a:latin typeface="Calibri Light" panose="020F0302020204030204"/>
            </a:rPr>
            <a:t> </a:t>
          </a:r>
          <a:r>
            <a:rPr lang="pt-BR"/>
            <a:t>/ Impedimento</a:t>
          </a:r>
        </a:p>
      </dgm:t>
    </dgm:pt>
    <dgm:pt modelId="{E3233CCD-97D0-4922-A709-D2B7173B51E4}" type="parTrans" cxnId="{1C2E3892-299E-4522-A340-F9A804FD3549}">
      <dgm:prSet/>
      <dgm:spPr/>
      <dgm:t>
        <a:bodyPr/>
        <a:lstStyle/>
        <a:p>
          <a:endParaRPr lang="pt-BR"/>
        </a:p>
      </dgm:t>
    </dgm:pt>
    <dgm:pt modelId="{57C7DD3F-293E-47D1-A36F-66994F167F16}" type="sibTrans" cxnId="{1C2E3892-299E-4522-A340-F9A804FD3549}">
      <dgm:prSet/>
      <dgm:spPr/>
      <dgm:t>
        <a:bodyPr/>
        <a:lstStyle/>
        <a:p>
          <a:endParaRPr lang="pt-BR"/>
        </a:p>
      </dgm:t>
    </dgm:pt>
    <dgm:pt modelId="{2C9B7E1E-BFF0-4E3C-9000-E0D176FAC7F7}">
      <dgm:prSet phldr="0"/>
      <dgm:spPr/>
      <dgm:t>
        <a:bodyPr/>
        <a:lstStyle/>
        <a:p>
          <a:r>
            <a:rPr lang="pt-BR"/>
            <a:t>Entrega de Documentação</a:t>
          </a:r>
        </a:p>
      </dgm:t>
    </dgm:pt>
    <dgm:pt modelId="{782EB8B4-01C9-4FF2-B135-B8B6C848F8F1}" type="parTrans" cxnId="{936D2D3C-69D4-425B-B327-155B4ABF288F}">
      <dgm:prSet/>
      <dgm:spPr/>
      <dgm:t>
        <a:bodyPr/>
        <a:lstStyle/>
        <a:p>
          <a:endParaRPr lang="pt-BR"/>
        </a:p>
      </dgm:t>
    </dgm:pt>
    <dgm:pt modelId="{36901E9D-3745-4DB3-BC7A-B2E0F6C7D0EB}" type="sibTrans" cxnId="{936D2D3C-69D4-425B-B327-155B4ABF288F}">
      <dgm:prSet/>
      <dgm:spPr/>
      <dgm:t>
        <a:bodyPr/>
        <a:lstStyle/>
        <a:p>
          <a:endParaRPr lang="pt-BR"/>
        </a:p>
      </dgm:t>
    </dgm:pt>
    <dgm:pt modelId="{3307D8ED-4D4F-4B08-B6DC-9045A6C1EDD5}">
      <dgm:prSet phldr="0"/>
      <dgm:spPr/>
      <dgm:t>
        <a:bodyPr/>
        <a:lstStyle/>
        <a:p>
          <a:r>
            <a:rPr lang="pt-BR"/>
            <a:t>Análise de Documentação</a:t>
          </a:r>
        </a:p>
      </dgm:t>
    </dgm:pt>
    <dgm:pt modelId="{7842D349-7B7F-49BD-AE8C-C0821016F6C2}" type="parTrans" cxnId="{277288EC-F221-42B5-8DCE-955A82E5DD28}">
      <dgm:prSet/>
      <dgm:spPr/>
      <dgm:t>
        <a:bodyPr/>
        <a:lstStyle/>
        <a:p>
          <a:endParaRPr lang="pt-BR"/>
        </a:p>
      </dgm:t>
    </dgm:pt>
    <dgm:pt modelId="{FC2C2964-0F23-41BE-B6F8-C02587D92817}" type="sibTrans" cxnId="{277288EC-F221-42B5-8DCE-955A82E5DD28}">
      <dgm:prSet/>
      <dgm:spPr/>
      <dgm:t>
        <a:bodyPr/>
        <a:lstStyle/>
        <a:p>
          <a:endParaRPr lang="pt-BR"/>
        </a:p>
      </dgm:t>
    </dgm:pt>
    <dgm:pt modelId="{0F85ADE4-9D64-4115-8100-E2D622398DEB}">
      <dgm:prSet phldr="0"/>
      <dgm:spPr/>
      <dgm:t>
        <a:bodyPr/>
        <a:lstStyle/>
        <a:p>
          <a:r>
            <a:rPr lang="pt-BR"/>
            <a:t> Convênios/ Parcerias;</a:t>
          </a:r>
        </a:p>
      </dgm:t>
    </dgm:pt>
    <dgm:pt modelId="{342DD2DD-2843-408D-BE32-8485809A3C20}" type="parTrans" cxnId="{56107461-2CB3-423C-943F-B8FA5AC1C841}">
      <dgm:prSet/>
      <dgm:spPr/>
      <dgm:t>
        <a:bodyPr/>
        <a:lstStyle/>
        <a:p>
          <a:endParaRPr lang="pt-BR"/>
        </a:p>
      </dgm:t>
    </dgm:pt>
    <dgm:pt modelId="{5AF1D3D4-5FAD-4A09-A863-12B0A8121929}" type="sibTrans" cxnId="{56107461-2CB3-423C-943F-B8FA5AC1C841}">
      <dgm:prSet/>
      <dgm:spPr/>
      <dgm:t>
        <a:bodyPr/>
        <a:lstStyle/>
        <a:p>
          <a:endParaRPr lang="pt-BR"/>
        </a:p>
      </dgm:t>
    </dgm:pt>
    <dgm:pt modelId="{8298D36E-6008-4F3F-92F7-390140F452A1}">
      <dgm:prSet phldr="0"/>
      <dgm:spPr/>
      <dgm:t>
        <a:bodyPr/>
        <a:lstStyle/>
        <a:p>
          <a:pPr rtl="0"/>
          <a:endParaRPr lang="pt-BR"/>
        </a:p>
      </dgm:t>
    </dgm:pt>
    <dgm:pt modelId="{017D7D3F-B963-4444-8551-44B90D4BF2E7}" type="parTrans" cxnId="{E2588CD6-F990-49ED-BD3F-129BF23A9E43}">
      <dgm:prSet/>
      <dgm:spPr/>
      <dgm:t>
        <a:bodyPr/>
        <a:lstStyle/>
        <a:p>
          <a:endParaRPr lang="pt-BR"/>
        </a:p>
      </dgm:t>
    </dgm:pt>
    <dgm:pt modelId="{6FBB21D1-A38A-4E57-AB2B-F2E1B8F1C71F}" type="sibTrans" cxnId="{E2588CD6-F990-49ED-BD3F-129BF23A9E43}">
      <dgm:prSet/>
      <dgm:spPr/>
      <dgm:t>
        <a:bodyPr/>
        <a:lstStyle/>
        <a:p>
          <a:endParaRPr lang="pt-BR"/>
        </a:p>
      </dgm:t>
    </dgm:pt>
    <dgm:pt modelId="{C5C39ADE-D1D8-40B0-8E0F-B69619463452}">
      <dgm:prSet phldr="0"/>
      <dgm:spPr/>
      <dgm:t>
        <a:bodyPr/>
        <a:lstStyle/>
        <a:p>
          <a:r>
            <a:rPr lang="pt-BR"/>
            <a:t> Pode envolver análise técnica e jurídica</a:t>
          </a:r>
          <a:r>
            <a:rPr lang="pt-BR">
              <a:latin typeface="Calibri Light" panose="020F0302020204030204"/>
            </a:rPr>
            <a:t>.</a:t>
          </a:r>
          <a:endParaRPr lang="pt-BR"/>
        </a:p>
      </dgm:t>
    </dgm:pt>
    <dgm:pt modelId="{11DB0D42-0D1A-402D-A231-CCC47DA47E54}" type="parTrans" cxnId="{614926EF-8453-4D64-A9E7-A346049F32CA}">
      <dgm:prSet/>
      <dgm:spPr/>
      <dgm:t>
        <a:bodyPr/>
        <a:lstStyle/>
        <a:p>
          <a:endParaRPr lang="pt-BR"/>
        </a:p>
      </dgm:t>
    </dgm:pt>
    <dgm:pt modelId="{84212007-4E54-45A4-BC4D-D8B594A6B6FD}" type="sibTrans" cxnId="{614926EF-8453-4D64-A9E7-A346049F32CA}">
      <dgm:prSet/>
      <dgm:spPr/>
      <dgm:t>
        <a:bodyPr/>
        <a:lstStyle/>
        <a:p>
          <a:endParaRPr lang="pt-BR"/>
        </a:p>
      </dgm:t>
    </dgm:pt>
    <dgm:pt modelId="{5DCB8510-F05C-4B92-A7D5-8B11E674A6E3}">
      <dgm:prSet phldr="0"/>
      <dgm:spPr/>
      <dgm:t>
        <a:bodyPr/>
        <a:lstStyle/>
        <a:p>
          <a:r>
            <a:rPr lang="pt-BR"/>
            <a:t> Pelo Poder Executivo;</a:t>
          </a:r>
        </a:p>
      </dgm:t>
    </dgm:pt>
    <dgm:pt modelId="{19FF2C8F-A39C-491F-800E-2E73FE6042AC}" type="parTrans" cxnId="{49954659-7E8D-4E90-A6A9-917F5DC8B12E}">
      <dgm:prSet/>
      <dgm:spPr/>
      <dgm:t>
        <a:bodyPr/>
        <a:lstStyle/>
        <a:p>
          <a:endParaRPr lang="pt-BR"/>
        </a:p>
      </dgm:t>
    </dgm:pt>
    <dgm:pt modelId="{416FA11F-55BA-4824-BAB4-FEE8AA1D5724}" type="sibTrans" cxnId="{49954659-7E8D-4E90-A6A9-917F5DC8B12E}">
      <dgm:prSet/>
      <dgm:spPr/>
      <dgm:t>
        <a:bodyPr/>
        <a:lstStyle/>
        <a:p>
          <a:endParaRPr lang="pt-BR"/>
        </a:p>
      </dgm:t>
    </dgm:pt>
    <dgm:pt modelId="{D6E4CEA7-9989-4DAF-A952-0A3A3C4A8BC8}">
      <dgm:prSet phldr="0"/>
      <dgm:spPr/>
      <dgm:t>
        <a:bodyPr/>
        <a:lstStyle/>
        <a:p>
          <a:r>
            <a:rPr lang="pt-BR"/>
            <a:t> Caixa Escolar;</a:t>
          </a:r>
        </a:p>
      </dgm:t>
    </dgm:pt>
    <dgm:pt modelId="{989D3F18-AEDD-40D1-B44E-AB2213BDF3B6}" type="parTrans" cxnId="{22B59F83-8F54-4E5B-9195-BA827367B63E}">
      <dgm:prSet/>
      <dgm:spPr/>
      <dgm:t>
        <a:bodyPr/>
        <a:lstStyle/>
        <a:p>
          <a:endParaRPr lang="pt-BR"/>
        </a:p>
      </dgm:t>
    </dgm:pt>
    <dgm:pt modelId="{DC15A721-E6B9-4F44-B55A-591D153B4EEF}" type="sibTrans" cxnId="{22B59F83-8F54-4E5B-9195-BA827367B63E}">
      <dgm:prSet/>
      <dgm:spPr/>
      <dgm:t>
        <a:bodyPr/>
        <a:lstStyle/>
        <a:p>
          <a:endParaRPr lang="pt-BR"/>
        </a:p>
      </dgm:t>
    </dgm:pt>
    <dgm:pt modelId="{E58D03F3-176C-49C9-AB9B-6F77397AAF15}">
      <dgm:prSet phldr="0"/>
      <dgm:spPr/>
      <dgm:t>
        <a:bodyPr/>
        <a:lstStyle/>
        <a:p>
          <a:r>
            <a:rPr lang="pt-BR"/>
            <a:t> Doações;</a:t>
          </a:r>
        </a:p>
      </dgm:t>
    </dgm:pt>
    <dgm:pt modelId="{7CD58309-0765-4585-84CE-252887372A27}" type="parTrans" cxnId="{5C9CAFD0-F8F1-49A4-A0EE-88AB20B03D86}">
      <dgm:prSet/>
      <dgm:spPr/>
      <dgm:t>
        <a:bodyPr/>
        <a:lstStyle/>
        <a:p>
          <a:endParaRPr lang="pt-BR"/>
        </a:p>
      </dgm:t>
    </dgm:pt>
    <dgm:pt modelId="{8B696F66-6802-4987-AF45-3B27366E634A}" type="sibTrans" cxnId="{5C9CAFD0-F8F1-49A4-A0EE-88AB20B03D86}">
      <dgm:prSet/>
      <dgm:spPr/>
      <dgm:t>
        <a:bodyPr/>
        <a:lstStyle/>
        <a:p>
          <a:endParaRPr lang="pt-BR"/>
        </a:p>
      </dgm:t>
    </dgm:pt>
    <dgm:pt modelId="{FC42499F-5842-403A-B8D0-09A771A6B663}">
      <dgm:prSet phldr="0"/>
      <dgm:spPr/>
      <dgm:t>
        <a:bodyPr/>
        <a:lstStyle/>
        <a:p>
          <a:r>
            <a:rPr lang="pt-BR"/>
            <a:t> </a:t>
          </a:r>
          <a:r>
            <a:rPr lang="pt-BR" err="1"/>
            <a:t>Transf</a:t>
          </a:r>
          <a:r>
            <a:rPr lang="pt-BR"/>
            <a:t>. Fundo a Fundo</a:t>
          </a:r>
          <a:r>
            <a:rPr lang="pt-BR">
              <a:latin typeface="Calibri Light" panose="020F0302020204030204"/>
            </a:rPr>
            <a:t>.</a:t>
          </a:r>
          <a:endParaRPr lang="pt-BR"/>
        </a:p>
      </dgm:t>
    </dgm:pt>
    <dgm:pt modelId="{CD071DBA-29A7-42DE-9B5B-932B16A1FA12}" type="parTrans" cxnId="{C0007AAB-97DB-41ED-B4E4-42D2DE525524}">
      <dgm:prSet/>
      <dgm:spPr/>
      <dgm:t>
        <a:bodyPr/>
        <a:lstStyle/>
        <a:p>
          <a:endParaRPr lang="pt-BR"/>
        </a:p>
      </dgm:t>
    </dgm:pt>
    <dgm:pt modelId="{A09973A6-1CAF-4D92-A9EA-1090E54A062E}" type="sibTrans" cxnId="{C0007AAB-97DB-41ED-B4E4-42D2DE525524}">
      <dgm:prSet/>
      <dgm:spPr/>
      <dgm:t>
        <a:bodyPr/>
        <a:lstStyle/>
        <a:p>
          <a:endParaRPr lang="pt-BR"/>
        </a:p>
      </dgm:t>
    </dgm:pt>
    <dgm:pt modelId="{2DE74AEC-8B9A-424E-8C2C-12368C6823BE}">
      <dgm:prSet phldr="0"/>
      <dgm:spPr/>
      <dgm:t>
        <a:bodyPr/>
        <a:lstStyle/>
        <a:p>
          <a:r>
            <a:rPr lang="pt-BR"/>
            <a:t> A indicação OK deve ser executada até 30/12;</a:t>
          </a:r>
        </a:p>
      </dgm:t>
    </dgm:pt>
    <dgm:pt modelId="{967188EB-87BE-48A2-985C-CDC8F84293B8}" type="parTrans" cxnId="{B9B49082-9BB8-4B54-860B-99DB634CBB91}">
      <dgm:prSet/>
      <dgm:spPr/>
      <dgm:t>
        <a:bodyPr/>
        <a:lstStyle/>
        <a:p>
          <a:endParaRPr lang="pt-BR"/>
        </a:p>
      </dgm:t>
    </dgm:pt>
    <dgm:pt modelId="{91ACCB4A-8DBD-411A-899C-FB1C3EFC87E4}" type="sibTrans" cxnId="{B9B49082-9BB8-4B54-860B-99DB634CBB91}">
      <dgm:prSet/>
      <dgm:spPr/>
      <dgm:t>
        <a:bodyPr/>
        <a:lstStyle/>
        <a:p>
          <a:endParaRPr lang="pt-BR"/>
        </a:p>
      </dgm:t>
    </dgm:pt>
    <dgm:pt modelId="{47FAF0F1-A694-40A1-8427-D8532A55EBD0}">
      <dgm:prSet phldr="0"/>
      <dgm:spPr/>
      <dgm:t>
        <a:bodyPr/>
        <a:lstStyle/>
        <a:p>
          <a:pPr rtl="0"/>
          <a:r>
            <a:rPr lang="pt-BR"/>
            <a:t> Impedimentos cadastrados e justificados</a:t>
          </a:r>
          <a:r>
            <a:rPr lang="pt-BR">
              <a:latin typeface="Calibri Light" panose="020F0302020204030204"/>
            </a:rPr>
            <a:t>.</a:t>
          </a:r>
          <a:endParaRPr lang="pt-BR"/>
        </a:p>
      </dgm:t>
    </dgm:pt>
    <dgm:pt modelId="{F19AF3AF-E836-4F51-809F-43C3A3DEA49D}" type="parTrans" cxnId="{C8532BFC-C070-49B9-8425-099F56964F76}">
      <dgm:prSet/>
      <dgm:spPr/>
      <dgm:t>
        <a:bodyPr/>
        <a:lstStyle/>
        <a:p>
          <a:endParaRPr lang="pt-BR"/>
        </a:p>
      </dgm:t>
    </dgm:pt>
    <dgm:pt modelId="{9512D49E-94CE-48EE-A333-4E89EB21BD3A}" type="sibTrans" cxnId="{C8532BFC-C070-49B9-8425-099F56964F76}">
      <dgm:prSet/>
      <dgm:spPr/>
      <dgm:t>
        <a:bodyPr/>
        <a:lstStyle/>
        <a:p>
          <a:endParaRPr lang="pt-BR"/>
        </a:p>
      </dgm:t>
    </dgm:pt>
    <dgm:pt modelId="{248D3980-206F-4843-A731-7D3063BBE6A1}">
      <dgm:prSet phldr="0"/>
      <dgm:spPr/>
      <dgm:t>
        <a:bodyPr/>
        <a:lstStyle/>
        <a:p>
          <a:pPr rtl="0"/>
          <a:endParaRPr lang="pt-BR"/>
        </a:p>
      </dgm:t>
    </dgm:pt>
    <dgm:pt modelId="{65457BE1-8E7E-4CE7-BB29-4A3218901E6B}" type="parTrans" cxnId="{68757A28-9AA0-4ABB-9B87-09318689C319}">
      <dgm:prSet/>
      <dgm:spPr/>
      <dgm:t>
        <a:bodyPr/>
        <a:lstStyle/>
        <a:p>
          <a:endParaRPr lang="pt-BR"/>
        </a:p>
      </dgm:t>
    </dgm:pt>
    <dgm:pt modelId="{EC7B38F7-B3A0-4BAA-AC53-E91343B41804}" type="sibTrans" cxnId="{68757A28-9AA0-4ABB-9B87-09318689C319}">
      <dgm:prSet/>
      <dgm:spPr/>
      <dgm:t>
        <a:bodyPr/>
        <a:lstStyle/>
        <a:p>
          <a:endParaRPr lang="pt-BR"/>
        </a:p>
      </dgm:t>
    </dgm:pt>
    <dgm:pt modelId="{AB345645-148A-4A4B-BD2E-E841FC572AC1}">
      <dgm:prSet phldr="0"/>
      <dgm:spPr/>
      <dgm:t>
        <a:bodyPr/>
        <a:lstStyle/>
        <a:p>
          <a:pPr rtl="0"/>
          <a:endParaRPr lang="pt-BR"/>
        </a:p>
      </dgm:t>
    </dgm:pt>
    <dgm:pt modelId="{B556377F-C756-4905-8F4C-C2A171FAE032}" type="parTrans" cxnId="{79FF248B-6F51-4D3E-AA24-8FC091408DD8}">
      <dgm:prSet/>
      <dgm:spPr/>
      <dgm:t>
        <a:bodyPr/>
        <a:lstStyle/>
        <a:p>
          <a:endParaRPr lang="pt-BR"/>
        </a:p>
      </dgm:t>
    </dgm:pt>
    <dgm:pt modelId="{2C26CF66-1A24-4776-980B-47AF3E4B03F2}" type="sibTrans" cxnId="{79FF248B-6F51-4D3E-AA24-8FC091408DD8}">
      <dgm:prSet/>
      <dgm:spPr/>
      <dgm:t>
        <a:bodyPr/>
        <a:lstStyle/>
        <a:p>
          <a:endParaRPr lang="pt-BR"/>
        </a:p>
      </dgm:t>
    </dgm:pt>
    <dgm:pt modelId="{9A98EB5B-1AFC-48DD-A747-587B4B5FE035}">
      <dgm:prSet phldr="0"/>
      <dgm:spPr/>
      <dgm:t>
        <a:bodyPr/>
        <a:lstStyle/>
        <a:p>
          <a:pPr rtl="0"/>
          <a:r>
            <a:rPr lang="pt-BR"/>
            <a:t> Pelo Poder executivo;</a:t>
          </a:r>
        </a:p>
      </dgm:t>
    </dgm:pt>
    <dgm:pt modelId="{F050F412-4343-4054-8FFA-00AB8D18A384}" type="parTrans" cxnId="{A1D8CA68-0BD4-48D8-9FAC-A341F7EBD2B7}">
      <dgm:prSet/>
      <dgm:spPr/>
      <dgm:t>
        <a:bodyPr/>
        <a:lstStyle/>
        <a:p>
          <a:endParaRPr lang="pt-BR"/>
        </a:p>
      </dgm:t>
    </dgm:pt>
    <dgm:pt modelId="{A8A53D0E-B354-4D7C-B78E-1626E6A78DB7}" type="sibTrans" cxnId="{A1D8CA68-0BD4-48D8-9FAC-A341F7EBD2B7}">
      <dgm:prSet/>
      <dgm:spPr/>
      <dgm:t>
        <a:bodyPr/>
        <a:lstStyle/>
        <a:p>
          <a:endParaRPr lang="pt-BR"/>
        </a:p>
      </dgm:t>
    </dgm:pt>
    <dgm:pt modelId="{5BC314FD-16B4-4910-AA2E-95B14986CF83}">
      <dgm:prSet phldr="0"/>
      <dgm:spPr/>
      <dgm:t>
        <a:bodyPr/>
        <a:lstStyle/>
        <a:p>
          <a:endParaRPr lang="pt-BR">
            <a:latin typeface="Calibri Light" panose="020F0302020204030204"/>
          </a:endParaRPr>
        </a:p>
      </dgm:t>
    </dgm:pt>
    <dgm:pt modelId="{8A50396E-86B9-4891-8B03-FF81A50057CB}" type="parTrans" cxnId="{45B82A5A-AC48-4F30-B644-0B48BD9A280E}">
      <dgm:prSet/>
      <dgm:spPr/>
    </dgm:pt>
    <dgm:pt modelId="{9D88E213-B272-4E4F-BBBF-03BC1C35B6C8}" type="sibTrans" cxnId="{45B82A5A-AC48-4F30-B644-0B48BD9A280E}">
      <dgm:prSet/>
      <dgm:spPr/>
    </dgm:pt>
    <dgm:pt modelId="{DE80116A-911C-48B5-8069-BF9728CA25D3}">
      <dgm:prSet phldr="0"/>
      <dgm:spPr/>
      <dgm:t>
        <a:bodyPr/>
        <a:lstStyle/>
        <a:p>
          <a:endParaRPr lang="pt-BR">
            <a:latin typeface="Calibri Light" panose="020F0302020204030204"/>
          </a:endParaRPr>
        </a:p>
      </dgm:t>
    </dgm:pt>
    <dgm:pt modelId="{884A57F6-A7EF-4995-946B-99334CB388C2}" type="parTrans" cxnId="{2BFD56B9-34ED-420A-A0BB-BBEB58DA8761}">
      <dgm:prSet/>
      <dgm:spPr/>
    </dgm:pt>
    <dgm:pt modelId="{F2586F51-DDD9-45C7-83A2-370536EE1E08}" type="sibTrans" cxnId="{2BFD56B9-34ED-420A-A0BB-BBEB58DA8761}">
      <dgm:prSet/>
      <dgm:spPr/>
    </dgm:pt>
    <dgm:pt modelId="{F0065336-A24C-4483-AC4B-FA167AC1B505}">
      <dgm:prSet phldr="0"/>
      <dgm:spPr/>
      <dgm:t>
        <a:bodyPr/>
        <a:lstStyle/>
        <a:p>
          <a:endParaRPr lang="pt-BR">
            <a:latin typeface="Calibri Light" panose="020F0302020204030204"/>
          </a:endParaRPr>
        </a:p>
      </dgm:t>
    </dgm:pt>
    <dgm:pt modelId="{47C62FA8-0F29-4BA8-9DFA-6D01B2AEE908}" type="parTrans" cxnId="{439FD8B4-23B5-4CE8-AD04-F775CE08E1B6}">
      <dgm:prSet/>
      <dgm:spPr/>
    </dgm:pt>
    <dgm:pt modelId="{2BCB8D77-89B2-42C4-9BE4-5CB060440003}" type="sibTrans" cxnId="{439FD8B4-23B5-4CE8-AD04-F775CE08E1B6}">
      <dgm:prSet/>
      <dgm:spPr/>
    </dgm:pt>
    <dgm:pt modelId="{130DAAB4-BEA0-4DC8-972B-7AB839E6DA1C}">
      <dgm:prSet phldr="0"/>
      <dgm:spPr/>
      <dgm:t>
        <a:bodyPr/>
        <a:lstStyle/>
        <a:p>
          <a:endParaRPr lang="pt-BR">
            <a:latin typeface="Calibri Light" panose="020F0302020204030204"/>
          </a:endParaRPr>
        </a:p>
      </dgm:t>
    </dgm:pt>
    <dgm:pt modelId="{528927AD-C88A-4A6E-BE54-80867FAAE2D7}" type="parTrans" cxnId="{61B04C96-39A6-4FB6-96F3-42A9A8E95848}">
      <dgm:prSet/>
      <dgm:spPr/>
    </dgm:pt>
    <dgm:pt modelId="{11906DB4-B08A-41B1-8361-0B759886B88D}" type="sibTrans" cxnId="{61B04C96-39A6-4FB6-96F3-42A9A8E95848}">
      <dgm:prSet/>
      <dgm:spPr/>
    </dgm:pt>
    <dgm:pt modelId="{AE3F3219-558D-483F-97C8-0355D48DCCAC}">
      <dgm:prSet phldr="0"/>
      <dgm:spPr/>
      <dgm:t>
        <a:bodyPr/>
        <a:lstStyle/>
        <a:p>
          <a:endParaRPr lang="pt-BR">
            <a:latin typeface="Calibri Light" panose="020F0302020204030204"/>
          </a:endParaRPr>
        </a:p>
      </dgm:t>
    </dgm:pt>
    <dgm:pt modelId="{50833FEE-F55F-462D-ABDE-F9C4D017556F}" type="parTrans" cxnId="{78EB635B-0763-4E98-965A-BF54B10DA68A}">
      <dgm:prSet/>
      <dgm:spPr/>
    </dgm:pt>
    <dgm:pt modelId="{BE105C8E-8397-482B-B112-544853D624DA}" type="sibTrans" cxnId="{78EB635B-0763-4E98-965A-BF54B10DA68A}">
      <dgm:prSet/>
      <dgm:spPr/>
    </dgm:pt>
    <dgm:pt modelId="{64B87126-AA2B-41D7-A451-D858F57C06F3}">
      <dgm:prSet phldr="0"/>
      <dgm:spPr/>
      <dgm:t>
        <a:bodyPr/>
        <a:lstStyle/>
        <a:p>
          <a:endParaRPr lang="pt-BR">
            <a:latin typeface="Calibri Light" panose="020F0302020204030204"/>
          </a:endParaRPr>
        </a:p>
      </dgm:t>
    </dgm:pt>
    <dgm:pt modelId="{7692D333-1FD2-4DA8-AC34-5D94968D0674}" type="parTrans" cxnId="{7180E007-7110-455F-8559-7A76AECACC04}">
      <dgm:prSet/>
      <dgm:spPr/>
    </dgm:pt>
    <dgm:pt modelId="{2DC5FB23-1927-4241-928F-4C6CE9AC5724}" type="sibTrans" cxnId="{7180E007-7110-455F-8559-7A76AECACC04}">
      <dgm:prSet/>
      <dgm:spPr/>
    </dgm:pt>
    <dgm:pt modelId="{56275B2A-EF72-45CC-A281-097063F99D08}" type="pres">
      <dgm:prSet presAssocID="{64D35E4D-658B-4DDC-84BF-7C5BF0825178}" presName="linearFlow" presStyleCnt="0">
        <dgm:presLayoutVars>
          <dgm:dir/>
          <dgm:animLvl val="lvl"/>
          <dgm:resizeHandles val="exact"/>
        </dgm:presLayoutVars>
      </dgm:prSet>
      <dgm:spPr/>
    </dgm:pt>
    <dgm:pt modelId="{28FF00E9-B893-4B4C-9345-518A83D7D984}" type="pres">
      <dgm:prSet presAssocID="{2C9B7E1E-BFF0-4E3C-9000-E0D176FAC7F7}" presName="composite" presStyleCnt="0"/>
      <dgm:spPr/>
    </dgm:pt>
    <dgm:pt modelId="{13F1BC26-90AF-4D53-9CD9-D3E0D8D4D1EC}" type="pres">
      <dgm:prSet presAssocID="{2C9B7E1E-BFF0-4E3C-9000-E0D176FAC7F7}" presName="parTx" presStyleLbl="node1" presStyleIdx="0" presStyleCnt="3">
        <dgm:presLayoutVars>
          <dgm:chMax val="0"/>
          <dgm:chPref val="0"/>
          <dgm:bulletEnabled val="1"/>
        </dgm:presLayoutVars>
      </dgm:prSet>
      <dgm:spPr/>
    </dgm:pt>
    <dgm:pt modelId="{562E5B38-9322-4CB4-BFBD-7B66B7D0273F}" type="pres">
      <dgm:prSet presAssocID="{2C9B7E1E-BFF0-4E3C-9000-E0D176FAC7F7}" presName="parSh" presStyleLbl="node1" presStyleIdx="0" presStyleCnt="3"/>
      <dgm:spPr/>
    </dgm:pt>
    <dgm:pt modelId="{B66D0822-F3A4-439D-80D4-8E62E260D9FD}" type="pres">
      <dgm:prSet presAssocID="{2C9B7E1E-BFF0-4E3C-9000-E0D176FAC7F7}" presName="desTx" presStyleLbl="fgAcc1" presStyleIdx="0" presStyleCnt="3">
        <dgm:presLayoutVars>
          <dgm:bulletEnabled val="1"/>
        </dgm:presLayoutVars>
      </dgm:prSet>
      <dgm:spPr/>
    </dgm:pt>
    <dgm:pt modelId="{6528F44A-2521-4A7C-B43B-CE91D22991C8}" type="pres">
      <dgm:prSet presAssocID="{36901E9D-3745-4DB3-BC7A-B2E0F6C7D0EB}" presName="sibTrans" presStyleLbl="sibTrans2D1" presStyleIdx="0" presStyleCnt="2"/>
      <dgm:spPr/>
    </dgm:pt>
    <dgm:pt modelId="{54E4E035-2EB3-4063-8F8B-E20B641BFDFF}" type="pres">
      <dgm:prSet presAssocID="{36901E9D-3745-4DB3-BC7A-B2E0F6C7D0EB}" presName="connTx" presStyleLbl="sibTrans2D1" presStyleIdx="0" presStyleCnt="2"/>
      <dgm:spPr/>
    </dgm:pt>
    <dgm:pt modelId="{43E9EC6C-3BAD-4608-B1DA-B8806D49842C}" type="pres">
      <dgm:prSet presAssocID="{3307D8ED-4D4F-4B08-B6DC-9045A6C1EDD5}" presName="composite" presStyleCnt="0"/>
      <dgm:spPr/>
    </dgm:pt>
    <dgm:pt modelId="{8547FF0E-D4EC-4B4F-9A14-CA56717B80DE}" type="pres">
      <dgm:prSet presAssocID="{3307D8ED-4D4F-4B08-B6DC-9045A6C1EDD5}" presName="parTx" presStyleLbl="node1" presStyleIdx="0" presStyleCnt="3">
        <dgm:presLayoutVars>
          <dgm:chMax val="0"/>
          <dgm:chPref val="0"/>
          <dgm:bulletEnabled val="1"/>
        </dgm:presLayoutVars>
      </dgm:prSet>
      <dgm:spPr/>
    </dgm:pt>
    <dgm:pt modelId="{D8381472-EF23-46CD-9BCC-7F96ADAA402E}" type="pres">
      <dgm:prSet presAssocID="{3307D8ED-4D4F-4B08-B6DC-9045A6C1EDD5}" presName="parSh" presStyleLbl="node1" presStyleIdx="1" presStyleCnt="3"/>
      <dgm:spPr/>
    </dgm:pt>
    <dgm:pt modelId="{D0582CB1-C3C6-43D4-89DE-C9EDD65A3A0C}" type="pres">
      <dgm:prSet presAssocID="{3307D8ED-4D4F-4B08-B6DC-9045A6C1EDD5}" presName="desTx" presStyleLbl="fgAcc1" presStyleIdx="1" presStyleCnt="3">
        <dgm:presLayoutVars>
          <dgm:bulletEnabled val="1"/>
        </dgm:presLayoutVars>
      </dgm:prSet>
      <dgm:spPr/>
    </dgm:pt>
    <dgm:pt modelId="{F9CF53CF-B1BE-4B7A-99BA-D801CF2C28CF}" type="pres">
      <dgm:prSet presAssocID="{FC2C2964-0F23-41BE-B6F8-C02587D92817}" presName="sibTrans" presStyleLbl="sibTrans2D1" presStyleIdx="1" presStyleCnt="2"/>
      <dgm:spPr/>
    </dgm:pt>
    <dgm:pt modelId="{77983F2F-477E-4493-A67C-DAAB0E6DE889}" type="pres">
      <dgm:prSet presAssocID="{FC2C2964-0F23-41BE-B6F8-C02587D92817}" presName="connTx" presStyleLbl="sibTrans2D1" presStyleIdx="1" presStyleCnt="2"/>
      <dgm:spPr/>
    </dgm:pt>
    <dgm:pt modelId="{C6076FC8-4EE6-4D8E-9785-922B52939B85}" type="pres">
      <dgm:prSet presAssocID="{98B8DDE0-F858-4CD3-8BED-70DC29E6A510}" presName="composite" presStyleCnt="0"/>
      <dgm:spPr/>
    </dgm:pt>
    <dgm:pt modelId="{86E95B46-6582-4A80-BFE3-401159FD7036}" type="pres">
      <dgm:prSet presAssocID="{98B8DDE0-F858-4CD3-8BED-70DC29E6A510}" presName="parTx" presStyleLbl="node1" presStyleIdx="1" presStyleCnt="3">
        <dgm:presLayoutVars>
          <dgm:chMax val="0"/>
          <dgm:chPref val="0"/>
          <dgm:bulletEnabled val="1"/>
        </dgm:presLayoutVars>
      </dgm:prSet>
      <dgm:spPr/>
    </dgm:pt>
    <dgm:pt modelId="{BDC5EE0C-E5E5-4C1E-9557-52E3776777FF}" type="pres">
      <dgm:prSet presAssocID="{98B8DDE0-F858-4CD3-8BED-70DC29E6A510}" presName="parSh" presStyleLbl="node1" presStyleIdx="2" presStyleCnt="3"/>
      <dgm:spPr/>
    </dgm:pt>
    <dgm:pt modelId="{1CECB3FA-4FE5-4E70-89C5-DDF33A89AA2C}" type="pres">
      <dgm:prSet presAssocID="{98B8DDE0-F858-4CD3-8BED-70DC29E6A510}" presName="desTx" presStyleLbl="fgAcc1" presStyleIdx="2" presStyleCnt="3">
        <dgm:presLayoutVars>
          <dgm:bulletEnabled val="1"/>
        </dgm:presLayoutVars>
      </dgm:prSet>
      <dgm:spPr/>
    </dgm:pt>
  </dgm:ptLst>
  <dgm:cxnLst>
    <dgm:cxn modelId="{DF5F6F00-EC05-4918-A47E-671F80E2E3D7}" type="presOf" srcId="{248D3980-206F-4843-A731-7D3063BBE6A1}" destId="{B66D0822-F3A4-439D-80D4-8E62E260D9FD}" srcOrd="0" destOrd="0" presId="urn:microsoft.com/office/officeart/2005/8/layout/process3"/>
    <dgm:cxn modelId="{7180E007-7110-455F-8559-7A76AECACC04}" srcId="{98B8DDE0-F858-4CD3-8BED-70DC29E6A510}" destId="{64B87126-AA2B-41D7-A451-D858F57C06F3}" srcOrd="4" destOrd="0" parTransId="{7692D333-1FD2-4DA8-AC34-5D94968D0674}" sibTransId="{2DC5FB23-1927-4241-928F-4C6CE9AC5724}"/>
    <dgm:cxn modelId="{CED15808-B30E-4559-B1AC-24A1A8EDDBC3}" type="presOf" srcId="{64D35E4D-658B-4DDC-84BF-7C5BF0825178}" destId="{56275B2A-EF72-45CC-A281-097063F99D08}" srcOrd="0" destOrd="0" presId="urn:microsoft.com/office/officeart/2005/8/layout/process3"/>
    <dgm:cxn modelId="{7067D408-25D6-47AA-BB57-11A7525780E0}" type="presOf" srcId="{FC2C2964-0F23-41BE-B6F8-C02587D92817}" destId="{F9CF53CF-B1BE-4B7A-99BA-D801CF2C28CF}" srcOrd="0" destOrd="0" presId="urn:microsoft.com/office/officeart/2005/8/layout/process3"/>
    <dgm:cxn modelId="{FB93DD10-2B0B-4965-8A57-196A9BB183CC}" type="presOf" srcId="{F0065336-A24C-4483-AC4B-FA167AC1B505}" destId="{B66D0822-F3A4-439D-80D4-8E62E260D9FD}" srcOrd="0" destOrd="6" presId="urn:microsoft.com/office/officeart/2005/8/layout/process3"/>
    <dgm:cxn modelId="{B6EDF517-D318-413F-B44C-2A6D6A971172}" type="presOf" srcId="{8298D36E-6008-4F3F-92F7-390140F452A1}" destId="{D0582CB1-C3C6-43D4-89DE-C9EDD65A3A0C}" srcOrd="0" destOrd="0" presId="urn:microsoft.com/office/officeart/2005/8/layout/process3"/>
    <dgm:cxn modelId="{0721691A-BBD1-4F01-A115-E774C99F4CF0}" type="presOf" srcId="{36901E9D-3745-4DB3-BC7A-B2E0F6C7D0EB}" destId="{6528F44A-2521-4A7C-B43B-CE91D22991C8}" srcOrd="0" destOrd="0" presId="urn:microsoft.com/office/officeart/2005/8/layout/process3"/>
    <dgm:cxn modelId="{075CF61E-9BDE-47DB-BB49-4D43890C61D6}" type="presOf" srcId="{E58D03F3-176C-49C9-AB9B-6F77397AAF15}" destId="{B66D0822-F3A4-439D-80D4-8E62E260D9FD}" srcOrd="0" destOrd="5" presId="urn:microsoft.com/office/officeart/2005/8/layout/process3"/>
    <dgm:cxn modelId="{68757A28-9AA0-4ABB-9B87-09318689C319}" srcId="{2C9B7E1E-BFF0-4E3C-9000-E0D176FAC7F7}" destId="{248D3980-206F-4843-A731-7D3063BBE6A1}" srcOrd="0" destOrd="0" parTransId="{65457BE1-8E7E-4CE7-BB29-4A3218901E6B}" sibTransId="{EC7B38F7-B3A0-4BAA-AC53-E91343B41804}"/>
    <dgm:cxn modelId="{7FEFC728-D138-4552-996B-ED7D6EA8A664}" type="presOf" srcId="{2DE74AEC-8B9A-424E-8C2C-12368C6823BE}" destId="{1CECB3FA-4FE5-4E70-89C5-DDF33A89AA2C}" srcOrd="0" destOrd="3" presId="urn:microsoft.com/office/officeart/2005/8/layout/process3"/>
    <dgm:cxn modelId="{2CDC2D37-39BA-4496-A66E-148D4F7873EC}" type="presOf" srcId="{FC2C2964-0F23-41BE-B6F8-C02587D92817}" destId="{77983F2F-477E-4493-A67C-DAAB0E6DE889}" srcOrd="1" destOrd="0" presId="urn:microsoft.com/office/officeart/2005/8/layout/process3"/>
    <dgm:cxn modelId="{56CD6B37-0769-4380-8752-6EA10FDC9836}" type="presOf" srcId="{3307D8ED-4D4F-4B08-B6DC-9045A6C1EDD5}" destId="{D8381472-EF23-46CD-9BCC-7F96ADAA402E}" srcOrd="1" destOrd="0" presId="urn:microsoft.com/office/officeart/2005/8/layout/process3"/>
    <dgm:cxn modelId="{936D2D3C-69D4-425B-B327-155B4ABF288F}" srcId="{64D35E4D-658B-4DDC-84BF-7C5BF0825178}" destId="{2C9B7E1E-BFF0-4E3C-9000-E0D176FAC7F7}" srcOrd="0" destOrd="0" parTransId="{782EB8B4-01C9-4FF2-B135-B8B6C848F8F1}" sibTransId="{36901E9D-3745-4DB3-BC7A-B2E0F6C7D0EB}"/>
    <dgm:cxn modelId="{78EB635B-0763-4E98-965A-BF54B10DA68A}" srcId="{98B8DDE0-F858-4CD3-8BED-70DC29E6A510}" destId="{AE3F3219-558D-483F-97C8-0355D48DCCAC}" srcOrd="2" destOrd="0" parTransId="{50833FEE-F55F-462D-ABDE-F9C4D017556F}" sibTransId="{BE105C8E-8397-482B-B112-544853D624DA}"/>
    <dgm:cxn modelId="{56107461-2CB3-423C-943F-B8FA5AC1C841}" srcId="{2C9B7E1E-BFF0-4E3C-9000-E0D176FAC7F7}" destId="{0F85ADE4-9D64-4115-8100-E2D622398DEB}" srcOrd="1" destOrd="0" parTransId="{342DD2DD-2843-408D-BE32-8485809A3C20}" sibTransId="{5AF1D3D4-5FAD-4A09-A863-12B0A8121929}"/>
    <dgm:cxn modelId="{235E1068-08F4-462A-8BF1-2B5F6538938A}" type="presOf" srcId="{47FAF0F1-A694-40A1-8427-D8532A55EBD0}" destId="{1CECB3FA-4FE5-4E70-89C5-DDF33A89AA2C}" srcOrd="0" destOrd="5" presId="urn:microsoft.com/office/officeart/2005/8/layout/process3"/>
    <dgm:cxn modelId="{A1D8CA68-0BD4-48D8-9FAC-A341F7EBD2B7}" srcId="{3307D8ED-4D4F-4B08-B6DC-9045A6C1EDD5}" destId="{9A98EB5B-1AFC-48DD-A747-587B4B5FE035}" srcOrd="1" destOrd="0" parTransId="{F050F412-4343-4054-8FFA-00AB8D18A384}" sibTransId="{A8A53D0E-B354-4D7C-B78E-1626E6A78DB7}"/>
    <dgm:cxn modelId="{69FF334A-E9A2-44AE-BDB0-83BBD33AC623}" type="presOf" srcId="{36901E9D-3745-4DB3-BC7A-B2E0F6C7D0EB}" destId="{54E4E035-2EB3-4063-8F8B-E20B641BFDFF}" srcOrd="1" destOrd="0" presId="urn:microsoft.com/office/officeart/2005/8/layout/process3"/>
    <dgm:cxn modelId="{00B73870-59AC-4C30-A9C5-DE6BE57CE28F}" type="presOf" srcId="{98B8DDE0-F858-4CD3-8BED-70DC29E6A510}" destId="{BDC5EE0C-E5E5-4C1E-9557-52E3776777FF}" srcOrd="1" destOrd="0" presId="urn:microsoft.com/office/officeart/2005/8/layout/process3"/>
    <dgm:cxn modelId="{7CE08F72-C643-41D7-ADFF-074EA3CD2D9F}" type="presOf" srcId="{AB345645-148A-4A4B-BD2E-E841FC572AC1}" destId="{1CECB3FA-4FE5-4E70-89C5-DDF33A89AA2C}" srcOrd="0" destOrd="0" presId="urn:microsoft.com/office/officeart/2005/8/layout/process3"/>
    <dgm:cxn modelId="{837A0954-EDE8-4937-B2B9-603F8D723BD4}" type="presOf" srcId="{5DCB8510-F05C-4B92-A7D5-8B11E674A6E3}" destId="{1CECB3FA-4FE5-4E70-89C5-DDF33A89AA2C}" srcOrd="0" destOrd="1" presId="urn:microsoft.com/office/officeart/2005/8/layout/process3"/>
    <dgm:cxn modelId="{CAFBD654-5A78-4DE4-9414-A08DB6C22BFD}" type="presOf" srcId="{FC42499F-5842-403A-B8D0-09A771A6B663}" destId="{B66D0822-F3A4-439D-80D4-8E62E260D9FD}" srcOrd="0" destOrd="7" presId="urn:microsoft.com/office/officeart/2005/8/layout/process3"/>
    <dgm:cxn modelId="{2F734555-9F67-493D-B0D3-D18EA0A8B1B2}" type="presOf" srcId="{3307D8ED-4D4F-4B08-B6DC-9045A6C1EDD5}" destId="{8547FF0E-D4EC-4B4F-9A14-CA56717B80DE}" srcOrd="0" destOrd="0" presId="urn:microsoft.com/office/officeart/2005/8/layout/process3"/>
    <dgm:cxn modelId="{96548076-20CB-4FF0-89D0-0FAE010CF234}" type="presOf" srcId="{AE3F3219-558D-483F-97C8-0355D48DCCAC}" destId="{1CECB3FA-4FE5-4E70-89C5-DDF33A89AA2C}" srcOrd="0" destOrd="2" presId="urn:microsoft.com/office/officeart/2005/8/layout/process3"/>
    <dgm:cxn modelId="{49954659-7E8D-4E90-A6A9-917F5DC8B12E}" srcId="{98B8DDE0-F858-4CD3-8BED-70DC29E6A510}" destId="{5DCB8510-F05C-4B92-A7D5-8B11E674A6E3}" srcOrd="1" destOrd="0" parTransId="{19FF2C8F-A39C-491F-800E-2E73FE6042AC}" sibTransId="{416FA11F-55BA-4824-BAB4-FEE8AA1D5724}"/>
    <dgm:cxn modelId="{45B82A5A-AC48-4F30-B644-0B48BD9A280E}" srcId="{2C9B7E1E-BFF0-4E3C-9000-E0D176FAC7F7}" destId="{5BC314FD-16B4-4910-AA2E-95B14986CF83}" srcOrd="2" destOrd="0" parTransId="{8A50396E-86B9-4891-8B03-FF81A50057CB}" sibTransId="{9D88E213-B272-4E4F-BBBF-03BC1C35B6C8}"/>
    <dgm:cxn modelId="{8D51107E-5555-4380-825D-106622DDC6F0}" type="presOf" srcId="{64B87126-AA2B-41D7-A451-D858F57C06F3}" destId="{1CECB3FA-4FE5-4E70-89C5-DDF33A89AA2C}" srcOrd="0" destOrd="4" presId="urn:microsoft.com/office/officeart/2005/8/layout/process3"/>
    <dgm:cxn modelId="{B9B49082-9BB8-4B54-860B-99DB634CBB91}" srcId="{98B8DDE0-F858-4CD3-8BED-70DC29E6A510}" destId="{2DE74AEC-8B9A-424E-8C2C-12368C6823BE}" srcOrd="3" destOrd="0" parTransId="{967188EB-87BE-48A2-985C-CDC8F84293B8}" sibTransId="{91ACCB4A-8DBD-411A-899C-FB1C3EFC87E4}"/>
    <dgm:cxn modelId="{22B59F83-8F54-4E5B-9195-BA827367B63E}" srcId="{2C9B7E1E-BFF0-4E3C-9000-E0D176FAC7F7}" destId="{D6E4CEA7-9989-4DAF-A952-0A3A3C4A8BC8}" srcOrd="3" destOrd="0" parTransId="{989D3F18-AEDD-40D1-B44E-AB2213BDF3B6}" sibTransId="{DC15A721-E6B9-4F44-B55A-591D153B4EEF}"/>
    <dgm:cxn modelId="{79FF248B-6F51-4D3E-AA24-8FC091408DD8}" srcId="{98B8DDE0-F858-4CD3-8BED-70DC29E6A510}" destId="{AB345645-148A-4A4B-BD2E-E841FC572AC1}" srcOrd="0" destOrd="0" parTransId="{B556377F-C756-4905-8F4C-C2A171FAE032}" sibTransId="{2C26CF66-1A24-4776-980B-47AF3E4B03F2}"/>
    <dgm:cxn modelId="{8769228C-BCA1-47F9-9FA2-2C85D7B4C64A}" type="presOf" srcId="{130DAAB4-BEA0-4DC8-972B-7AB839E6DA1C}" destId="{D0582CB1-C3C6-43D4-89DE-C9EDD65A3A0C}" srcOrd="0" destOrd="2" presId="urn:microsoft.com/office/officeart/2005/8/layout/process3"/>
    <dgm:cxn modelId="{C9290390-AEF8-41EE-A516-60E27E0BCE13}" type="presOf" srcId="{5BC314FD-16B4-4910-AA2E-95B14986CF83}" destId="{B66D0822-F3A4-439D-80D4-8E62E260D9FD}" srcOrd="0" destOrd="2" presId="urn:microsoft.com/office/officeart/2005/8/layout/process3"/>
    <dgm:cxn modelId="{1C2E3892-299E-4522-A340-F9A804FD3549}" srcId="{64D35E4D-658B-4DDC-84BF-7C5BF0825178}" destId="{98B8DDE0-F858-4CD3-8BED-70DC29E6A510}" srcOrd="2" destOrd="0" parTransId="{E3233CCD-97D0-4922-A709-D2B7173B51E4}" sibTransId="{57C7DD3F-293E-47D1-A36F-66994F167F16}"/>
    <dgm:cxn modelId="{61B04C96-39A6-4FB6-96F3-42A9A8E95848}" srcId="{3307D8ED-4D4F-4B08-B6DC-9045A6C1EDD5}" destId="{130DAAB4-BEA0-4DC8-972B-7AB839E6DA1C}" srcOrd="2" destOrd="0" parTransId="{528927AD-C88A-4A6E-BE54-80867FAAE2D7}" sibTransId="{11906DB4-B08A-41B1-8361-0B759886B88D}"/>
    <dgm:cxn modelId="{FAACD59A-5A3C-4FFC-8578-C6ED98CCEC8F}" type="presOf" srcId="{DE80116A-911C-48B5-8069-BF9728CA25D3}" destId="{B66D0822-F3A4-439D-80D4-8E62E260D9FD}" srcOrd="0" destOrd="4" presId="urn:microsoft.com/office/officeart/2005/8/layout/process3"/>
    <dgm:cxn modelId="{C0007AAB-97DB-41ED-B4E4-42D2DE525524}" srcId="{2C9B7E1E-BFF0-4E3C-9000-E0D176FAC7F7}" destId="{FC42499F-5842-403A-B8D0-09A771A6B663}" srcOrd="7" destOrd="0" parTransId="{CD071DBA-29A7-42DE-9B5B-932B16A1FA12}" sibTransId="{A09973A6-1CAF-4D92-A9EA-1090E54A062E}"/>
    <dgm:cxn modelId="{1E3C31B3-92C5-43AB-B0A4-5EFB9DDAE604}" type="presOf" srcId="{C5C39ADE-D1D8-40B0-8E0F-B69619463452}" destId="{D0582CB1-C3C6-43D4-89DE-C9EDD65A3A0C}" srcOrd="0" destOrd="3" presId="urn:microsoft.com/office/officeart/2005/8/layout/process3"/>
    <dgm:cxn modelId="{439FD8B4-23B5-4CE8-AD04-F775CE08E1B6}" srcId="{2C9B7E1E-BFF0-4E3C-9000-E0D176FAC7F7}" destId="{F0065336-A24C-4483-AC4B-FA167AC1B505}" srcOrd="6" destOrd="0" parTransId="{47C62FA8-0F29-4BA8-9DFA-6D01B2AEE908}" sibTransId="{2BCB8D77-89B2-42C4-9BE4-5CB060440003}"/>
    <dgm:cxn modelId="{2BFD56B9-34ED-420A-A0BB-BBEB58DA8761}" srcId="{2C9B7E1E-BFF0-4E3C-9000-E0D176FAC7F7}" destId="{DE80116A-911C-48B5-8069-BF9728CA25D3}" srcOrd="4" destOrd="0" parTransId="{884A57F6-A7EF-4995-946B-99334CB388C2}" sibTransId="{F2586F51-DDD9-45C7-83A2-370536EE1E08}"/>
    <dgm:cxn modelId="{55ADD8C2-6D00-4FF2-AADF-9878DF9F1E23}" type="presOf" srcId="{98B8DDE0-F858-4CD3-8BED-70DC29E6A510}" destId="{86E95B46-6582-4A80-BFE3-401159FD7036}" srcOrd="0" destOrd="0" presId="urn:microsoft.com/office/officeart/2005/8/layout/process3"/>
    <dgm:cxn modelId="{5C9CAFD0-F8F1-49A4-A0EE-88AB20B03D86}" srcId="{2C9B7E1E-BFF0-4E3C-9000-E0D176FAC7F7}" destId="{E58D03F3-176C-49C9-AB9B-6F77397AAF15}" srcOrd="5" destOrd="0" parTransId="{7CD58309-0765-4585-84CE-252887372A27}" sibTransId="{8B696F66-6802-4987-AF45-3B27366E634A}"/>
    <dgm:cxn modelId="{E2588CD6-F990-49ED-BD3F-129BF23A9E43}" srcId="{3307D8ED-4D4F-4B08-B6DC-9045A6C1EDD5}" destId="{8298D36E-6008-4F3F-92F7-390140F452A1}" srcOrd="0" destOrd="0" parTransId="{017D7D3F-B963-4444-8551-44B90D4BF2E7}" sibTransId="{6FBB21D1-A38A-4E57-AB2B-F2E1B8F1C71F}"/>
    <dgm:cxn modelId="{F88DB5E4-0041-4925-AA6C-7234E0C48E7E}" type="presOf" srcId="{D6E4CEA7-9989-4DAF-A952-0A3A3C4A8BC8}" destId="{B66D0822-F3A4-439D-80D4-8E62E260D9FD}" srcOrd="0" destOrd="3" presId="urn:microsoft.com/office/officeart/2005/8/layout/process3"/>
    <dgm:cxn modelId="{277288EC-F221-42B5-8DCE-955A82E5DD28}" srcId="{64D35E4D-658B-4DDC-84BF-7C5BF0825178}" destId="{3307D8ED-4D4F-4B08-B6DC-9045A6C1EDD5}" srcOrd="1" destOrd="0" parTransId="{7842D349-7B7F-49BD-AE8C-C0821016F6C2}" sibTransId="{FC2C2964-0F23-41BE-B6F8-C02587D92817}"/>
    <dgm:cxn modelId="{614926EF-8453-4D64-A9E7-A346049F32CA}" srcId="{3307D8ED-4D4F-4B08-B6DC-9045A6C1EDD5}" destId="{C5C39ADE-D1D8-40B0-8E0F-B69619463452}" srcOrd="3" destOrd="0" parTransId="{11DB0D42-0D1A-402D-A231-CCC47DA47E54}" sibTransId="{84212007-4E54-45A4-BC4D-D8B594A6B6FD}"/>
    <dgm:cxn modelId="{6CDF10F1-A603-44E9-A61D-258A46166C8A}" type="presOf" srcId="{0F85ADE4-9D64-4115-8100-E2D622398DEB}" destId="{B66D0822-F3A4-439D-80D4-8E62E260D9FD}" srcOrd="0" destOrd="1" presId="urn:microsoft.com/office/officeart/2005/8/layout/process3"/>
    <dgm:cxn modelId="{E29A34F2-B9F0-48CD-9D6E-B19C25966423}" type="presOf" srcId="{2C9B7E1E-BFF0-4E3C-9000-E0D176FAC7F7}" destId="{562E5B38-9322-4CB4-BFBD-7B66B7D0273F}" srcOrd="1" destOrd="0" presId="urn:microsoft.com/office/officeart/2005/8/layout/process3"/>
    <dgm:cxn modelId="{229B4EF5-D86F-414C-BAFC-239D923C0C4A}" type="presOf" srcId="{9A98EB5B-1AFC-48DD-A747-587B4B5FE035}" destId="{D0582CB1-C3C6-43D4-89DE-C9EDD65A3A0C}" srcOrd="0" destOrd="1" presId="urn:microsoft.com/office/officeart/2005/8/layout/process3"/>
    <dgm:cxn modelId="{7AE2C9FA-5911-4D24-A4EF-593DC33613F5}" type="presOf" srcId="{2C9B7E1E-BFF0-4E3C-9000-E0D176FAC7F7}" destId="{13F1BC26-90AF-4D53-9CD9-D3E0D8D4D1EC}" srcOrd="0" destOrd="0" presId="urn:microsoft.com/office/officeart/2005/8/layout/process3"/>
    <dgm:cxn modelId="{C8532BFC-C070-49B9-8425-099F56964F76}" srcId="{98B8DDE0-F858-4CD3-8BED-70DC29E6A510}" destId="{47FAF0F1-A694-40A1-8427-D8532A55EBD0}" srcOrd="5" destOrd="0" parTransId="{F19AF3AF-E836-4F51-809F-43C3A3DEA49D}" sibTransId="{9512D49E-94CE-48EE-A333-4E89EB21BD3A}"/>
    <dgm:cxn modelId="{3B28DC1A-23D2-4016-B806-5D2E76355217}" type="presParOf" srcId="{56275B2A-EF72-45CC-A281-097063F99D08}" destId="{28FF00E9-B893-4B4C-9345-518A83D7D984}" srcOrd="0" destOrd="0" presId="urn:microsoft.com/office/officeart/2005/8/layout/process3"/>
    <dgm:cxn modelId="{2D191036-F374-4B81-A1DE-1C2B2335E76C}" type="presParOf" srcId="{28FF00E9-B893-4B4C-9345-518A83D7D984}" destId="{13F1BC26-90AF-4D53-9CD9-D3E0D8D4D1EC}" srcOrd="0" destOrd="0" presId="urn:microsoft.com/office/officeart/2005/8/layout/process3"/>
    <dgm:cxn modelId="{28193BE0-F2BD-49A1-860D-1F47B56BB27D}" type="presParOf" srcId="{28FF00E9-B893-4B4C-9345-518A83D7D984}" destId="{562E5B38-9322-4CB4-BFBD-7B66B7D0273F}" srcOrd="1" destOrd="0" presId="urn:microsoft.com/office/officeart/2005/8/layout/process3"/>
    <dgm:cxn modelId="{19B8DC3A-21FA-4620-9016-EF5F883E3BCD}" type="presParOf" srcId="{28FF00E9-B893-4B4C-9345-518A83D7D984}" destId="{B66D0822-F3A4-439D-80D4-8E62E260D9FD}" srcOrd="2" destOrd="0" presId="urn:microsoft.com/office/officeart/2005/8/layout/process3"/>
    <dgm:cxn modelId="{387C3C6D-17D7-4CC5-9C9A-EEA779118E0B}" type="presParOf" srcId="{56275B2A-EF72-45CC-A281-097063F99D08}" destId="{6528F44A-2521-4A7C-B43B-CE91D22991C8}" srcOrd="1" destOrd="0" presId="urn:microsoft.com/office/officeart/2005/8/layout/process3"/>
    <dgm:cxn modelId="{62DACD30-CB41-4C1D-A35A-C067B0642F11}" type="presParOf" srcId="{6528F44A-2521-4A7C-B43B-CE91D22991C8}" destId="{54E4E035-2EB3-4063-8F8B-E20B641BFDFF}" srcOrd="0" destOrd="0" presId="urn:microsoft.com/office/officeart/2005/8/layout/process3"/>
    <dgm:cxn modelId="{CE926F20-3095-4641-BFBE-6B8085A68E72}" type="presParOf" srcId="{56275B2A-EF72-45CC-A281-097063F99D08}" destId="{43E9EC6C-3BAD-4608-B1DA-B8806D49842C}" srcOrd="2" destOrd="0" presId="urn:microsoft.com/office/officeart/2005/8/layout/process3"/>
    <dgm:cxn modelId="{9B905446-5F07-4A10-9FA1-2B2427AB6E95}" type="presParOf" srcId="{43E9EC6C-3BAD-4608-B1DA-B8806D49842C}" destId="{8547FF0E-D4EC-4B4F-9A14-CA56717B80DE}" srcOrd="0" destOrd="0" presId="urn:microsoft.com/office/officeart/2005/8/layout/process3"/>
    <dgm:cxn modelId="{D2BF2241-1C23-4198-8DC1-EC0F83724430}" type="presParOf" srcId="{43E9EC6C-3BAD-4608-B1DA-B8806D49842C}" destId="{D8381472-EF23-46CD-9BCC-7F96ADAA402E}" srcOrd="1" destOrd="0" presId="urn:microsoft.com/office/officeart/2005/8/layout/process3"/>
    <dgm:cxn modelId="{361B324D-0A1E-44F9-B4B6-845125470597}" type="presParOf" srcId="{43E9EC6C-3BAD-4608-B1DA-B8806D49842C}" destId="{D0582CB1-C3C6-43D4-89DE-C9EDD65A3A0C}" srcOrd="2" destOrd="0" presId="urn:microsoft.com/office/officeart/2005/8/layout/process3"/>
    <dgm:cxn modelId="{D57C5F57-4131-4DAA-BD8B-2DFBA2FF2ED9}" type="presParOf" srcId="{56275B2A-EF72-45CC-A281-097063F99D08}" destId="{F9CF53CF-B1BE-4B7A-99BA-D801CF2C28CF}" srcOrd="3" destOrd="0" presId="urn:microsoft.com/office/officeart/2005/8/layout/process3"/>
    <dgm:cxn modelId="{F3F7729C-B6A0-4102-91D8-CC132B337E00}" type="presParOf" srcId="{F9CF53CF-B1BE-4B7A-99BA-D801CF2C28CF}" destId="{77983F2F-477E-4493-A67C-DAAB0E6DE889}" srcOrd="0" destOrd="0" presId="urn:microsoft.com/office/officeart/2005/8/layout/process3"/>
    <dgm:cxn modelId="{F584056F-6DD6-4DFA-9B39-2EA43BF47C6E}" type="presParOf" srcId="{56275B2A-EF72-45CC-A281-097063F99D08}" destId="{C6076FC8-4EE6-4D8E-9785-922B52939B85}" srcOrd="4" destOrd="0" presId="urn:microsoft.com/office/officeart/2005/8/layout/process3"/>
    <dgm:cxn modelId="{1A9A62EC-49EA-4B71-8621-394657FF0E83}" type="presParOf" srcId="{C6076FC8-4EE6-4D8E-9785-922B52939B85}" destId="{86E95B46-6582-4A80-BFE3-401159FD7036}" srcOrd="0" destOrd="0" presId="urn:microsoft.com/office/officeart/2005/8/layout/process3"/>
    <dgm:cxn modelId="{BE57A729-C16C-4CEB-8AA5-589EA72DCA3D}" type="presParOf" srcId="{C6076FC8-4EE6-4D8E-9785-922B52939B85}" destId="{BDC5EE0C-E5E5-4C1E-9557-52E3776777FF}" srcOrd="1" destOrd="0" presId="urn:microsoft.com/office/officeart/2005/8/layout/process3"/>
    <dgm:cxn modelId="{2E2518B2-4DA9-45D4-A469-A7908015397C}" type="presParOf" srcId="{C6076FC8-4EE6-4D8E-9785-922B52939B85}" destId="{1CECB3FA-4FE5-4E70-89C5-DDF33A89AA2C}"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4D35E4D-658B-4DDC-84BF-7C5BF0825178}" type="doc">
      <dgm:prSet loTypeId="urn:microsoft.com/office/officeart/2005/8/layout/process3" loCatId="process" qsTypeId="urn:microsoft.com/office/officeart/2005/8/quickstyle/simple1" qsCatId="simple" csTypeId="urn:microsoft.com/office/officeart/2005/8/colors/accent0_3" csCatId="mainScheme" phldr="1"/>
      <dgm:spPr/>
      <dgm:t>
        <a:bodyPr/>
        <a:lstStyle/>
        <a:p>
          <a:endParaRPr lang="pt-BR"/>
        </a:p>
      </dgm:t>
    </dgm:pt>
    <dgm:pt modelId="{98B8DDE0-F858-4CD3-8BED-70DC29E6A510}">
      <dgm:prSet phldrT="[Texto]"/>
      <dgm:spPr/>
      <dgm:t>
        <a:bodyPr/>
        <a:lstStyle/>
        <a:p>
          <a:pPr rtl="0"/>
          <a:r>
            <a:rPr lang="pt-BR"/>
            <a:t>Análise da Medida Saneadora</a:t>
          </a:r>
        </a:p>
      </dgm:t>
    </dgm:pt>
    <dgm:pt modelId="{E3233CCD-97D0-4922-A709-D2B7173B51E4}" type="parTrans" cxnId="{1C2E3892-299E-4522-A340-F9A804FD3549}">
      <dgm:prSet/>
      <dgm:spPr/>
      <dgm:t>
        <a:bodyPr/>
        <a:lstStyle/>
        <a:p>
          <a:endParaRPr lang="pt-BR"/>
        </a:p>
      </dgm:t>
    </dgm:pt>
    <dgm:pt modelId="{57C7DD3F-293E-47D1-A36F-66994F167F16}" type="sibTrans" cxnId="{1C2E3892-299E-4522-A340-F9A804FD3549}">
      <dgm:prSet/>
      <dgm:spPr/>
      <dgm:t>
        <a:bodyPr/>
        <a:lstStyle/>
        <a:p>
          <a:endParaRPr lang="pt-BR"/>
        </a:p>
      </dgm:t>
    </dgm:pt>
    <dgm:pt modelId="{C2560A35-D409-4FE3-A2D3-1C9673293822}">
      <dgm:prSet phldrT="[Texto]"/>
      <dgm:spPr/>
      <dgm:t>
        <a:bodyPr/>
        <a:lstStyle/>
        <a:p>
          <a:pPr rtl="0"/>
          <a:r>
            <a:rPr lang="pt-BR"/>
            <a:t>Execução ou Impedimento</a:t>
          </a:r>
        </a:p>
      </dgm:t>
    </dgm:pt>
    <dgm:pt modelId="{EAE1B138-2BB9-44FB-B3EA-972744BA3F02}" type="parTrans" cxnId="{D66CD940-8EC9-4F4C-AE3A-FFB833147EF4}">
      <dgm:prSet/>
      <dgm:spPr/>
      <dgm:t>
        <a:bodyPr/>
        <a:lstStyle/>
        <a:p>
          <a:endParaRPr lang="pt-BR"/>
        </a:p>
      </dgm:t>
    </dgm:pt>
    <dgm:pt modelId="{EAA2B12F-29C5-4C70-85AD-6FAA74560A27}" type="sibTrans" cxnId="{D66CD940-8EC9-4F4C-AE3A-FFB833147EF4}">
      <dgm:prSet/>
      <dgm:spPr/>
      <dgm:t>
        <a:bodyPr/>
        <a:lstStyle/>
        <a:p>
          <a:endParaRPr lang="pt-BR"/>
        </a:p>
      </dgm:t>
    </dgm:pt>
    <dgm:pt modelId="{2C9B7E1E-BFF0-4E3C-9000-E0D176FAC7F7}">
      <dgm:prSet phldr="0"/>
      <dgm:spPr/>
      <dgm:t>
        <a:bodyPr/>
        <a:lstStyle/>
        <a:p>
          <a:pPr rtl="0"/>
          <a:r>
            <a:rPr lang="pt-BR"/>
            <a:t>Escolha pelo Saneamento</a:t>
          </a:r>
        </a:p>
      </dgm:t>
    </dgm:pt>
    <dgm:pt modelId="{782EB8B4-01C9-4FF2-B135-B8B6C848F8F1}" type="parTrans" cxnId="{936D2D3C-69D4-425B-B327-155B4ABF288F}">
      <dgm:prSet/>
      <dgm:spPr/>
      <dgm:t>
        <a:bodyPr/>
        <a:lstStyle/>
        <a:p>
          <a:endParaRPr lang="pt-BR"/>
        </a:p>
      </dgm:t>
    </dgm:pt>
    <dgm:pt modelId="{36901E9D-3745-4DB3-BC7A-B2E0F6C7D0EB}" type="sibTrans" cxnId="{936D2D3C-69D4-425B-B327-155B4ABF288F}">
      <dgm:prSet/>
      <dgm:spPr/>
      <dgm:t>
        <a:bodyPr/>
        <a:lstStyle/>
        <a:p>
          <a:endParaRPr lang="pt-BR"/>
        </a:p>
      </dgm:t>
    </dgm:pt>
    <dgm:pt modelId="{3307D8ED-4D4F-4B08-B6DC-9045A6C1EDD5}">
      <dgm:prSet phldr="0"/>
      <dgm:spPr/>
      <dgm:t>
        <a:bodyPr/>
        <a:lstStyle/>
        <a:p>
          <a:pPr rtl="0"/>
          <a:r>
            <a:rPr lang="pt-BR"/>
            <a:t>Medida Saneadora</a:t>
          </a:r>
        </a:p>
      </dgm:t>
    </dgm:pt>
    <dgm:pt modelId="{7842D349-7B7F-49BD-AE8C-C0821016F6C2}" type="parTrans" cxnId="{277288EC-F221-42B5-8DCE-955A82E5DD28}">
      <dgm:prSet/>
      <dgm:spPr/>
      <dgm:t>
        <a:bodyPr/>
        <a:lstStyle/>
        <a:p>
          <a:endParaRPr lang="pt-BR"/>
        </a:p>
      </dgm:t>
    </dgm:pt>
    <dgm:pt modelId="{FC2C2964-0F23-41BE-B6F8-C02587D92817}" type="sibTrans" cxnId="{277288EC-F221-42B5-8DCE-955A82E5DD28}">
      <dgm:prSet/>
      <dgm:spPr/>
      <dgm:t>
        <a:bodyPr/>
        <a:lstStyle/>
        <a:p>
          <a:endParaRPr lang="pt-BR"/>
        </a:p>
      </dgm:t>
    </dgm:pt>
    <dgm:pt modelId="{0F85ADE4-9D64-4115-8100-E2D622398DEB}">
      <dgm:prSet phldr="0"/>
      <dgm:spPr/>
      <dgm:t>
        <a:bodyPr/>
        <a:lstStyle/>
        <a:p>
          <a:pPr rtl="0"/>
          <a:endParaRPr lang="pt-BR">
            <a:latin typeface="Calibri Light" panose="020F0302020204030204"/>
          </a:endParaRPr>
        </a:p>
      </dgm:t>
    </dgm:pt>
    <dgm:pt modelId="{342DD2DD-2843-408D-BE32-8485809A3C20}" type="parTrans" cxnId="{56107461-2CB3-423C-943F-B8FA5AC1C841}">
      <dgm:prSet/>
      <dgm:spPr/>
      <dgm:t>
        <a:bodyPr/>
        <a:lstStyle/>
        <a:p>
          <a:endParaRPr lang="pt-BR"/>
        </a:p>
      </dgm:t>
    </dgm:pt>
    <dgm:pt modelId="{5AF1D3D4-5FAD-4A09-A863-12B0A8121929}" type="sibTrans" cxnId="{56107461-2CB3-423C-943F-B8FA5AC1C841}">
      <dgm:prSet/>
      <dgm:spPr/>
      <dgm:t>
        <a:bodyPr/>
        <a:lstStyle/>
        <a:p>
          <a:endParaRPr lang="pt-BR"/>
        </a:p>
      </dgm:t>
    </dgm:pt>
    <dgm:pt modelId="{8298D36E-6008-4F3F-92F7-390140F452A1}">
      <dgm:prSet phldr="0"/>
      <dgm:spPr/>
      <dgm:t>
        <a:bodyPr/>
        <a:lstStyle/>
        <a:p>
          <a:pPr rtl="0"/>
          <a:endParaRPr lang="pt-BR">
            <a:latin typeface="Calibri Light" panose="020F0302020204030204"/>
          </a:endParaRPr>
        </a:p>
      </dgm:t>
    </dgm:pt>
    <dgm:pt modelId="{017D7D3F-B963-4444-8551-44B90D4BF2E7}" type="parTrans" cxnId="{E2588CD6-F990-49ED-BD3F-129BF23A9E43}">
      <dgm:prSet/>
      <dgm:spPr/>
      <dgm:t>
        <a:bodyPr/>
        <a:lstStyle/>
        <a:p>
          <a:endParaRPr lang="pt-BR"/>
        </a:p>
      </dgm:t>
    </dgm:pt>
    <dgm:pt modelId="{6FBB21D1-A38A-4E57-AB2B-F2E1B8F1C71F}" type="sibTrans" cxnId="{E2588CD6-F990-49ED-BD3F-129BF23A9E43}">
      <dgm:prSet/>
      <dgm:spPr/>
      <dgm:t>
        <a:bodyPr/>
        <a:lstStyle/>
        <a:p>
          <a:endParaRPr lang="pt-BR"/>
        </a:p>
      </dgm:t>
    </dgm:pt>
    <dgm:pt modelId="{D9B52CD0-D385-4361-86C8-CCE27D8338B0}">
      <dgm:prSet phldr="0"/>
      <dgm:spPr/>
      <dgm:t>
        <a:bodyPr/>
        <a:lstStyle/>
        <a:p>
          <a:pPr rtl="0"/>
          <a:r>
            <a:rPr lang="pt-BR">
              <a:latin typeface="Calibri Light" panose="020F0302020204030204"/>
            </a:rPr>
            <a:t> </a:t>
          </a:r>
          <a:r>
            <a:rPr lang="pt-BR"/>
            <a:t>Entrega de documentos</a:t>
          </a:r>
          <a:r>
            <a:rPr lang="pt-BR">
              <a:latin typeface="Calibri Light" panose="020F0302020204030204"/>
            </a:rPr>
            <a:t>.</a:t>
          </a:r>
          <a:endParaRPr lang="pt-BR"/>
        </a:p>
      </dgm:t>
    </dgm:pt>
    <dgm:pt modelId="{EA5BA280-3ABC-4C9C-8743-25EE38C38A12}" type="parTrans" cxnId="{9E149BD6-2AD7-4ECD-A265-20E9F7E2F869}">
      <dgm:prSet/>
      <dgm:spPr/>
      <dgm:t>
        <a:bodyPr/>
        <a:lstStyle/>
        <a:p>
          <a:endParaRPr lang="pt-BR"/>
        </a:p>
      </dgm:t>
    </dgm:pt>
    <dgm:pt modelId="{D38A913E-87B5-4D2D-BE05-884022063832}" type="sibTrans" cxnId="{9E149BD6-2AD7-4ECD-A265-20E9F7E2F869}">
      <dgm:prSet/>
      <dgm:spPr/>
      <dgm:t>
        <a:bodyPr/>
        <a:lstStyle/>
        <a:p>
          <a:endParaRPr lang="pt-BR"/>
        </a:p>
      </dgm:t>
    </dgm:pt>
    <dgm:pt modelId="{C5C39ADE-D1D8-40B0-8E0F-B69619463452}">
      <dgm:prSet phldr="0"/>
      <dgm:spPr/>
      <dgm:t>
        <a:bodyPr/>
        <a:lstStyle/>
        <a:p>
          <a:pPr rtl="0"/>
          <a:r>
            <a:rPr lang="pt-BR">
              <a:latin typeface="Calibri Light" panose="020F0302020204030204"/>
            </a:rPr>
            <a:t> </a:t>
          </a:r>
          <a:r>
            <a:rPr lang="pt-BR"/>
            <a:t>Ajuste de Indicação;</a:t>
          </a:r>
        </a:p>
      </dgm:t>
    </dgm:pt>
    <dgm:pt modelId="{11DB0D42-0D1A-402D-A231-CCC47DA47E54}" type="parTrans" cxnId="{614926EF-8453-4D64-A9E7-A346049F32CA}">
      <dgm:prSet/>
      <dgm:spPr/>
      <dgm:t>
        <a:bodyPr/>
        <a:lstStyle/>
        <a:p>
          <a:endParaRPr lang="pt-BR"/>
        </a:p>
      </dgm:t>
    </dgm:pt>
    <dgm:pt modelId="{84212007-4E54-45A4-BC4D-D8B594A6B6FD}" type="sibTrans" cxnId="{614926EF-8453-4D64-A9E7-A346049F32CA}">
      <dgm:prSet/>
      <dgm:spPr/>
      <dgm:t>
        <a:bodyPr/>
        <a:lstStyle/>
        <a:p>
          <a:endParaRPr lang="pt-BR"/>
        </a:p>
      </dgm:t>
    </dgm:pt>
    <dgm:pt modelId="{5DCB8510-F05C-4B92-A7D5-8B11E674A6E3}">
      <dgm:prSet phldr="0"/>
      <dgm:spPr/>
      <dgm:t>
        <a:bodyPr/>
        <a:lstStyle/>
        <a:p>
          <a:pPr rtl="0"/>
          <a:endParaRPr lang="pt-BR">
            <a:latin typeface="Calibri Light" panose="020F0302020204030204"/>
          </a:endParaRPr>
        </a:p>
      </dgm:t>
    </dgm:pt>
    <dgm:pt modelId="{19FF2C8F-A39C-491F-800E-2E73FE6042AC}" type="parTrans" cxnId="{49954659-7E8D-4E90-A6A9-917F5DC8B12E}">
      <dgm:prSet/>
      <dgm:spPr/>
      <dgm:t>
        <a:bodyPr/>
        <a:lstStyle/>
        <a:p>
          <a:endParaRPr lang="pt-BR"/>
        </a:p>
      </dgm:t>
    </dgm:pt>
    <dgm:pt modelId="{416FA11F-55BA-4824-BAB4-FEE8AA1D5724}" type="sibTrans" cxnId="{49954659-7E8D-4E90-A6A9-917F5DC8B12E}">
      <dgm:prSet/>
      <dgm:spPr/>
      <dgm:t>
        <a:bodyPr/>
        <a:lstStyle/>
        <a:p>
          <a:endParaRPr lang="pt-BR"/>
        </a:p>
      </dgm:t>
    </dgm:pt>
    <dgm:pt modelId="{CC268C79-B3F4-48F4-A202-B0FC584CF40A}">
      <dgm:prSet phldr="0"/>
      <dgm:spPr/>
      <dgm:t>
        <a:bodyPr/>
        <a:lstStyle/>
        <a:p>
          <a:pPr rtl="0"/>
          <a:endParaRPr lang="pt-BR">
            <a:latin typeface="Calibri Light" panose="020F0302020204030204"/>
          </a:endParaRPr>
        </a:p>
      </dgm:t>
    </dgm:pt>
    <dgm:pt modelId="{F5369A80-BE23-447A-92A2-AC0302794D71}" type="parTrans" cxnId="{B790CB34-2995-4398-870A-36FA409D3FDD}">
      <dgm:prSet/>
      <dgm:spPr/>
      <dgm:t>
        <a:bodyPr/>
        <a:lstStyle/>
        <a:p>
          <a:endParaRPr lang="pt-BR"/>
        </a:p>
      </dgm:t>
    </dgm:pt>
    <dgm:pt modelId="{D96AADA1-7834-42B1-9B4F-70A49E61C496}" type="sibTrans" cxnId="{B790CB34-2995-4398-870A-36FA409D3FDD}">
      <dgm:prSet/>
      <dgm:spPr/>
      <dgm:t>
        <a:bodyPr/>
        <a:lstStyle/>
        <a:p>
          <a:endParaRPr lang="pt-BR"/>
        </a:p>
      </dgm:t>
    </dgm:pt>
    <dgm:pt modelId="{4468A4B9-06DC-4997-A11E-1EBE976A2E6F}">
      <dgm:prSet phldr="0"/>
      <dgm:spPr/>
      <dgm:t>
        <a:bodyPr/>
        <a:lstStyle/>
        <a:p>
          <a:pPr rtl="0"/>
          <a:r>
            <a:rPr lang="pt-BR">
              <a:latin typeface="Calibri Light" panose="020F0302020204030204"/>
            </a:rPr>
            <a:t> </a:t>
          </a:r>
          <a:r>
            <a:rPr lang="pt-BR"/>
            <a:t>A indicação OK deve ser executada até 30/12;</a:t>
          </a:r>
          <a:endParaRPr lang="en-US"/>
        </a:p>
      </dgm:t>
    </dgm:pt>
    <dgm:pt modelId="{B43CCAA6-CFEE-4ED0-9ABC-0829FD5F1672}" type="parTrans" cxnId="{BD065451-4244-469C-AC42-B0A384C41635}">
      <dgm:prSet/>
      <dgm:spPr/>
      <dgm:t>
        <a:bodyPr/>
        <a:lstStyle/>
        <a:p>
          <a:endParaRPr lang="pt-BR"/>
        </a:p>
      </dgm:t>
    </dgm:pt>
    <dgm:pt modelId="{0DD6651C-C13A-46C0-AF05-77BF89B57B0B}" type="sibTrans" cxnId="{BD065451-4244-469C-AC42-B0A384C41635}">
      <dgm:prSet/>
      <dgm:spPr/>
      <dgm:t>
        <a:bodyPr/>
        <a:lstStyle/>
        <a:p>
          <a:endParaRPr lang="pt-BR"/>
        </a:p>
      </dgm:t>
    </dgm:pt>
    <dgm:pt modelId="{FDE17E5C-9F3B-4D2F-99BA-C64EE66B4117}">
      <dgm:prSet phldr="0"/>
      <dgm:spPr/>
      <dgm:t>
        <a:bodyPr/>
        <a:lstStyle/>
        <a:p>
          <a:pPr rtl="0"/>
          <a:r>
            <a:rPr lang="pt-BR">
              <a:latin typeface="Calibri Light" panose="020F0302020204030204"/>
            </a:rPr>
            <a:t> </a:t>
          </a:r>
          <a:r>
            <a:rPr lang="pt-BR"/>
            <a:t>Impedimentos cadastrados e justificados</a:t>
          </a:r>
          <a:r>
            <a:rPr lang="pt-BR">
              <a:latin typeface="Calibri Light" panose="020F0302020204030204"/>
            </a:rPr>
            <a:t>.</a:t>
          </a:r>
          <a:endParaRPr lang="pt-BR"/>
        </a:p>
      </dgm:t>
    </dgm:pt>
    <dgm:pt modelId="{D9A05648-2313-4E7A-B592-6B83509BCBBF}" type="parTrans" cxnId="{BF90D437-0357-4F00-A3CC-09CFC484CFCC}">
      <dgm:prSet/>
      <dgm:spPr/>
      <dgm:t>
        <a:bodyPr/>
        <a:lstStyle/>
        <a:p>
          <a:endParaRPr lang="pt-BR"/>
        </a:p>
      </dgm:t>
    </dgm:pt>
    <dgm:pt modelId="{C1382AD3-96CB-4E29-81BD-0BB4355A02CB}" type="sibTrans" cxnId="{BF90D437-0357-4F00-A3CC-09CFC484CFCC}">
      <dgm:prSet/>
      <dgm:spPr/>
      <dgm:t>
        <a:bodyPr/>
        <a:lstStyle/>
        <a:p>
          <a:endParaRPr lang="pt-BR"/>
        </a:p>
      </dgm:t>
    </dgm:pt>
    <dgm:pt modelId="{EBA6B7B7-0010-4769-8CFA-4D7E0D49FE37}">
      <dgm:prSet phldr="0"/>
      <dgm:spPr/>
      <dgm:t>
        <a:bodyPr/>
        <a:lstStyle/>
        <a:p>
          <a:endParaRPr lang="pt-BR">
            <a:latin typeface="Calibri Light" panose="020F0302020204030204"/>
          </a:endParaRPr>
        </a:p>
      </dgm:t>
    </dgm:pt>
    <dgm:pt modelId="{2DAA32E2-B7B0-4C5B-BDBA-53F9A710D08F}" type="parTrans" cxnId="{4F141951-2FFF-4EA2-9085-27A6D72E5321}">
      <dgm:prSet/>
      <dgm:spPr/>
    </dgm:pt>
    <dgm:pt modelId="{BFBC126E-7B40-4479-9C24-1B3CCDFB6D6F}" type="sibTrans" cxnId="{4F141951-2FFF-4EA2-9085-27A6D72E5321}">
      <dgm:prSet/>
      <dgm:spPr/>
    </dgm:pt>
    <dgm:pt modelId="{18BE6963-5B7A-410A-A6F9-1FEDBF38E406}">
      <dgm:prSet phldr="0"/>
      <dgm:spPr/>
      <dgm:t>
        <a:bodyPr/>
        <a:lstStyle/>
        <a:p>
          <a:endParaRPr lang="pt-BR">
            <a:latin typeface="Calibri Light" panose="020F0302020204030204"/>
          </a:endParaRPr>
        </a:p>
      </dgm:t>
    </dgm:pt>
    <dgm:pt modelId="{A3D870EF-0F4C-4748-90BA-C513DB447882}" type="parTrans" cxnId="{EA666413-DEA3-456A-9BDC-4715515B4CDF}">
      <dgm:prSet/>
      <dgm:spPr/>
    </dgm:pt>
    <dgm:pt modelId="{10D1BBFB-2252-4BB4-9E7A-2CB9638CF8CC}" type="sibTrans" cxnId="{EA666413-DEA3-456A-9BDC-4715515B4CDF}">
      <dgm:prSet/>
      <dgm:spPr/>
    </dgm:pt>
    <dgm:pt modelId="{26088803-460A-4FDF-9C25-2022C494C622}">
      <dgm:prSet phldr="0"/>
      <dgm:spPr/>
      <dgm:t>
        <a:bodyPr/>
        <a:lstStyle/>
        <a:p>
          <a:endParaRPr lang="pt-BR">
            <a:latin typeface="Calibri Light" panose="020F0302020204030204"/>
          </a:endParaRPr>
        </a:p>
      </dgm:t>
    </dgm:pt>
    <dgm:pt modelId="{5B03EE73-E9CF-4BF2-A491-B902F88CBE20}" type="parTrans" cxnId="{BCA10213-F20C-4F15-ACC5-7CE442FB021B}">
      <dgm:prSet/>
      <dgm:spPr/>
    </dgm:pt>
    <dgm:pt modelId="{FE38F4E7-2064-4134-A438-B067623500AA}" type="sibTrans" cxnId="{BCA10213-F20C-4F15-ACC5-7CE442FB021B}">
      <dgm:prSet/>
      <dgm:spPr/>
    </dgm:pt>
    <dgm:pt modelId="{C52862C5-93A8-441D-843F-98045B997722}">
      <dgm:prSet phldr="0"/>
      <dgm:spPr/>
      <dgm:t>
        <a:bodyPr/>
        <a:lstStyle/>
        <a:p>
          <a:endParaRPr lang="pt-BR">
            <a:latin typeface="Calibri Light" panose="020F0302020204030204"/>
          </a:endParaRPr>
        </a:p>
      </dgm:t>
    </dgm:pt>
    <dgm:pt modelId="{71C56630-9550-45F5-802C-A18DB5F09FD5}" type="parTrans" cxnId="{172AC900-C0E5-48EF-B495-39573B98F441}">
      <dgm:prSet/>
      <dgm:spPr/>
    </dgm:pt>
    <dgm:pt modelId="{49A174C5-CC1F-4470-8C75-BE38F7D98037}" type="sibTrans" cxnId="{172AC900-C0E5-48EF-B495-39573B98F441}">
      <dgm:prSet/>
      <dgm:spPr/>
    </dgm:pt>
    <dgm:pt modelId="{CB2BB584-1532-4A7E-8192-E7B3680CB5B8}">
      <dgm:prSet phldr="0"/>
      <dgm:spPr/>
      <dgm:t>
        <a:bodyPr/>
        <a:lstStyle/>
        <a:p>
          <a:pPr rtl="0"/>
          <a:r>
            <a:rPr lang="pt-BR">
              <a:latin typeface="Calibri Light" panose="020F0302020204030204"/>
            </a:rPr>
            <a:t> </a:t>
          </a:r>
          <a:r>
            <a:rPr lang="pt-BR"/>
            <a:t>No </a:t>
          </a:r>
          <a:r>
            <a:rPr lang="pt-BR" err="1"/>
            <a:t>Sigcon</a:t>
          </a:r>
          <a:r>
            <a:rPr lang="pt-BR"/>
            <a:t>-MG</a:t>
          </a:r>
          <a:r>
            <a:rPr lang="pt-BR">
              <a:latin typeface="Calibri Light" panose="020F0302020204030204"/>
            </a:rPr>
            <a:t>.</a:t>
          </a:r>
          <a:endParaRPr lang="pt-BR"/>
        </a:p>
      </dgm:t>
    </dgm:pt>
    <dgm:pt modelId="{A0E50E58-C014-4121-8B51-DFAF194D256B}" type="parTrans" cxnId="{A34B4E55-6E53-495D-9887-0066EBC4C7E6}">
      <dgm:prSet/>
      <dgm:spPr/>
    </dgm:pt>
    <dgm:pt modelId="{64E4EEBD-1F84-4312-916A-58854D7C4B32}" type="sibTrans" cxnId="{A34B4E55-6E53-495D-9887-0066EBC4C7E6}">
      <dgm:prSet/>
      <dgm:spPr/>
    </dgm:pt>
    <dgm:pt modelId="{4B8EE975-61F6-4810-87EA-7AB57129A365}">
      <dgm:prSet phldr="0"/>
      <dgm:spPr/>
      <dgm:t>
        <a:bodyPr/>
        <a:lstStyle/>
        <a:p>
          <a:pPr rtl="0"/>
          <a:r>
            <a:rPr lang="pt-BR">
              <a:latin typeface="Calibri Light" panose="020F0302020204030204"/>
            </a:rPr>
            <a:t> Preserva</a:t>
          </a:r>
          <a:r>
            <a:rPr lang="pt-BR"/>
            <a:t> a indicação e a dotação orçamentária;</a:t>
          </a:r>
        </a:p>
      </dgm:t>
    </dgm:pt>
    <dgm:pt modelId="{FF7AE1ED-A771-401E-9E03-9344FC15E240}" type="parTrans" cxnId="{264879E5-CBA0-40F2-BF19-8E0668E3030A}">
      <dgm:prSet/>
      <dgm:spPr/>
    </dgm:pt>
    <dgm:pt modelId="{2674EFBB-BA64-4256-A5D0-1C47CAE93745}" type="sibTrans" cxnId="{264879E5-CBA0-40F2-BF19-8E0668E3030A}">
      <dgm:prSet/>
      <dgm:spPr/>
    </dgm:pt>
    <dgm:pt modelId="{AB73BC41-BA66-4F20-9F38-A5147C1029A2}">
      <dgm:prSet phldr="0"/>
      <dgm:spPr/>
      <dgm:t>
        <a:bodyPr/>
        <a:lstStyle/>
        <a:p>
          <a:pPr rtl="0"/>
          <a:r>
            <a:rPr lang="pt-BR">
              <a:latin typeface="Calibri Light" panose="020F0302020204030204"/>
            </a:rPr>
            <a:t> </a:t>
          </a:r>
          <a:r>
            <a:rPr lang="pt-BR"/>
            <a:t>Pelo Poder Executivo</a:t>
          </a:r>
          <a:r>
            <a:rPr lang="pt-BR">
              <a:latin typeface="Calibri Light" panose="020F0302020204030204"/>
            </a:rPr>
            <a:t>.</a:t>
          </a:r>
          <a:endParaRPr lang="pt-BR"/>
        </a:p>
      </dgm:t>
    </dgm:pt>
    <dgm:pt modelId="{6AC601AF-3190-4EF7-95FE-83A47B59FA5C}" type="parTrans" cxnId="{CE351F94-D17E-4D25-957C-6B103A56BE66}">
      <dgm:prSet/>
      <dgm:spPr/>
    </dgm:pt>
    <dgm:pt modelId="{E703C93F-9064-4839-B7F8-5FE3D48430BF}" type="sibTrans" cxnId="{CE351F94-D17E-4D25-957C-6B103A56BE66}">
      <dgm:prSet/>
      <dgm:spPr/>
    </dgm:pt>
    <dgm:pt modelId="{A87B7316-87D8-49FF-A295-8EDB84C34578}">
      <dgm:prSet phldr="0"/>
      <dgm:spPr/>
      <dgm:t>
        <a:bodyPr/>
        <a:lstStyle/>
        <a:p>
          <a:pPr rtl="0"/>
          <a:r>
            <a:rPr lang="pt-BR">
              <a:latin typeface="Calibri Light" panose="020F0302020204030204"/>
            </a:rPr>
            <a:t> </a:t>
          </a:r>
          <a:r>
            <a:rPr lang="pt-BR"/>
            <a:t>Pelo Poder Executivo;</a:t>
          </a:r>
        </a:p>
      </dgm:t>
    </dgm:pt>
    <dgm:pt modelId="{13A2C4D8-105F-40AA-8887-D5E52F715D2E}" type="parTrans" cxnId="{37DFA0ED-CE39-48F5-B30D-99B231178C91}">
      <dgm:prSet/>
      <dgm:spPr/>
    </dgm:pt>
    <dgm:pt modelId="{E9CC3409-593C-48A2-B3A8-355284838CEC}" type="sibTrans" cxnId="{37DFA0ED-CE39-48F5-B30D-99B231178C91}">
      <dgm:prSet/>
      <dgm:spPr/>
    </dgm:pt>
    <dgm:pt modelId="{56275B2A-EF72-45CC-A281-097063F99D08}" type="pres">
      <dgm:prSet presAssocID="{64D35E4D-658B-4DDC-84BF-7C5BF0825178}" presName="linearFlow" presStyleCnt="0">
        <dgm:presLayoutVars>
          <dgm:dir/>
          <dgm:animLvl val="lvl"/>
          <dgm:resizeHandles val="exact"/>
        </dgm:presLayoutVars>
      </dgm:prSet>
      <dgm:spPr/>
    </dgm:pt>
    <dgm:pt modelId="{28FF00E9-B893-4B4C-9345-518A83D7D984}" type="pres">
      <dgm:prSet presAssocID="{2C9B7E1E-BFF0-4E3C-9000-E0D176FAC7F7}" presName="composite" presStyleCnt="0"/>
      <dgm:spPr/>
    </dgm:pt>
    <dgm:pt modelId="{13F1BC26-90AF-4D53-9CD9-D3E0D8D4D1EC}" type="pres">
      <dgm:prSet presAssocID="{2C9B7E1E-BFF0-4E3C-9000-E0D176FAC7F7}" presName="parTx" presStyleLbl="node1" presStyleIdx="0" presStyleCnt="4">
        <dgm:presLayoutVars>
          <dgm:chMax val="0"/>
          <dgm:chPref val="0"/>
          <dgm:bulletEnabled val="1"/>
        </dgm:presLayoutVars>
      </dgm:prSet>
      <dgm:spPr/>
    </dgm:pt>
    <dgm:pt modelId="{562E5B38-9322-4CB4-BFBD-7B66B7D0273F}" type="pres">
      <dgm:prSet presAssocID="{2C9B7E1E-BFF0-4E3C-9000-E0D176FAC7F7}" presName="parSh" presStyleLbl="node1" presStyleIdx="0" presStyleCnt="4"/>
      <dgm:spPr/>
    </dgm:pt>
    <dgm:pt modelId="{B66D0822-F3A4-439D-80D4-8E62E260D9FD}" type="pres">
      <dgm:prSet presAssocID="{2C9B7E1E-BFF0-4E3C-9000-E0D176FAC7F7}" presName="desTx" presStyleLbl="fgAcc1" presStyleIdx="0" presStyleCnt="4">
        <dgm:presLayoutVars>
          <dgm:bulletEnabled val="1"/>
        </dgm:presLayoutVars>
      </dgm:prSet>
      <dgm:spPr/>
    </dgm:pt>
    <dgm:pt modelId="{6528F44A-2521-4A7C-B43B-CE91D22991C8}" type="pres">
      <dgm:prSet presAssocID="{36901E9D-3745-4DB3-BC7A-B2E0F6C7D0EB}" presName="sibTrans" presStyleLbl="sibTrans2D1" presStyleIdx="0" presStyleCnt="3"/>
      <dgm:spPr/>
    </dgm:pt>
    <dgm:pt modelId="{54E4E035-2EB3-4063-8F8B-E20B641BFDFF}" type="pres">
      <dgm:prSet presAssocID="{36901E9D-3745-4DB3-BC7A-B2E0F6C7D0EB}" presName="connTx" presStyleLbl="sibTrans2D1" presStyleIdx="0" presStyleCnt="3"/>
      <dgm:spPr/>
    </dgm:pt>
    <dgm:pt modelId="{43E9EC6C-3BAD-4608-B1DA-B8806D49842C}" type="pres">
      <dgm:prSet presAssocID="{3307D8ED-4D4F-4B08-B6DC-9045A6C1EDD5}" presName="composite" presStyleCnt="0"/>
      <dgm:spPr/>
    </dgm:pt>
    <dgm:pt modelId="{8547FF0E-D4EC-4B4F-9A14-CA56717B80DE}" type="pres">
      <dgm:prSet presAssocID="{3307D8ED-4D4F-4B08-B6DC-9045A6C1EDD5}" presName="parTx" presStyleLbl="node1" presStyleIdx="0" presStyleCnt="4">
        <dgm:presLayoutVars>
          <dgm:chMax val="0"/>
          <dgm:chPref val="0"/>
          <dgm:bulletEnabled val="1"/>
        </dgm:presLayoutVars>
      </dgm:prSet>
      <dgm:spPr/>
    </dgm:pt>
    <dgm:pt modelId="{D8381472-EF23-46CD-9BCC-7F96ADAA402E}" type="pres">
      <dgm:prSet presAssocID="{3307D8ED-4D4F-4B08-B6DC-9045A6C1EDD5}" presName="parSh" presStyleLbl="node1" presStyleIdx="1" presStyleCnt="4"/>
      <dgm:spPr/>
    </dgm:pt>
    <dgm:pt modelId="{D0582CB1-C3C6-43D4-89DE-C9EDD65A3A0C}" type="pres">
      <dgm:prSet presAssocID="{3307D8ED-4D4F-4B08-B6DC-9045A6C1EDD5}" presName="desTx" presStyleLbl="fgAcc1" presStyleIdx="1" presStyleCnt="4">
        <dgm:presLayoutVars>
          <dgm:bulletEnabled val="1"/>
        </dgm:presLayoutVars>
      </dgm:prSet>
      <dgm:spPr/>
    </dgm:pt>
    <dgm:pt modelId="{F9CF53CF-B1BE-4B7A-99BA-D801CF2C28CF}" type="pres">
      <dgm:prSet presAssocID="{FC2C2964-0F23-41BE-B6F8-C02587D92817}" presName="sibTrans" presStyleLbl="sibTrans2D1" presStyleIdx="1" presStyleCnt="3"/>
      <dgm:spPr/>
    </dgm:pt>
    <dgm:pt modelId="{77983F2F-477E-4493-A67C-DAAB0E6DE889}" type="pres">
      <dgm:prSet presAssocID="{FC2C2964-0F23-41BE-B6F8-C02587D92817}" presName="connTx" presStyleLbl="sibTrans2D1" presStyleIdx="1" presStyleCnt="3"/>
      <dgm:spPr/>
    </dgm:pt>
    <dgm:pt modelId="{C6076FC8-4EE6-4D8E-9785-922B52939B85}" type="pres">
      <dgm:prSet presAssocID="{98B8DDE0-F858-4CD3-8BED-70DC29E6A510}" presName="composite" presStyleCnt="0"/>
      <dgm:spPr/>
    </dgm:pt>
    <dgm:pt modelId="{86E95B46-6582-4A80-BFE3-401159FD7036}" type="pres">
      <dgm:prSet presAssocID="{98B8DDE0-F858-4CD3-8BED-70DC29E6A510}" presName="parTx" presStyleLbl="node1" presStyleIdx="1" presStyleCnt="4">
        <dgm:presLayoutVars>
          <dgm:chMax val="0"/>
          <dgm:chPref val="0"/>
          <dgm:bulletEnabled val="1"/>
        </dgm:presLayoutVars>
      </dgm:prSet>
      <dgm:spPr/>
    </dgm:pt>
    <dgm:pt modelId="{BDC5EE0C-E5E5-4C1E-9557-52E3776777FF}" type="pres">
      <dgm:prSet presAssocID="{98B8DDE0-F858-4CD3-8BED-70DC29E6A510}" presName="parSh" presStyleLbl="node1" presStyleIdx="2" presStyleCnt="4"/>
      <dgm:spPr/>
    </dgm:pt>
    <dgm:pt modelId="{1CECB3FA-4FE5-4E70-89C5-DDF33A89AA2C}" type="pres">
      <dgm:prSet presAssocID="{98B8DDE0-F858-4CD3-8BED-70DC29E6A510}" presName="desTx" presStyleLbl="fgAcc1" presStyleIdx="2" presStyleCnt="4">
        <dgm:presLayoutVars>
          <dgm:bulletEnabled val="1"/>
        </dgm:presLayoutVars>
      </dgm:prSet>
      <dgm:spPr/>
    </dgm:pt>
    <dgm:pt modelId="{A78B937B-F0C1-4E3D-8AFE-269F3E989876}" type="pres">
      <dgm:prSet presAssocID="{57C7DD3F-293E-47D1-A36F-66994F167F16}" presName="sibTrans" presStyleLbl="sibTrans2D1" presStyleIdx="2" presStyleCnt="3"/>
      <dgm:spPr/>
    </dgm:pt>
    <dgm:pt modelId="{8233DBE5-DDC4-44C6-8CE7-0431AC231CEE}" type="pres">
      <dgm:prSet presAssocID="{57C7DD3F-293E-47D1-A36F-66994F167F16}" presName="connTx" presStyleLbl="sibTrans2D1" presStyleIdx="2" presStyleCnt="3"/>
      <dgm:spPr/>
    </dgm:pt>
    <dgm:pt modelId="{2474B428-683D-4936-8C7E-19FA840B0A65}" type="pres">
      <dgm:prSet presAssocID="{C2560A35-D409-4FE3-A2D3-1C9673293822}" presName="composite" presStyleCnt="0"/>
      <dgm:spPr/>
    </dgm:pt>
    <dgm:pt modelId="{A99F2E09-9531-47F6-9BA0-4C710AFA73C3}" type="pres">
      <dgm:prSet presAssocID="{C2560A35-D409-4FE3-A2D3-1C9673293822}" presName="parTx" presStyleLbl="node1" presStyleIdx="2" presStyleCnt="4">
        <dgm:presLayoutVars>
          <dgm:chMax val="0"/>
          <dgm:chPref val="0"/>
          <dgm:bulletEnabled val="1"/>
        </dgm:presLayoutVars>
      </dgm:prSet>
      <dgm:spPr/>
    </dgm:pt>
    <dgm:pt modelId="{89FDC970-48E3-4326-A336-8F18DB5B3D2C}" type="pres">
      <dgm:prSet presAssocID="{C2560A35-D409-4FE3-A2D3-1C9673293822}" presName="parSh" presStyleLbl="node1" presStyleIdx="3" presStyleCnt="4"/>
      <dgm:spPr/>
    </dgm:pt>
    <dgm:pt modelId="{0E91BF99-7BF3-4BD4-BCF5-58913ABD287C}" type="pres">
      <dgm:prSet presAssocID="{C2560A35-D409-4FE3-A2D3-1C9673293822}" presName="desTx" presStyleLbl="fgAcc1" presStyleIdx="3" presStyleCnt="4">
        <dgm:presLayoutVars>
          <dgm:bulletEnabled val="1"/>
        </dgm:presLayoutVars>
      </dgm:prSet>
      <dgm:spPr/>
    </dgm:pt>
  </dgm:ptLst>
  <dgm:cxnLst>
    <dgm:cxn modelId="{172AC900-C0E5-48EF-B495-39573B98F441}" srcId="{C2560A35-D409-4FE3-A2D3-1C9673293822}" destId="{C52862C5-93A8-441D-843F-98045B997722}" srcOrd="4" destOrd="0" parTransId="{71C56630-9550-45F5-802C-A18DB5F09FD5}" sibTransId="{49A174C5-CC1F-4470-8C75-BE38F7D98037}"/>
    <dgm:cxn modelId="{91920304-60DE-4849-B604-1B7A7EA7B7C9}" type="presOf" srcId="{CC268C79-B3F4-48F4-A202-B0FC584CF40A}" destId="{0E91BF99-7BF3-4BD4-BCF5-58913ABD287C}" srcOrd="0" destOrd="0" presId="urn:microsoft.com/office/officeart/2005/8/layout/process3"/>
    <dgm:cxn modelId="{FF1E2F11-F99B-4EEE-8AE5-0DF3BBC9D321}" type="presOf" srcId="{57C7DD3F-293E-47D1-A36F-66994F167F16}" destId="{8233DBE5-DDC4-44C6-8CE7-0431AC231CEE}" srcOrd="1" destOrd="0" presId="urn:microsoft.com/office/officeart/2005/8/layout/process3"/>
    <dgm:cxn modelId="{D9034011-7938-481D-9CBD-5449F1004755}" type="presOf" srcId="{3307D8ED-4D4F-4B08-B6DC-9045A6C1EDD5}" destId="{8547FF0E-D4EC-4B4F-9A14-CA56717B80DE}" srcOrd="0" destOrd="0" presId="urn:microsoft.com/office/officeart/2005/8/layout/process3"/>
    <dgm:cxn modelId="{909FDE11-A3D6-4F6F-AB49-601CB3639B89}" type="presOf" srcId="{C2560A35-D409-4FE3-A2D3-1C9673293822}" destId="{A99F2E09-9531-47F6-9BA0-4C710AFA73C3}" srcOrd="0" destOrd="0" presId="urn:microsoft.com/office/officeart/2005/8/layout/process3"/>
    <dgm:cxn modelId="{BCA10213-F20C-4F15-ACC5-7CE442FB021B}" srcId="{C2560A35-D409-4FE3-A2D3-1C9673293822}" destId="{26088803-460A-4FDF-9C25-2022C494C622}" srcOrd="2" destOrd="0" parTransId="{5B03EE73-E9CF-4BF2-A491-B902F88CBE20}" sibTransId="{FE38F4E7-2064-4134-A438-B067623500AA}"/>
    <dgm:cxn modelId="{EA666413-DEA3-456A-9BDC-4715515B4CDF}" srcId="{3307D8ED-4D4F-4B08-B6DC-9045A6C1EDD5}" destId="{18BE6963-5B7A-410A-A6F9-1FEDBF38E406}" srcOrd="4" destOrd="0" parTransId="{A3D870EF-0F4C-4748-90BA-C513DB447882}" sibTransId="{10D1BBFB-2252-4BB4-9E7A-2CB9638CF8CC}"/>
    <dgm:cxn modelId="{D69D1123-B325-4FA8-BC05-4024EF58B00C}" type="presOf" srcId="{CB2BB584-1532-4A7E-8192-E7B3680CB5B8}" destId="{B66D0822-F3A4-439D-80D4-8E62E260D9FD}" srcOrd="0" destOrd="1" presId="urn:microsoft.com/office/officeart/2005/8/layout/process3"/>
    <dgm:cxn modelId="{ACAD8E2B-726C-494B-9A6A-88FBC8AC7BF4}" type="presOf" srcId="{4468A4B9-06DC-4997-A11E-1EBE976A2E6F}" destId="{0E91BF99-7BF3-4BD4-BCF5-58913ABD287C}" srcOrd="0" destOrd="3" presId="urn:microsoft.com/office/officeart/2005/8/layout/process3"/>
    <dgm:cxn modelId="{DB2F012E-2AE8-4623-A1F0-BD927F092EE3}" type="presOf" srcId="{64D35E4D-658B-4DDC-84BF-7C5BF0825178}" destId="{56275B2A-EF72-45CC-A281-097063F99D08}" srcOrd="0" destOrd="0" presId="urn:microsoft.com/office/officeart/2005/8/layout/process3"/>
    <dgm:cxn modelId="{B790CB34-2995-4398-870A-36FA409D3FDD}" srcId="{C2560A35-D409-4FE3-A2D3-1C9673293822}" destId="{CC268C79-B3F4-48F4-A202-B0FC584CF40A}" srcOrd="0" destOrd="0" parTransId="{F5369A80-BE23-447A-92A2-AC0302794D71}" sibTransId="{D96AADA1-7834-42B1-9B4F-70A49E61C496}"/>
    <dgm:cxn modelId="{BF90D437-0357-4F00-A3CC-09CFC484CFCC}" srcId="{C2560A35-D409-4FE3-A2D3-1C9673293822}" destId="{FDE17E5C-9F3B-4D2F-99BA-C64EE66B4117}" srcOrd="5" destOrd="0" parTransId="{D9A05648-2313-4E7A-B592-6B83509BCBBF}" sibTransId="{C1382AD3-96CB-4E29-81BD-0BB4355A02CB}"/>
    <dgm:cxn modelId="{D7F4FE3B-50FD-4671-B426-2B78714AAFB3}" type="presOf" srcId="{8298D36E-6008-4F3F-92F7-390140F452A1}" destId="{D0582CB1-C3C6-43D4-89DE-C9EDD65A3A0C}" srcOrd="0" destOrd="0" presId="urn:microsoft.com/office/officeart/2005/8/layout/process3"/>
    <dgm:cxn modelId="{936D2D3C-69D4-425B-B327-155B4ABF288F}" srcId="{64D35E4D-658B-4DDC-84BF-7C5BF0825178}" destId="{2C9B7E1E-BFF0-4E3C-9000-E0D176FAC7F7}" srcOrd="0" destOrd="0" parTransId="{782EB8B4-01C9-4FF2-B135-B8B6C848F8F1}" sibTransId="{36901E9D-3745-4DB3-BC7A-B2E0F6C7D0EB}"/>
    <dgm:cxn modelId="{92A03B40-AF16-411A-AFA7-ECD223B987E9}" type="presOf" srcId="{57C7DD3F-293E-47D1-A36F-66994F167F16}" destId="{A78B937B-F0C1-4E3D-8AFE-269F3E989876}" srcOrd="0" destOrd="0" presId="urn:microsoft.com/office/officeart/2005/8/layout/process3"/>
    <dgm:cxn modelId="{D66CD940-8EC9-4F4C-AE3A-FFB833147EF4}" srcId="{64D35E4D-658B-4DDC-84BF-7C5BF0825178}" destId="{C2560A35-D409-4FE3-A2D3-1C9673293822}" srcOrd="3" destOrd="0" parTransId="{EAE1B138-2BB9-44FB-B3EA-972744BA3F02}" sibTransId="{EAA2B12F-29C5-4C70-85AD-6FAA74560A27}"/>
    <dgm:cxn modelId="{4F97D05B-E016-48AD-A5AD-D5F80857A467}" type="presOf" srcId="{3307D8ED-4D4F-4B08-B6DC-9045A6C1EDD5}" destId="{D8381472-EF23-46CD-9BCC-7F96ADAA402E}" srcOrd="1" destOrd="0" presId="urn:microsoft.com/office/officeart/2005/8/layout/process3"/>
    <dgm:cxn modelId="{56107461-2CB3-423C-943F-B8FA5AC1C841}" srcId="{2C9B7E1E-BFF0-4E3C-9000-E0D176FAC7F7}" destId="{0F85ADE4-9D64-4115-8100-E2D622398DEB}" srcOrd="0" destOrd="0" parTransId="{342DD2DD-2843-408D-BE32-8485809A3C20}" sibTransId="{5AF1D3D4-5FAD-4A09-A863-12B0A8121929}"/>
    <dgm:cxn modelId="{7260CD66-BBCB-4E60-9853-6181B8B0C9F4}" type="presOf" srcId="{2C9B7E1E-BFF0-4E3C-9000-E0D176FAC7F7}" destId="{562E5B38-9322-4CB4-BFBD-7B66B7D0273F}" srcOrd="1" destOrd="0" presId="urn:microsoft.com/office/officeart/2005/8/layout/process3"/>
    <dgm:cxn modelId="{442B426E-3781-43C8-932C-B70FDF1B50DB}" type="presOf" srcId="{FC2C2964-0F23-41BE-B6F8-C02587D92817}" destId="{77983F2F-477E-4493-A67C-DAAB0E6DE889}" srcOrd="1" destOrd="0" presId="urn:microsoft.com/office/officeart/2005/8/layout/process3"/>
    <dgm:cxn modelId="{4F141951-2FFF-4EA2-9085-27A6D72E5321}" srcId="{3307D8ED-4D4F-4B08-B6DC-9045A6C1EDD5}" destId="{EBA6B7B7-0010-4769-8CFA-4D7E0D49FE37}" srcOrd="2" destOrd="0" parTransId="{2DAA32E2-B7B0-4C5B-BDBA-53F9A710D08F}" sibTransId="{BFBC126E-7B40-4479-9C24-1B3CCDFB6D6F}"/>
    <dgm:cxn modelId="{BD065451-4244-469C-AC42-B0A384C41635}" srcId="{C2560A35-D409-4FE3-A2D3-1C9673293822}" destId="{4468A4B9-06DC-4997-A11E-1EBE976A2E6F}" srcOrd="3" destOrd="0" parTransId="{B43CCAA6-CFEE-4ED0-9ABC-0829FD5F1672}" sibTransId="{0DD6651C-C13A-46C0-AF05-77BF89B57B0B}"/>
    <dgm:cxn modelId="{A5EE2A75-0366-46B3-BA53-09ECE977724E}" type="presOf" srcId="{36901E9D-3745-4DB3-BC7A-B2E0F6C7D0EB}" destId="{54E4E035-2EB3-4063-8F8B-E20B641BFDFF}" srcOrd="1" destOrd="0" presId="urn:microsoft.com/office/officeart/2005/8/layout/process3"/>
    <dgm:cxn modelId="{A34B4E55-6E53-495D-9887-0066EBC4C7E6}" srcId="{2C9B7E1E-BFF0-4E3C-9000-E0D176FAC7F7}" destId="{CB2BB584-1532-4A7E-8192-E7B3680CB5B8}" srcOrd="1" destOrd="0" parTransId="{A0E50E58-C014-4121-8B51-DFAF194D256B}" sibTransId="{64E4EEBD-1F84-4312-916A-58854D7C4B32}"/>
    <dgm:cxn modelId="{35765F57-8CC4-49EA-92D1-FB615859A273}" type="presOf" srcId="{2C9B7E1E-BFF0-4E3C-9000-E0D176FAC7F7}" destId="{13F1BC26-90AF-4D53-9CD9-D3E0D8D4D1EC}" srcOrd="0" destOrd="0" presId="urn:microsoft.com/office/officeart/2005/8/layout/process3"/>
    <dgm:cxn modelId="{49954659-7E8D-4E90-A6A9-917F5DC8B12E}" srcId="{98B8DDE0-F858-4CD3-8BED-70DC29E6A510}" destId="{5DCB8510-F05C-4B92-A7D5-8B11E674A6E3}" srcOrd="0" destOrd="0" parTransId="{19FF2C8F-A39C-491F-800E-2E73FE6042AC}" sibTransId="{416FA11F-55BA-4824-BAB4-FEE8AA1D5724}"/>
    <dgm:cxn modelId="{39A0568B-E0FD-4283-8C25-B95A3E0F84ED}" type="presOf" srcId="{36901E9D-3745-4DB3-BC7A-B2E0F6C7D0EB}" destId="{6528F44A-2521-4A7C-B43B-CE91D22991C8}" srcOrd="0" destOrd="0" presId="urn:microsoft.com/office/officeart/2005/8/layout/process3"/>
    <dgm:cxn modelId="{1C2E3892-299E-4522-A340-F9A804FD3549}" srcId="{64D35E4D-658B-4DDC-84BF-7C5BF0825178}" destId="{98B8DDE0-F858-4CD3-8BED-70DC29E6A510}" srcOrd="2" destOrd="0" parTransId="{E3233CCD-97D0-4922-A709-D2B7173B51E4}" sibTransId="{57C7DD3F-293E-47D1-A36F-66994F167F16}"/>
    <dgm:cxn modelId="{CE351F94-D17E-4D25-957C-6B103A56BE66}" srcId="{98B8DDE0-F858-4CD3-8BED-70DC29E6A510}" destId="{AB73BC41-BA66-4F20-9F38-A5147C1029A2}" srcOrd="1" destOrd="0" parTransId="{6AC601AF-3190-4EF7-95FE-83A47B59FA5C}" sibTransId="{E703C93F-9064-4839-B7F8-5FE3D48430BF}"/>
    <dgm:cxn modelId="{45947195-6F11-49B2-B17F-0349B178740C}" type="presOf" srcId="{C5C39ADE-D1D8-40B0-8E0F-B69619463452}" destId="{D0582CB1-C3C6-43D4-89DE-C9EDD65A3A0C}" srcOrd="0" destOrd="3" presId="urn:microsoft.com/office/officeart/2005/8/layout/process3"/>
    <dgm:cxn modelId="{DBB91199-9377-4FAA-999A-77615E844FC3}" type="presOf" srcId="{D9B52CD0-D385-4361-86C8-CCE27D8338B0}" destId="{D0582CB1-C3C6-43D4-89DE-C9EDD65A3A0C}" srcOrd="0" destOrd="5" presId="urn:microsoft.com/office/officeart/2005/8/layout/process3"/>
    <dgm:cxn modelId="{EC622A9B-B866-4942-9B3A-37DD77EFC338}" type="presOf" srcId="{5DCB8510-F05C-4B92-A7D5-8B11E674A6E3}" destId="{1CECB3FA-4FE5-4E70-89C5-DDF33A89AA2C}" srcOrd="0" destOrd="0" presId="urn:microsoft.com/office/officeart/2005/8/layout/process3"/>
    <dgm:cxn modelId="{496BD2AB-9A05-4CF2-A3CD-AE22AE2AAF6A}" type="presOf" srcId="{98B8DDE0-F858-4CD3-8BED-70DC29E6A510}" destId="{86E95B46-6582-4A80-BFE3-401159FD7036}" srcOrd="0" destOrd="0" presId="urn:microsoft.com/office/officeart/2005/8/layout/process3"/>
    <dgm:cxn modelId="{C73957B1-3F1E-4CC2-8894-94FD90F757BF}" type="presOf" srcId="{FC2C2964-0F23-41BE-B6F8-C02587D92817}" destId="{F9CF53CF-B1BE-4B7A-99BA-D801CF2C28CF}" srcOrd="0" destOrd="0" presId="urn:microsoft.com/office/officeart/2005/8/layout/process3"/>
    <dgm:cxn modelId="{D6854BB3-6030-4040-9AFF-A228D890DC88}" type="presOf" srcId="{EBA6B7B7-0010-4769-8CFA-4D7E0D49FE37}" destId="{D0582CB1-C3C6-43D4-89DE-C9EDD65A3A0C}" srcOrd="0" destOrd="2" presId="urn:microsoft.com/office/officeart/2005/8/layout/process3"/>
    <dgm:cxn modelId="{B63436B9-412C-48AB-BA44-A26B8FAE139F}" type="presOf" srcId="{C52862C5-93A8-441D-843F-98045B997722}" destId="{0E91BF99-7BF3-4BD4-BCF5-58913ABD287C}" srcOrd="0" destOrd="4" presId="urn:microsoft.com/office/officeart/2005/8/layout/process3"/>
    <dgm:cxn modelId="{30F866C0-FB19-4426-9AB6-2D2B8F34C5A1}" type="presOf" srcId="{C2560A35-D409-4FE3-A2D3-1C9673293822}" destId="{89FDC970-48E3-4326-A336-8F18DB5B3D2C}" srcOrd="1" destOrd="0" presId="urn:microsoft.com/office/officeart/2005/8/layout/process3"/>
    <dgm:cxn modelId="{2AC6AFC0-8D2C-41E0-9918-6FD3DAD50D13}" type="presOf" srcId="{A87B7316-87D8-49FF-A295-8EDB84C34578}" destId="{0E91BF99-7BF3-4BD4-BCF5-58913ABD287C}" srcOrd="0" destOrd="1" presId="urn:microsoft.com/office/officeart/2005/8/layout/process3"/>
    <dgm:cxn modelId="{EFF07AD3-8EF8-4F55-B972-0687C90BF1CD}" type="presOf" srcId="{FDE17E5C-9F3B-4D2F-99BA-C64EE66B4117}" destId="{0E91BF99-7BF3-4BD4-BCF5-58913ABD287C}" srcOrd="0" destOrd="5" presId="urn:microsoft.com/office/officeart/2005/8/layout/process3"/>
    <dgm:cxn modelId="{59DAADD4-F34D-4668-8AE3-6784264CEDC5}" type="presOf" srcId="{0F85ADE4-9D64-4115-8100-E2D622398DEB}" destId="{B66D0822-F3A4-439D-80D4-8E62E260D9FD}" srcOrd="0" destOrd="0" presId="urn:microsoft.com/office/officeart/2005/8/layout/process3"/>
    <dgm:cxn modelId="{D19F06D6-398A-453F-A151-CA70B0F3A11B}" type="presOf" srcId="{98B8DDE0-F858-4CD3-8BED-70DC29E6A510}" destId="{BDC5EE0C-E5E5-4C1E-9557-52E3776777FF}" srcOrd="1" destOrd="0" presId="urn:microsoft.com/office/officeart/2005/8/layout/process3"/>
    <dgm:cxn modelId="{49FD32D6-4BF8-4604-97BA-0686E70A96BB}" type="presOf" srcId="{18BE6963-5B7A-410A-A6F9-1FEDBF38E406}" destId="{D0582CB1-C3C6-43D4-89DE-C9EDD65A3A0C}" srcOrd="0" destOrd="4" presId="urn:microsoft.com/office/officeart/2005/8/layout/process3"/>
    <dgm:cxn modelId="{E2588CD6-F990-49ED-BD3F-129BF23A9E43}" srcId="{3307D8ED-4D4F-4B08-B6DC-9045A6C1EDD5}" destId="{8298D36E-6008-4F3F-92F7-390140F452A1}" srcOrd="0" destOrd="0" parTransId="{017D7D3F-B963-4444-8551-44B90D4BF2E7}" sibTransId="{6FBB21D1-A38A-4E57-AB2B-F2E1B8F1C71F}"/>
    <dgm:cxn modelId="{9E149BD6-2AD7-4ECD-A265-20E9F7E2F869}" srcId="{3307D8ED-4D4F-4B08-B6DC-9045A6C1EDD5}" destId="{D9B52CD0-D385-4361-86C8-CCE27D8338B0}" srcOrd="5" destOrd="0" parTransId="{EA5BA280-3ABC-4C9C-8743-25EE38C38A12}" sibTransId="{D38A913E-87B5-4D2D-BE05-884022063832}"/>
    <dgm:cxn modelId="{D15059DC-43F3-4096-BCAA-0E72A84965B4}" type="presOf" srcId="{26088803-460A-4FDF-9C25-2022C494C622}" destId="{0E91BF99-7BF3-4BD4-BCF5-58913ABD287C}" srcOrd="0" destOrd="2" presId="urn:microsoft.com/office/officeart/2005/8/layout/process3"/>
    <dgm:cxn modelId="{264879E5-CBA0-40F2-BF19-8E0668E3030A}" srcId="{3307D8ED-4D4F-4B08-B6DC-9045A6C1EDD5}" destId="{4B8EE975-61F6-4810-87EA-7AB57129A365}" srcOrd="1" destOrd="0" parTransId="{FF7AE1ED-A771-401E-9E03-9344FC15E240}" sibTransId="{2674EFBB-BA64-4256-A5D0-1C47CAE93745}"/>
    <dgm:cxn modelId="{277288EC-F221-42B5-8DCE-955A82E5DD28}" srcId="{64D35E4D-658B-4DDC-84BF-7C5BF0825178}" destId="{3307D8ED-4D4F-4B08-B6DC-9045A6C1EDD5}" srcOrd="1" destOrd="0" parTransId="{7842D349-7B7F-49BD-AE8C-C0821016F6C2}" sibTransId="{FC2C2964-0F23-41BE-B6F8-C02587D92817}"/>
    <dgm:cxn modelId="{37DFA0ED-CE39-48F5-B30D-99B231178C91}" srcId="{C2560A35-D409-4FE3-A2D3-1C9673293822}" destId="{A87B7316-87D8-49FF-A295-8EDB84C34578}" srcOrd="1" destOrd="0" parTransId="{13A2C4D8-105F-40AA-8887-D5E52F715D2E}" sibTransId="{E9CC3409-593C-48A2-B3A8-355284838CEC}"/>
    <dgm:cxn modelId="{614926EF-8453-4D64-A9E7-A346049F32CA}" srcId="{3307D8ED-4D4F-4B08-B6DC-9045A6C1EDD5}" destId="{C5C39ADE-D1D8-40B0-8E0F-B69619463452}" srcOrd="3" destOrd="0" parTransId="{11DB0D42-0D1A-402D-A231-CCC47DA47E54}" sibTransId="{84212007-4E54-45A4-BC4D-D8B594A6B6FD}"/>
    <dgm:cxn modelId="{B0B991F7-96EE-4839-825B-F48D2F4FA1DC}" type="presOf" srcId="{AB73BC41-BA66-4F20-9F38-A5147C1029A2}" destId="{1CECB3FA-4FE5-4E70-89C5-DDF33A89AA2C}" srcOrd="0" destOrd="1" presId="urn:microsoft.com/office/officeart/2005/8/layout/process3"/>
    <dgm:cxn modelId="{42FBE3FF-65C1-42D2-8AF5-BEE13E54B912}" type="presOf" srcId="{4B8EE975-61F6-4810-87EA-7AB57129A365}" destId="{D0582CB1-C3C6-43D4-89DE-C9EDD65A3A0C}" srcOrd="0" destOrd="1" presId="urn:microsoft.com/office/officeart/2005/8/layout/process3"/>
    <dgm:cxn modelId="{2246C36D-7ED0-400E-8A8F-3E96B0921FD1}" type="presParOf" srcId="{56275B2A-EF72-45CC-A281-097063F99D08}" destId="{28FF00E9-B893-4B4C-9345-518A83D7D984}" srcOrd="0" destOrd="0" presId="urn:microsoft.com/office/officeart/2005/8/layout/process3"/>
    <dgm:cxn modelId="{7A93028D-DF6A-49D5-AFA4-D8F5B8FCC464}" type="presParOf" srcId="{28FF00E9-B893-4B4C-9345-518A83D7D984}" destId="{13F1BC26-90AF-4D53-9CD9-D3E0D8D4D1EC}" srcOrd="0" destOrd="0" presId="urn:microsoft.com/office/officeart/2005/8/layout/process3"/>
    <dgm:cxn modelId="{BF3EFDBA-9766-442B-AEAA-98FD4BC2EFCB}" type="presParOf" srcId="{28FF00E9-B893-4B4C-9345-518A83D7D984}" destId="{562E5B38-9322-4CB4-BFBD-7B66B7D0273F}" srcOrd="1" destOrd="0" presId="urn:microsoft.com/office/officeart/2005/8/layout/process3"/>
    <dgm:cxn modelId="{D5052061-23C7-4FC3-B865-7DB6DC12D196}" type="presParOf" srcId="{28FF00E9-B893-4B4C-9345-518A83D7D984}" destId="{B66D0822-F3A4-439D-80D4-8E62E260D9FD}" srcOrd="2" destOrd="0" presId="urn:microsoft.com/office/officeart/2005/8/layout/process3"/>
    <dgm:cxn modelId="{8AB5E598-43F7-4CD1-A195-EDD910619F16}" type="presParOf" srcId="{56275B2A-EF72-45CC-A281-097063F99D08}" destId="{6528F44A-2521-4A7C-B43B-CE91D22991C8}" srcOrd="1" destOrd="0" presId="urn:microsoft.com/office/officeart/2005/8/layout/process3"/>
    <dgm:cxn modelId="{393C6ABE-837C-43AB-ABE3-9C178F036EC5}" type="presParOf" srcId="{6528F44A-2521-4A7C-B43B-CE91D22991C8}" destId="{54E4E035-2EB3-4063-8F8B-E20B641BFDFF}" srcOrd="0" destOrd="0" presId="urn:microsoft.com/office/officeart/2005/8/layout/process3"/>
    <dgm:cxn modelId="{AD375D4B-F909-44ED-BFDC-90B50B66411A}" type="presParOf" srcId="{56275B2A-EF72-45CC-A281-097063F99D08}" destId="{43E9EC6C-3BAD-4608-B1DA-B8806D49842C}" srcOrd="2" destOrd="0" presId="urn:microsoft.com/office/officeart/2005/8/layout/process3"/>
    <dgm:cxn modelId="{B28433E8-71C9-473B-A48D-F146CE50C315}" type="presParOf" srcId="{43E9EC6C-3BAD-4608-B1DA-B8806D49842C}" destId="{8547FF0E-D4EC-4B4F-9A14-CA56717B80DE}" srcOrd="0" destOrd="0" presId="urn:microsoft.com/office/officeart/2005/8/layout/process3"/>
    <dgm:cxn modelId="{3ADD46E4-D232-4414-B44D-6B1DA06FAB74}" type="presParOf" srcId="{43E9EC6C-3BAD-4608-B1DA-B8806D49842C}" destId="{D8381472-EF23-46CD-9BCC-7F96ADAA402E}" srcOrd="1" destOrd="0" presId="urn:microsoft.com/office/officeart/2005/8/layout/process3"/>
    <dgm:cxn modelId="{08A5DF2E-48D2-4B7C-8F87-8B398F532220}" type="presParOf" srcId="{43E9EC6C-3BAD-4608-B1DA-B8806D49842C}" destId="{D0582CB1-C3C6-43D4-89DE-C9EDD65A3A0C}" srcOrd="2" destOrd="0" presId="urn:microsoft.com/office/officeart/2005/8/layout/process3"/>
    <dgm:cxn modelId="{490964D4-94A7-42CA-ADC7-78E582857C6E}" type="presParOf" srcId="{56275B2A-EF72-45CC-A281-097063F99D08}" destId="{F9CF53CF-B1BE-4B7A-99BA-D801CF2C28CF}" srcOrd="3" destOrd="0" presId="urn:microsoft.com/office/officeart/2005/8/layout/process3"/>
    <dgm:cxn modelId="{CBF7FA57-088D-448F-B341-66E446A40753}" type="presParOf" srcId="{F9CF53CF-B1BE-4B7A-99BA-D801CF2C28CF}" destId="{77983F2F-477E-4493-A67C-DAAB0E6DE889}" srcOrd="0" destOrd="0" presId="urn:microsoft.com/office/officeart/2005/8/layout/process3"/>
    <dgm:cxn modelId="{23FBF547-C449-4E40-A051-B31DC8F8D9ED}" type="presParOf" srcId="{56275B2A-EF72-45CC-A281-097063F99D08}" destId="{C6076FC8-4EE6-4D8E-9785-922B52939B85}" srcOrd="4" destOrd="0" presId="urn:microsoft.com/office/officeart/2005/8/layout/process3"/>
    <dgm:cxn modelId="{9F850D62-560F-4930-AA69-18E523680A5A}" type="presParOf" srcId="{C6076FC8-4EE6-4D8E-9785-922B52939B85}" destId="{86E95B46-6582-4A80-BFE3-401159FD7036}" srcOrd="0" destOrd="0" presId="urn:microsoft.com/office/officeart/2005/8/layout/process3"/>
    <dgm:cxn modelId="{127F2BF5-DAD0-47EE-87E6-B7893FC84DB5}" type="presParOf" srcId="{C6076FC8-4EE6-4D8E-9785-922B52939B85}" destId="{BDC5EE0C-E5E5-4C1E-9557-52E3776777FF}" srcOrd="1" destOrd="0" presId="urn:microsoft.com/office/officeart/2005/8/layout/process3"/>
    <dgm:cxn modelId="{DCA6F8A7-D86B-4E89-A793-81306A149847}" type="presParOf" srcId="{C6076FC8-4EE6-4D8E-9785-922B52939B85}" destId="{1CECB3FA-4FE5-4E70-89C5-DDF33A89AA2C}" srcOrd="2" destOrd="0" presId="urn:microsoft.com/office/officeart/2005/8/layout/process3"/>
    <dgm:cxn modelId="{53DA4322-4CA9-4625-86B8-0F0397BB4DDE}" type="presParOf" srcId="{56275B2A-EF72-45CC-A281-097063F99D08}" destId="{A78B937B-F0C1-4E3D-8AFE-269F3E989876}" srcOrd="5" destOrd="0" presId="urn:microsoft.com/office/officeart/2005/8/layout/process3"/>
    <dgm:cxn modelId="{045A1670-4D86-4E03-8A6F-288A62C12941}" type="presParOf" srcId="{A78B937B-F0C1-4E3D-8AFE-269F3E989876}" destId="{8233DBE5-DDC4-44C6-8CE7-0431AC231CEE}" srcOrd="0" destOrd="0" presId="urn:microsoft.com/office/officeart/2005/8/layout/process3"/>
    <dgm:cxn modelId="{19B36046-9610-48A8-BA0E-E6D99D6AAF58}" type="presParOf" srcId="{56275B2A-EF72-45CC-A281-097063F99D08}" destId="{2474B428-683D-4936-8C7E-19FA840B0A65}" srcOrd="6" destOrd="0" presId="urn:microsoft.com/office/officeart/2005/8/layout/process3"/>
    <dgm:cxn modelId="{AA05ACC7-618B-46AC-B188-FABD722945A7}" type="presParOf" srcId="{2474B428-683D-4936-8C7E-19FA840B0A65}" destId="{A99F2E09-9531-47F6-9BA0-4C710AFA73C3}" srcOrd="0" destOrd="0" presId="urn:microsoft.com/office/officeart/2005/8/layout/process3"/>
    <dgm:cxn modelId="{7916BAC1-810E-4FFD-A125-DEC8A71E4C12}" type="presParOf" srcId="{2474B428-683D-4936-8C7E-19FA840B0A65}" destId="{89FDC970-48E3-4326-A336-8F18DB5B3D2C}" srcOrd="1" destOrd="0" presId="urn:microsoft.com/office/officeart/2005/8/layout/process3"/>
    <dgm:cxn modelId="{ECF7C342-D7C3-4CA1-B0D2-00680657E452}" type="presParOf" srcId="{2474B428-683D-4936-8C7E-19FA840B0A65}" destId="{0E91BF99-7BF3-4BD4-BCF5-58913ABD287C}"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4D35E4D-658B-4DDC-84BF-7C5BF0825178}" type="doc">
      <dgm:prSet loTypeId="urn:microsoft.com/office/officeart/2005/8/layout/process3" loCatId="process" qsTypeId="urn:microsoft.com/office/officeart/2005/8/quickstyle/simple1" qsCatId="simple" csTypeId="urn:microsoft.com/office/officeart/2005/8/colors/accent0_3" csCatId="mainScheme" phldr="1"/>
      <dgm:spPr/>
      <dgm:t>
        <a:bodyPr/>
        <a:lstStyle/>
        <a:p>
          <a:endParaRPr lang="pt-BR"/>
        </a:p>
      </dgm:t>
    </dgm:pt>
    <dgm:pt modelId="{C2560A35-D409-4FE3-A2D3-1C9673293822}">
      <dgm:prSet phldrT="[Texto]"/>
      <dgm:spPr/>
      <dgm:t>
        <a:bodyPr/>
        <a:lstStyle/>
        <a:p>
          <a:pPr rtl="0"/>
          <a:r>
            <a:rPr lang="pt-BR"/>
            <a:t>Entrega de documentação</a:t>
          </a:r>
        </a:p>
      </dgm:t>
    </dgm:pt>
    <dgm:pt modelId="{EAE1B138-2BB9-44FB-B3EA-972744BA3F02}" type="parTrans" cxnId="{D66CD940-8EC9-4F4C-AE3A-FFB833147EF4}">
      <dgm:prSet/>
      <dgm:spPr/>
      <dgm:t>
        <a:bodyPr/>
        <a:lstStyle/>
        <a:p>
          <a:endParaRPr lang="pt-BR"/>
        </a:p>
      </dgm:t>
    </dgm:pt>
    <dgm:pt modelId="{EAA2B12F-29C5-4C70-85AD-6FAA74560A27}" type="sibTrans" cxnId="{D66CD940-8EC9-4F4C-AE3A-FFB833147EF4}">
      <dgm:prSet/>
      <dgm:spPr/>
      <dgm:t>
        <a:bodyPr/>
        <a:lstStyle/>
        <a:p>
          <a:endParaRPr lang="pt-BR"/>
        </a:p>
      </dgm:t>
    </dgm:pt>
    <dgm:pt modelId="{2C9B7E1E-BFF0-4E3C-9000-E0D176FAC7F7}">
      <dgm:prSet phldr="0"/>
      <dgm:spPr/>
      <dgm:t>
        <a:bodyPr/>
        <a:lstStyle/>
        <a:p>
          <a:pPr rtl="0"/>
          <a:r>
            <a:rPr lang="pt-BR"/>
            <a:t>Escolha pelo Remanejamento</a:t>
          </a:r>
        </a:p>
      </dgm:t>
    </dgm:pt>
    <dgm:pt modelId="{782EB8B4-01C9-4FF2-B135-B8B6C848F8F1}" type="parTrans" cxnId="{936D2D3C-69D4-425B-B327-155B4ABF288F}">
      <dgm:prSet/>
      <dgm:spPr/>
      <dgm:t>
        <a:bodyPr/>
        <a:lstStyle/>
        <a:p>
          <a:endParaRPr lang="pt-BR"/>
        </a:p>
      </dgm:t>
    </dgm:pt>
    <dgm:pt modelId="{36901E9D-3745-4DB3-BC7A-B2E0F6C7D0EB}" type="sibTrans" cxnId="{936D2D3C-69D4-425B-B327-155B4ABF288F}">
      <dgm:prSet/>
      <dgm:spPr/>
      <dgm:t>
        <a:bodyPr/>
        <a:lstStyle/>
        <a:p>
          <a:endParaRPr lang="pt-BR"/>
        </a:p>
      </dgm:t>
    </dgm:pt>
    <dgm:pt modelId="{3307D8ED-4D4F-4B08-B6DC-9045A6C1EDD5}">
      <dgm:prSet phldr="0"/>
      <dgm:spPr/>
      <dgm:t>
        <a:bodyPr/>
        <a:lstStyle/>
        <a:p>
          <a:pPr rtl="0"/>
          <a:r>
            <a:rPr lang="pt-BR"/>
            <a:t>Nova Indicação da Emenda</a:t>
          </a:r>
        </a:p>
      </dgm:t>
    </dgm:pt>
    <dgm:pt modelId="{7842D349-7B7F-49BD-AE8C-C0821016F6C2}" type="parTrans" cxnId="{277288EC-F221-42B5-8DCE-955A82E5DD28}">
      <dgm:prSet/>
      <dgm:spPr/>
      <dgm:t>
        <a:bodyPr/>
        <a:lstStyle/>
        <a:p>
          <a:endParaRPr lang="pt-BR"/>
        </a:p>
      </dgm:t>
    </dgm:pt>
    <dgm:pt modelId="{FC2C2964-0F23-41BE-B6F8-C02587D92817}" type="sibTrans" cxnId="{277288EC-F221-42B5-8DCE-955A82E5DD28}">
      <dgm:prSet/>
      <dgm:spPr/>
      <dgm:t>
        <a:bodyPr/>
        <a:lstStyle/>
        <a:p>
          <a:endParaRPr lang="pt-BR"/>
        </a:p>
      </dgm:t>
    </dgm:pt>
    <dgm:pt modelId="{0F85ADE4-9D64-4115-8100-E2D622398DEB}">
      <dgm:prSet phldr="0"/>
      <dgm:spPr/>
      <dgm:t>
        <a:bodyPr/>
        <a:lstStyle/>
        <a:p>
          <a:pPr rtl="0"/>
          <a:endParaRPr lang="pt-BR">
            <a:latin typeface="Calibri Light" panose="020F0302020204030204"/>
          </a:endParaRPr>
        </a:p>
      </dgm:t>
    </dgm:pt>
    <dgm:pt modelId="{342DD2DD-2843-408D-BE32-8485809A3C20}" type="parTrans" cxnId="{56107461-2CB3-423C-943F-B8FA5AC1C841}">
      <dgm:prSet/>
      <dgm:spPr/>
      <dgm:t>
        <a:bodyPr/>
        <a:lstStyle/>
        <a:p>
          <a:endParaRPr lang="pt-BR"/>
        </a:p>
      </dgm:t>
    </dgm:pt>
    <dgm:pt modelId="{5AF1D3D4-5FAD-4A09-A863-12B0A8121929}" type="sibTrans" cxnId="{56107461-2CB3-423C-943F-B8FA5AC1C841}">
      <dgm:prSet/>
      <dgm:spPr/>
      <dgm:t>
        <a:bodyPr/>
        <a:lstStyle/>
        <a:p>
          <a:endParaRPr lang="pt-BR"/>
        </a:p>
      </dgm:t>
    </dgm:pt>
    <dgm:pt modelId="{8298D36E-6008-4F3F-92F7-390140F452A1}">
      <dgm:prSet phldr="0"/>
      <dgm:spPr/>
      <dgm:t>
        <a:bodyPr/>
        <a:lstStyle/>
        <a:p>
          <a:r>
            <a:rPr lang="pt-BR"/>
            <a:t> Forma de execução, beneficiário, valor, descrição do objeto;</a:t>
          </a:r>
        </a:p>
      </dgm:t>
    </dgm:pt>
    <dgm:pt modelId="{017D7D3F-B963-4444-8551-44B90D4BF2E7}" type="parTrans" cxnId="{E2588CD6-F990-49ED-BD3F-129BF23A9E43}">
      <dgm:prSet/>
      <dgm:spPr/>
      <dgm:t>
        <a:bodyPr/>
        <a:lstStyle/>
        <a:p>
          <a:endParaRPr lang="pt-BR"/>
        </a:p>
      </dgm:t>
    </dgm:pt>
    <dgm:pt modelId="{6FBB21D1-A38A-4E57-AB2B-F2E1B8F1C71F}" type="sibTrans" cxnId="{E2588CD6-F990-49ED-BD3F-129BF23A9E43}">
      <dgm:prSet/>
      <dgm:spPr/>
      <dgm:t>
        <a:bodyPr/>
        <a:lstStyle/>
        <a:p>
          <a:endParaRPr lang="pt-BR"/>
        </a:p>
      </dgm:t>
    </dgm:pt>
    <dgm:pt modelId="{E5738709-FF5B-4DF0-B4D1-BF430C1C56EC}">
      <dgm:prSet phldr="0"/>
      <dgm:spPr/>
      <dgm:t>
        <a:bodyPr/>
        <a:lstStyle/>
        <a:p>
          <a:pPr rtl="0"/>
          <a:r>
            <a:rPr lang="pt-BR">
              <a:latin typeface="Calibri Light" panose="020F0302020204030204"/>
            </a:rPr>
            <a:t> </a:t>
          </a:r>
          <a:r>
            <a:rPr lang="pt-BR"/>
            <a:t>Informa a nova dotação orçamentária (UO, ação, grupo de despesa</a:t>
          </a:r>
          <a:r>
            <a:rPr lang="pt-BR">
              <a:latin typeface="Calibri Light" panose="020F0302020204030204"/>
            </a:rPr>
            <a:t>).</a:t>
          </a:r>
          <a:endParaRPr lang="pt-BR"/>
        </a:p>
      </dgm:t>
    </dgm:pt>
    <dgm:pt modelId="{6E67C803-2753-4575-BF5E-954A1214F897}" type="parTrans" cxnId="{6E9B2A00-E0FE-4554-B17D-253EF5B4E339}">
      <dgm:prSet/>
      <dgm:spPr/>
      <dgm:t>
        <a:bodyPr/>
        <a:lstStyle/>
        <a:p>
          <a:endParaRPr lang="pt-BR"/>
        </a:p>
      </dgm:t>
    </dgm:pt>
    <dgm:pt modelId="{8FB80E33-CE29-4E31-B9AF-B220F448B043}" type="sibTrans" cxnId="{6E9B2A00-E0FE-4554-B17D-253EF5B4E339}">
      <dgm:prSet/>
      <dgm:spPr/>
      <dgm:t>
        <a:bodyPr/>
        <a:lstStyle/>
        <a:p>
          <a:endParaRPr lang="pt-BR"/>
        </a:p>
      </dgm:t>
    </dgm:pt>
    <dgm:pt modelId="{34E31861-1A2F-4B89-ABB7-21EC26DA3738}">
      <dgm:prSet phldr="0"/>
      <dgm:spPr/>
      <dgm:t>
        <a:bodyPr/>
        <a:lstStyle/>
        <a:p>
          <a:pPr rtl="0"/>
          <a:r>
            <a:rPr lang="pt-BR"/>
            <a:t>Execução ou Impedimento</a:t>
          </a:r>
        </a:p>
      </dgm:t>
    </dgm:pt>
    <dgm:pt modelId="{6DBCC47D-1740-4B19-9D17-42CE67AC8AD4}" type="parTrans" cxnId="{542C67F9-F279-441D-9E56-914F3CC60A3F}">
      <dgm:prSet/>
      <dgm:spPr/>
      <dgm:t>
        <a:bodyPr/>
        <a:lstStyle/>
        <a:p>
          <a:endParaRPr lang="pt-BR"/>
        </a:p>
      </dgm:t>
    </dgm:pt>
    <dgm:pt modelId="{E873D8D9-4605-48FE-AB33-F264DAE0B364}" type="sibTrans" cxnId="{542C67F9-F279-441D-9E56-914F3CC60A3F}">
      <dgm:prSet/>
      <dgm:spPr/>
      <dgm:t>
        <a:bodyPr/>
        <a:lstStyle/>
        <a:p>
          <a:endParaRPr lang="pt-BR"/>
        </a:p>
      </dgm:t>
    </dgm:pt>
    <dgm:pt modelId="{F0F74FBD-2624-4CE6-AC51-566906074B4C}">
      <dgm:prSet phldr="0"/>
      <dgm:spPr/>
      <dgm:t>
        <a:bodyPr/>
        <a:lstStyle/>
        <a:p>
          <a:pPr rtl="0"/>
          <a:r>
            <a:rPr lang="pt-BR">
              <a:latin typeface="Calibri Light" panose="020F0302020204030204"/>
            </a:rPr>
            <a:t> </a:t>
          </a:r>
          <a:r>
            <a:rPr lang="pt-BR"/>
            <a:t>Análise pelo Poder Executivo</a:t>
          </a:r>
          <a:r>
            <a:rPr lang="pt-BR">
              <a:latin typeface="Calibri Light" panose="020F0302020204030204"/>
            </a:rPr>
            <a:t>.</a:t>
          </a:r>
          <a:endParaRPr lang="pt-BR"/>
        </a:p>
      </dgm:t>
    </dgm:pt>
    <dgm:pt modelId="{25734D44-C597-43DC-9E18-46C4484708CA}" type="parTrans" cxnId="{6EB42C90-D6D1-46D8-B8A2-5989DFD7A689}">
      <dgm:prSet/>
      <dgm:spPr/>
      <dgm:t>
        <a:bodyPr/>
        <a:lstStyle/>
        <a:p>
          <a:endParaRPr lang="pt-BR"/>
        </a:p>
      </dgm:t>
    </dgm:pt>
    <dgm:pt modelId="{D923D585-A71E-44D9-9ACA-BA6F1B31EC2C}" type="sibTrans" cxnId="{6EB42C90-D6D1-46D8-B8A2-5989DFD7A689}">
      <dgm:prSet/>
      <dgm:spPr/>
      <dgm:t>
        <a:bodyPr/>
        <a:lstStyle/>
        <a:p>
          <a:endParaRPr lang="pt-BR"/>
        </a:p>
      </dgm:t>
    </dgm:pt>
    <dgm:pt modelId="{FC0BD31D-51A6-4539-B3BB-EF81D842B71D}">
      <dgm:prSet phldr="0"/>
      <dgm:spPr/>
      <dgm:t>
        <a:bodyPr/>
        <a:lstStyle/>
        <a:p>
          <a:r>
            <a:rPr lang="pt-BR">
              <a:latin typeface="Calibri Light" panose="020F0302020204030204"/>
            </a:rPr>
            <a:t> </a:t>
          </a:r>
          <a:r>
            <a:rPr lang="pt-BR"/>
            <a:t>Análise pelo Poder Executivo</a:t>
          </a:r>
          <a:r>
            <a:rPr lang="pt-BR">
              <a:latin typeface="Calibri Light" panose="020F0302020204030204"/>
            </a:rPr>
            <a:t>;</a:t>
          </a:r>
          <a:endParaRPr lang="pt-BR"/>
        </a:p>
      </dgm:t>
    </dgm:pt>
    <dgm:pt modelId="{BF4A7896-2476-4BC3-A1C4-7648E2BF0162}" type="parTrans" cxnId="{EC980EB1-6D96-4475-923A-BAC70DD678A2}">
      <dgm:prSet/>
      <dgm:spPr/>
      <dgm:t>
        <a:bodyPr/>
        <a:lstStyle/>
        <a:p>
          <a:endParaRPr lang="pt-BR"/>
        </a:p>
      </dgm:t>
    </dgm:pt>
    <dgm:pt modelId="{504207C0-D471-4ACA-BF80-14818A6BADAC}" type="sibTrans" cxnId="{EC980EB1-6D96-4475-923A-BAC70DD678A2}">
      <dgm:prSet/>
      <dgm:spPr/>
      <dgm:t>
        <a:bodyPr/>
        <a:lstStyle/>
        <a:p>
          <a:endParaRPr lang="pt-BR"/>
        </a:p>
      </dgm:t>
    </dgm:pt>
    <dgm:pt modelId="{A4332551-9032-4208-B1A8-05FCD1DB31C6}">
      <dgm:prSet phldr="0"/>
      <dgm:spPr/>
      <dgm:t>
        <a:bodyPr/>
        <a:lstStyle/>
        <a:p>
          <a:pPr rtl="0"/>
          <a:r>
            <a:rPr lang="pt-BR">
              <a:latin typeface="Calibri Light" panose="020F0302020204030204"/>
            </a:rPr>
            <a:t> </a:t>
          </a:r>
          <a:r>
            <a:rPr lang="pt-BR"/>
            <a:t>Pode envolver análise técnica e jurídica</a:t>
          </a:r>
          <a:r>
            <a:rPr lang="pt-BR">
              <a:latin typeface="Calibri Light" panose="020F0302020204030204"/>
            </a:rPr>
            <a:t>.</a:t>
          </a:r>
          <a:endParaRPr lang="pt-BR"/>
        </a:p>
      </dgm:t>
    </dgm:pt>
    <dgm:pt modelId="{9AEF6D41-DFC2-4A31-B928-C6707AB21010}" type="parTrans" cxnId="{8C2D8010-27E7-4A54-B552-173CC37CCBB2}">
      <dgm:prSet/>
      <dgm:spPr/>
      <dgm:t>
        <a:bodyPr/>
        <a:lstStyle/>
        <a:p>
          <a:endParaRPr lang="pt-BR"/>
        </a:p>
      </dgm:t>
    </dgm:pt>
    <dgm:pt modelId="{136285EF-59D4-42F6-BB80-83846C5F2270}" type="sibTrans" cxnId="{8C2D8010-27E7-4A54-B552-173CC37CCBB2}">
      <dgm:prSet/>
      <dgm:spPr/>
      <dgm:t>
        <a:bodyPr/>
        <a:lstStyle/>
        <a:p>
          <a:endParaRPr lang="pt-BR"/>
        </a:p>
      </dgm:t>
    </dgm:pt>
    <dgm:pt modelId="{3AB1120A-B2B8-4FCF-8AE5-50CAD2DA7E21}">
      <dgm:prSet phldr="0"/>
      <dgm:spPr/>
      <dgm:t>
        <a:bodyPr/>
        <a:lstStyle/>
        <a:p>
          <a:pPr rtl="0"/>
          <a:r>
            <a:rPr lang="pt-BR">
              <a:latin typeface="Calibri Light" panose="020F0302020204030204"/>
            </a:rPr>
            <a:t> </a:t>
          </a:r>
          <a:r>
            <a:rPr lang="pt-BR"/>
            <a:t>Impedimentos cadastrados e justificados</a:t>
          </a:r>
          <a:r>
            <a:rPr lang="pt-BR">
              <a:latin typeface="Calibri Light" panose="020F0302020204030204"/>
            </a:rPr>
            <a:t>.</a:t>
          </a:r>
          <a:endParaRPr lang="pt-BR"/>
        </a:p>
      </dgm:t>
    </dgm:pt>
    <dgm:pt modelId="{32993178-A3B0-42B7-A5F9-89F37A82876C}" type="parTrans" cxnId="{2F5CF585-D98F-4591-A977-E05CF2A50217}">
      <dgm:prSet/>
      <dgm:spPr/>
      <dgm:t>
        <a:bodyPr/>
        <a:lstStyle/>
        <a:p>
          <a:endParaRPr lang="pt-BR"/>
        </a:p>
      </dgm:t>
    </dgm:pt>
    <dgm:pt modelId="{A0A46C25-600E-4FDB-B557-576845C30B58}" type="sibTrans" cxnId="{2F5CF585-D98F-4591-A977-E05CF2A50217}">
      <dgm:prSet/>
      <dgm:spPr/>
      <dgm:t>
        <a:bodyPr/>
        <a:lstStyle/>
        <a:p>
          <a:endParaRPr lang="pt-BR"/>
        </a:p>
      </dgm:t>
    </dgm:pt>
    <dgm:pt modelId="{711BB9F3-173E-4B5D-8487-CD8FD2BBB225}">
      <dgm:prSet phldr="0"/>
      <dgm:spPr/>
      <dgm:t>
        <a:bodyPr/>
        <a:lstStyle/>
        <a:p>
          <a:r>
            <a:rPr lang="pt-BR"/>
            <a:t> Pelo Poder Executivo;</a:t>
          </a:r>
          <a:endParaRPr lang="en-US"/>
        </a:p>
      </dgm:t>
    </dgm:pt>
    <dgm:pt modelId="{3B565681-09D1-4F34-A1C3-D20E5D7C56EE}" type="parTrans" cxnId="{B196A63E-EFAD-4FFE-BF25-D551F21CD855}">
      <dgm:prSet/>
      <dgm:spPr/>
      <dgm:t>
        <a:bodyPr/>
        <a:lstStyle/>
        <a:p>
          <a:endParaRPr lang="pt-BR"/>
        </a:p>
      </dgm:t>
    </dgm:pt>
    <dgm:pt modelId="{7FD0CAA5-B376-4532-8B61-75E2CFBA4C8B}" type="sibTrans" cxnId="{B196A63E-EFAD-4FFE-BF25-D551F21CD855}">
      <dgm:prSet/>
      <dgm:spPr/>
      <dgm:t>
        <a:bodyPr/>
        <a:lstStyle/>
        <a:p>
          <a:endParaRPr lang="pt-BR"/>
        </a:p>
      </dgm:t>
    </dgm:pt>
    <dgm:pt modelId="{4B455156-B4B3-403D-B17D-395DB796B297}">
      <dgm:prSet phldr="0"/>
      <dgm:spPr/>
      <dgm:t>
        <a:bodyPr/>
        <a:lstStyle/>
        <a:p>
          <a:pPr rtl="0"/>
          <a:r>
            <a:rPr lang="pt-BR">
              <a:latin typeface="Calibri Light" panose="020F0302020204030204"/>
            </a:rPr>
            <a:t> </a:t>
          </a:r>
          <a:r>
            <a:rPr lang="pt-BR"/>
            <a:t>A indicação OK deve ser executada até 30/12;</a:t>
          </a:r>
          <a:endParaRPr lang="en-US"/>
        </a:p>
      </dgm:t>
    </dgm:pt>
    <dgm:pt modelId="{38B3A69C-6934-462A-B9F7-E9735C366497}" type="parTrans" cxnId="{8E080A06-5ED9-4450-8730-51978FA61843}">
      <dgm:prSet/>
      <dgm:spPr/>
      <dgm:t>
        <a:bodyPr/>
        <a:lstStyle/>
        <a:p>
          <a:endParaRPr lang="pt-BR"/>
        </a:p>
      </dgm:t>
    </dgm:pt>
    <dgm:pt modelId="{8FEC840A-1961-41B5-995B-9D1912046C3A}" type="sibTrans" cxnId="{8E080A06-5ED9-4450-8730-51978FA61843}">
      <dgm:prSet/>
      <dgm:spPr/>
      <dgm:t>
        <a:bodyPr/>
        <a:lstStyle/>
        <a:p>
          <a:endParaRPr lang="pt-BR"/>
        </a:p>
      </dgm:t>
    </dgm:pt>
    <dgm:pt modelId="{7A323A5C-4812-43CD-A8F3-A93B51DFE68D}">
      <dgm:prSet phldr="0"/>
      <dgm:spPr/>
      <dgm:t>
        <a:bodyPr/>
        <a:lstStyle/>
        <a:p>
          <a:endParaRPr lang="pt-BR">
            <a:latin typeface="Calibri Light" panose="020F0302020204030204"/>
          </a:endParaRPr>
        </a:p>
      </dgm:t>
    </dgm:pt>
    <dgm:pt modelId="{D588F780-0FD4-4CEE-92F6-505078F0D709}" type="parTrans" cxnId="{691081F8-8FFE-4976-BD0F-17A8764E61FA}">
      <dgm:prSet/>
      <dgm:spPr/>
    </dgm:pt>
    <dgm:pt modelId="{011E6763-19F9-4AA1-8CD0-75708D39DDE9}" type="sibTrans" cxnId="{691081F8-8FFE-4976-BD0F-17A8764E61FA}">
      <dgm:prSet/>
      <dgm:spPr/>
    </dgm:pt>
    <dgm:pt modelId="{9EEEA351-1A7B-4537-BDE6-8643CBC33A24}">
      <dgm:prSet phldr="0"/>
      <dgm:spPr/>
      <dgm:t>
        <a:bodyPr/>
        <a:lstStyle/>
        <a:p>
          <a:endParaRPr lang="pt-BR">
            <a:latin typeface="Calibri Light" panose="020F0302020204030204"/>
          </a:endParaRPr>
        </a:p>
      </dgm:t>
    </dgm:pt>
    <dgm:pt modelId="{03C64650-2410-477D-A83F-AAE4781D03AF}" type="parTrans" cxnId="{BB689FD6-4184-4F1B-8CE1-AD500484A59C}">
      <dgm:prSet/>
      <dgm:spPr/>
    </dgm:pt>
    <dgm:pt modelId="{86B488EE-7909-4BEE-B0A2-7FEB47D83325}" type="sibTrans" cxnId="{BB689FD6-4184-4F1B-8CE1-AD500484A59C}">
      <dgm:prSet/>
      <dgm:spPr/>
    </dgm:pt>
    <dgm:pt modelId="{9C2071F4-971D-4346-9D60-47C8BA2374B0}">
      <dgm:prSet phldr="0"/>
      <dgm:spPr/>
      <dgm:t>
        <a:bodyPr/>
        <a:lstStyle/>
        <a:p>
          <a:endParaRPr lang="pt-BR">
            <a:latin typeface="Calibri Light" panose="020F0302020204030204"/>
          </a:endParaRPr>
        </a:p>
      </dgm:t>
    </dgm:pt>
    <dgm:pt modelId="{ABA6C59E-3D81-4B56-915C-934E6050008A}" type="parTrans" cxnId="{A3A7AC4B-2FCF-4F4D-9AF2-DE55C0033D82}">
      <dgm:prSet/>
      <dgm:spPr/>
    </dgm:pt>
    <dgm:pt modelId="{41F18C49-0199-4242-A4EE-E6ABECBEB0A3}" type="sibTrans" cxnId="{A3A7AC4B-2FCF-4F4D-9AF2-DE55C0033D82}">
      <dgm:prSet/>
      <dgm:spPr/>
    </dgm:pt>
    <dgm:pt modelId="{ED57E6B1-2B72-4947-8997-02B1B18DFE71}">
      <dgm:prSet phldr="0"/>
      <dgm:spPr/>
      <dgm:t>
        <a:bodyPr/>
        <a:lstStyle/>
        <a:p>
          <a:endParaRPr lang="pt-BR">
            <a:latin typeface="Calibri Light" panose="020F0302020204030204"/>
          </a:endParaRPr>
        </a:p>
      </dgm:t>
    </dgm:pt>
    <dgm:pt modelId="{5789D416-0AF8-46B4-AF3B-E253D06B6140}" type="parTrans" cxnId="{11D94C5D-FFCA-4C05-8836-F6BC39DDFF47}">
      <dgm:prSet/>
      <dgm:spPr/>
    </dgm:pt>
    <dgm:pt modelId="{8F47AB03-FB57-4617-AF49-CBFF03531496}" type="sibTrans" cxnId="{11D94C5D-FFCA-4C05-8836-F6BC39DDFF47}">
      <dgm:prSet/>
      <dgm:spPr/>
    </dgm:pt>
    <dgm:pt modelId="{91C54294-9796-4C30-BC48-D81104F66E57}">
      <dgm:prSet phldr="0"/>
      <dgm:spPr/>
      <dgm:t>
        <a:bodyPr/>
        <a:lstStyle/>
        <a:p>
          <a:endParaRPr lang="pt-BR">
            <a:latin typeface="Calibri Light" panose="020F0302020204030204"/>
          </a:endParaRPr>
        </a:p>
      </dgm:t>
    </dgm:pt>
    <dgm:pt modelId="{53152679-4269-4B4A-A24A-ACCBE7AB76F5}" type="parTrans" cxnId="{DFFE535A-1F0A-4C21-9104-48002AA2356C}">
      <dgm:prSet/>
      <dgm:spPr/>
    </dgm:pt>
    <dgm:pt modelId="{495C071F-9F18-4875-AD22-918C51D420DB}" type="sibTrans" cxnId="{DFFE535A-1F0A-4C21-9104-48002AA2356C}">
      <dgm:prSet/>
      <dgm:spPr/>
    </dgm:pt>
    <dgm:pt modelId="{B6915BD4-50A2-4A7B-A037-3C1F999DB5E2}">
      <dgm:prSet phldr="0"/>
      <dgm:spPr/>
      <dgm:t>
        <a:bodyPr/>
        <a:lstStyle/>
        <a:p>
          <a:pPr rtl="0"/>
          <a:r>
            <a:rPr lang="pt-BR">
              <a:latin typeface="Calibri Light" panose="020F0302020204030204"/>
            </a:rPr>
            <a:t> </a:t>
          </a:r>
          <a:r>
            <a:rPr lang="pt-BR"/>
            <a:t>No </a:t>
          </a:r>
          <a:r>
            <a:rPr lang="pt-BR" err="1"/>
            <a:t>Sigcon</a:t>
          </a:r>
          <a:r>
            <a:rPr lang="pt-BR"/>
            <a:t>-MG</a:t>
          </a:r>
          <a:r>
            <a:rPr lang="pt-BR">
              <a:latin typeface="Calibri Light" panose="020F0302020204030204"/>
            </a:rPr>
            <a:t>;</a:t>
          </a:r>
          <a:endParaRPr lang="pt-BR"/>
        </a:p>
      </dgm:t>
    </dgm:pt>
    <dgm:pt modelId="{ED815E1F-3DE6-43A4-8D50-B3A19C031967}" type="parTrans" cxnId="{29EAC083-7F8A-4D6E-B647-E82382515054}">
      <dgm:prSet/>
      <dgm:spPr/>
    </dgm:pt>
    <dgm:pt modelId="{8182A493-E720-4737-A7CB-8908C18B68AF}" type="sibTrans" cxnId="{29EAC083-7F8A-4D6E-B647-E82382515054}">
      <dgm:prSet/>
      <dgm:spPr/>
    </dgm:pt>
    <dgm:pt modelId="{D792CB73-8718-4CEE-BE80-D87AB3592238}">
      <dgm:prSet phldr="0"/>
      <dgm:spPr/>
      <dgm:t>
        <a:bodyPr/>
        <a:lstStyle/>
        <a:p>
          <a:pPr rtl="0"/>
          <a:endParaRPr lang="pt-BR">
            <a:latin typeface="Calibri Light" panose="020F0302020204030204"/>
          </a:endParaRPr>
        </a:p>
      </dgm:t>
    </dgm:pt>
    <dgm:pt modelId="{F4A90275-C308-4CD0-B19B-7AD52D6F0647}" type="parTrans" cxnId="{A0FBAEB2-1E46-4DF9-84C8-7BE8EADF4BB4}">
      <dgm:prSet/>
      <dgm:spPr/>
    </dgm:pt>
    <dgm:pt modelId="{137D1F0F-CDD3-4E1F-A279-FAB9363E985F}" type="sibTrans" cxnId="{A0FBAEB2-1E46-4DF9-84C8-7BE8EADF4BB4}">
      <dgm:prSet/>
      <dgm:spPr/>
    </dgm:pt>
    <dgm:pt modelId="{01AD5E9F-11E1-4739-868F-E9C0DDCDA47B}">
      <dgm:prSet phldr="0"/>
      <dgm:spPr/>
      <dgm:t>
        <a:bodyPr/>
        <a:lstStyle/>
        <a:p>
          <a:pPr rtl="0"/>
          <a:endParaRPr lang="pt-BR">
            <a:latin typeface="Calibri Light" panose="020F0302020204030204"/>
          </a:endParaRPr>
        </a:p>
      </dgm:t>
    </dgm:pt>
    <dgm:pt modelId="{5C39F84D-E1E0-4C23-9C96-61CFD1B665D6}" type="parTrans" cxnId="{AC68A7EB-8DF4-4DDC-BFE0-3E258BAF548B}">
      <dgm:prSet/>
      <dgm:spPr/>
    </dgm:pt>
    <dgm:pt modelId="{C9CE1312-D6E3-4CAB-8821-C69445D3D1F0}" type="sibTrans" cxnId="{AC68A7EB-8DF4-4DDC-BFE0-3E258BAF548B}">
      <dgm:prSet/>
      <dgm:spPr/>
    </dgm:pt>
    <dgm:pt modelId="{4C79F748-72BB-4111-9D24-A0B1AD81FD6E}">
      <dgm:prSet phldr="0"/>
      <dgm:spPr/>
      <dgm:t>
        <a:bodyPr/>
        <a:lstStyle/>
        <a:p>
          <a:pPr rtl="0"/>
          <a:endParaRPr lang="pt-BR">
            <a:latin typeface="Calibri Light" panose="020F0302020204030204"/>
          </a:endParaRPr>
        </a:p>
      </dgm:t>
    </dgm:pt>
    <dgm:pt modelId="{3085A8C6-8036-4FDD-B754-0348BAFB5038}" type="parTrans" cxnId="{7E6B76D5-7E08-48D4-A025-A03348D8D0E7}">
      <dgm:prSet/>
      <dgm:spPr/>
    </dgm:pt>
    <dgm:pt modelId="{387B5410-830C-4D6C-B6F3-E1D57F2B0902}" type="sibTrans" cxnId="{7E6B76D5-7E08-48D4-A025-A03348D8D0E7}">
      <dgm:prSet/>
      <dgm:spPr/>
    </dgm:pt>
    <dgm:pt modelId="{56275B2A-EF72-45CC-A281-097063F99D08}" type="pres">
      <dgm:prSet presAssocID="{64D35E4D-658B-4DDC-84BF-7C5BF0825178}" presName="linearFlow" presStyleCnt="0">
        <dgm:presLayoutVars>
          <dgm:dir/>
          <dgm:animLvl val="lvl"/>
          <dgm:resizeHandles val="exact"/>
        </dgm:presLayoutVars>
      </dgm:prSet>
      <dgm:spPr/>
    </dgm:pt>
    <dgm:pt modelId="{28FF00E9-B893-4B4C-9345-518A83D7D984}" type="pres">
      <dgm:prSet presAssocID="{2C9B7E1E-BFF0-4E3C-9000-E0D176FAC7F7}" presName="composite" presStyleCnt="0"/>
      <dgm:spPr/>
    </dgm:pt>
    <dgm:pt modelId="{13F1BC26-90AF-4D53-9CD9-D3E0D8D4D1EC}" type="pres">
      <dgm:prSet presAssocID="{2C9B7E1E-BFF0-4E3C-9000-E0D176FAC7F7}" presName="parTx" presStyleLbl="node1" presStyleIdx="0" presStyleCnt="4">
        <dgm:presLayoutVars>
          <dgm:chMax val="0"/>
          <dgm:chPref val="0"/>
          <dgm:bulletEnabled val="1"/>
        </dgm:presLayoutVars>
      </dgm:prSet>
      <dgm:spPr/>
    </dgm:pt>
    <dgm:pt modelId="{562E5B38-9322-4CB4-BFBD-7B66B7D0273F}" type="pres">
      <dgm:prSet presAssocID="{2C9B7E1E-BFF0-4E3C-9000-E0D176FAC7F7}" presName="parSh" presStyleLbl="node1" presStyleIdx="0" presStyleCnt="4"/>
      <dgm:spPr/>
    </dgm:pt>
    <dgm:pt modelId="{B66D0822-F3A4-439D-80D4-8E62E260D9FD}" type="pres">
      <dgm:prSet presAssocID="{2C9B7E1E-BFF0-4E3C-9000-E0D176FAC7F7}" presName="desTx" presStyleLbl="fgAcc1" presStyleIdx="0" presStyleCnt="4">
        <dgm:presLayoutVars>
          <dgm:bulletEnabled val="1"/>
        </dgm:presLayoutVars>
      </dgm:prSet>
      <dgm:spPr/>
    </dgm:pt>
    <dgm:pt modelId="{6528F44A-2521-4A7C-B43B-CE91D22991C8}" type="pres">
      <dgm:prSet presAssocID="{36901E9D-3745-4DB3-BC7A-B2E0F6C7D0EB}" presName="sibTrans" presStyleLbl="sibTrans2D1" presStyleIdx="0" presStyleCnt="3"/>
      <dgm:spPr/>
    </dgm:pt>
    <dgm:pt modelId="{54E4E035-2EB3-4063-8F8B-E20B641BFDFF}" type="pres">
      <dgm:prSet presAssocID="{36901E9D-3745-4DB3-BC7A-B2E0F6C7D0EB}" presName="connTx" presStyleLbl="sibTrans2D1" presStyleIdx="0" presStyleCnt="3"/>
      <dgm:spPr/>
    </dgm:pt>
    <dgm:pt modelId="{43E9EC6C-3BAD-4608-B1DA-B8806D49842C}" type="pres">
      <dgm:prSet presAssocID="{3307D8ED-4D4F-4B08-B6DC-9045A6C1EDD5}" presName="composite" presStyleCnt="0"/>
      <dgm:spPr/>
    </dgm:pt>
    <dgm:pt modelId="{8547FF0E-D4EC-4B4F-9A14-CA56717B80DE}" type="pres">
      <dgm:prSet presAssocID="{3307D8ED-4D4F-4B08-B6DC-9045A6C1EDD5}" presName="parTx" presStyleLbl="node1" presStyleIdx="0" presStyleCnt="4">
        <dgm:presLayoutVars>
          <dgm:chMax val="0"/>
          <dgm:chPref val="0"/>
          <dgm:bulletEnabled val="1"/>
        </dgm:presLayoutVars>
      </dgm:prSet>
      <dgm:spPr/>
    </dgm:pt>
    <dgm:pt modelId="{D8381472-EF23-46CD-9BCC-7F96ADAA402E}" type="pres">
      <dgm:prSet presAssocID="{3307D8ED-4D4F-4B08-B6DC-9045A6C1EDD5}" presName="parSh" presStyleLbl="node1" presStyleIdx="1" presStyleCnt="4"/>
      <dgm:spPr/>
    </dgm:pt>
    <dgm:pt modelId="{D0582CB1-C3C6-43D4-89DE-C9EDD65A3A0C}" type="pres">
      <dgm:prSet presAssocID="{3307D8ED-4D4F-4B08-B6DC-9045A6C1EDD5}" presName="desTx" presStyleLbl="fgAcc1" presStyleIdx="1" presStyleCnt="4">
        <dgm:presLayoutVars>
          <dgm:bulletEnabled val="1"/>
        </dgm:presLayoutVars>
      </dgm:prSet>
      <dgm:spPr/>
    </dgm:pt>
    <dgm:pt modelId="{F9CF53CF-B1BE-4B7A-99BA-D801CF2C28CF}" type="pres">
      <dgm:prSet presAssocID="{FC2C2964-0F23-41BE-B6F8-C02587D92817}" presName="sibTrans" presStyleLbl="sibTrans2D1" presStyleIdx="1" presStyleCnt="3"/>
      <dgm:spPr/>
    </dgm:pt>
    <dgm:pt modelId="{77983F2F-477E-4493-A67C-DAAB0E6DE889}" type="pres">
      <dgm:prSet presAssocID="{FC2C2964-0F23-41BE-B6F8-C02587D92817}" presName="connTx" presStyleLbl="sibTrans2D1" presStyleIdx="1" presStyleCnt="3"/>
      <dgm:spPr/>
    </dgm:pt>
    <dgm:pt modelId="{2474B428-683D-4936-8C7E-19FA840B0A65}" type="pres">
      <dgm:prSet presAssocID="{C2560A35-D409-4FE3-A2D3-1C9673293822}" presName="composite" presStyleCnt="0"/>
      <dgm:spPr/>
    </dgm:pt>
    <dgm:pt modelId="{A99F2E09-9531-47F6-9BA0-4C710AFA73C3}" type="pres">
      <dgm:prSet presAssocID="{C2560A35-D409-4FE3-A2D3-1C9673293822}" presName="parTx" presStyleLbl="node1" presStyleIdx="1" presStyleCnt="4">
        <dgm:presLayoutVars>
          <dgm:chMax val="0"/>
          <dgm:chPref val="0"/>
          <dgm:bulletEnabled val="1"/>
        </dgm:presLayoutVars>
      </dgm:prSet>
      <dgm:spPr/>
    </dgm:pt>
    <dgm:pt modelId="{89FDC970-48E3-4326-A336-8F18DB5B3D2C}" type="pres">
      <dgm:prSet presAssocID="{C2560A35-D409-4FE3-A2D3-1C9673293822}" presName="parSh" presStyleLbl="node1" presStyleIdx="2" presStyleCnt="4"/>
      <dgm:spPr/>
    </dgm:pt>
    <dgm:pt modelId="{0E91BF99-7BF3-4BD4-BCF5-58913ABD287C}" type="pres">
      <dgm:prSet presAssocID="{C2560A35-D409-4FE3-A2D3-1C9673293822}" presName="desTx" presStyleLbl="fgAcc1" presStyleIdx="2" presStyleCnt="4">
        <dgm:presLayoutVars>
          <dgm:bulletEnabled val="1"/>
        </dgm:presLayoutVars>
      </dgm:prSet>
      <dgm:spPr/>
    </dgm:pt>
    <dgm:pt modelId="{C054C097-09AB-4436-943A-7E11E5623BE7}" type="pres">
      <dgm:prSet presAssocID="{EAA2B12F-29C5-4C70-85AD-6FAA74560A27}" presName="sibTrans" presStyleLbl="sibTrans2D1" presStyleIdx="2" presStyleCnt="3"/>
      <dgm:spPr/>
    </dgm:pt>
    <dgm:pt modelId="{03D844F7-39FA-4811-BFDE-5BCF73771BB2}" type="pres">
      <dgm:prSet presAssocID="{EAA2B12F-29C5-4C70-85AD-6FAA74560A27}" presName="connTx" presStyleLbl="sibTrans2D1" presStyleIdx="2" presStyleCnt="3"/>
      <dgm:spPr/>
    </dgm:pt>
    <dgm:pt modelId="{5627FE87-9113-46B0-ADD0-10B54B0A4B89}" type="pres">
      <dgm:prSet presAssocID="{34E31861-1A2F-4B89-ABB7-21EC26DA3738}" presName="composite" presStyleCnt="0"/>
      <dgm:spPr/>
    </dgm:pt>
    <dgm:pt modelId="{5E030473-0803-4545-BB4F-D7592DE52B1F}" type="pres">
      <dgm:prSet presAssocID="{34E31861-1A2F-4B89-ABB7-21EC26DA3738}" presName="parTx" presStyleLbl="node1" presStyleIdx="2" presStyleCnt="4">
        <dgm:presLayoutVars>
          <dgm:chMax val="0"/>
          <dgm:chPref val="0"/>
          <dgm:bulletEnabled val="1"/>
        </dgm:presLayoutVars>
      </dgm:prSet>
      <dgm:spPr/>
    </dgm:pt>
    <dgm:pt modelId="{9E3876C7-8DBB-4338-A6B3-89F7E39A9D88}" type="pres">
      <dgm:prSet presAssocID="{34E31861-1A2F-4B89-ABB7-21EC26DA3738}" presName="parSh" presStyleLbl="node1" presStyleIdx="3" presStyleCnt="4"/>
      <dgm:spPr/>
    </dgm:pt>
    <dgm:pt modelId="{DD2755D5-8FD5-4177-8ACB-2BD2CE52A341}" type="pres">
      <dgm:prSet presAssocID="{34E31861-1A2F-4B89-ABB7-21EC26DA3738}" presName="desTx" presStyleLbl="fgAcc1" presStyleIdx="3" presStyleCnt="4">
        <dgm:presLayoutVars>
          <dgm:bulletEnabled val="1"/>
        </dgm:presLayoutVars>
      </dgm:prSet>
      <dgm:spPr/>
    </dgm:pt>
  </dgm:ptLst>
  <dgm:cxnLst>
    <dgm:cxn modelId="{6E9B2A00-E0FE-4554-B17D-253EF5B4E339}" srcId="{2C9B7E1E-BFF0-4E3C-9000-E0D176FAC7F7}" destId="{E5738709-FF5B-4DF0-B4D1-BF430C1C56EC}" srcOrd="3" destOrd="0" parTransId="{6E67C803-2753-4575-BF5E-954A1214F897}" sibTransId="{8FB80E33-CE29-4E31-B9AF-B220F448B043}"/>
    <dgm:cxn modelId="{8E080A06-5ED9-4450-8730-51978FA61843}" srcId="{34E31861-1A2F-4B89-ABB7-21EC26DA3738}" destId="{4B455156-B4B3-403D-B17D-395DB796B297}" srcOrd="3" destOrd="0" parTransId="{38B3A69C-6934-462A-B9F7-E9735C366497}" sibTransId="{8FEC840A-1961-41B5-995B-9D1912046C3A}"/>
    <dgm:cxn modelId="{CD563B09-AC3C-46DD-BB2C-7860720D91B7}" type="presOf" srcId="{C2560A35-D409-4FE3-A2D3-1C9673293822}" destId="{89FDC970-48E3-4326-A336-8F18DB5B3D2C}" srcOrd="1" destOrd="0" presId="urn:microsoft.com/office/officeart/2005/8/layout/process3"/>
    <dgm:cxn modelId="{8C2D8010-27E7-4A54-B552-173CC37CCBB2}" srcId="{C2560A35-D409-4FE3-A2D3-1C9673293822}" destId="{A4332551-9032-4208-B1A8-05FCD1DB31C6}" srcOrd="3" destOrd="0" parTransId="{9AEF6D41-DFC2-4A31-B928-C6707AB21010}" sibTransId="{136285EF-59D4-42F6-BB80-83846C5F2270}"/>
    <dgm:cxn modelId="{2D65B51F-1158-4A28-868C-238BA48B2C8A}" type="presOf" srcId="{4B455156-B4B3-403D-B17D-395DB796B297}" destId="{DD2755D5-8FD5-4177-8ACB-2BD2CE52A341}" srcOrd="0" destOrd="3" presId="urn:microsoft.com/office/officeart/2005/8/layout/process3"/>
    <dgm:cxn modelId="{D5C34229-38B3-4EC6-980A-CA591134E611}" type="presOf" srcId="{3AB1120A-B2B8-4FCF-8AE5-50CAD2DA7E21}" destId="{DD2755D5-8FD5-4177-8ACB-2BD2CE52A341}" srcOrd="0" destOrd="5" presId="urn:microsoft.com/office/officeart/2005/8/layout/process3"/>
    <dgm:cxn modelId="{CECF5E2C-14D9-4C7D-8410-4BCD2BA48338}" type="presOf" srcId="{34E31861-1A2F-4B89-ABB7-21EC26DA3738}" destId="{5E030473-0803-4545-BB4F-D7592DE52B1F}" srcOrd="0" destOrd="0" presId="urn:microsoft.com/office/officeart/2005/8/layout/process3"/>
    <dgm:cxn modelId="{DB2F012E-2AE8-4623-A1F0-BD927F092EE3}" type="presOf" srcId="{64D35E4D-658B-4DDC-84BF-7C5BF0825178}" destId="{56275B2A-EF72-45CC-A281-097063F99D08}" srcOrd="0" destOrd="0" presId="urn:microsoft.com/office/officeart/2005/8/layout/process3"/>
    <dgm:cxn modelId="{2D0E6E33-5130-4770-8E00-4F981BE08ABE}" type="presOf" srcId="{91C54294-9796-4C30-BC48-D81104F66E57}" destId="{0E91BF99-7BF3-4BD4-BCF5-58913ABD287C}" srcOrd="0" destOrd="2" presId="urn:microsoft.com/office/officeart/2005/8/layout/process3"/>
    <dgm:cxn modelId="{82359233-43E6-4909-806F-69E18820656A}" type="presOf" srcId="{01AD5E9F-11E1-4739-868F-E9C0DDCDA47B}" destId="{0E91BF99-7BF3-4BD4-BCF5-58913ABD287C}" srcOrd="0" destOrd="0" presId="urn:microsoft.com/office/officeart/2005/8/layout/process3"/>
    <dgm:cxn modelId="{F8700234-F2E6-4631-B7BD-8134BA768105}" type="presOf" srcId="{0F85ADE4-9D64-4115-8100-E2D622398DEB}" destId="{B66D0822-F3A4-439D-80D4-8E62E260D9FD}" srcOrd="0" destOrd="0" presId="urn:microsoft.com/office/officeart/2005/8/layout/process3"/>
    <dgm:cxn modelId="{936D2D3C-69D4-425B-B327-155B4ABF288F}" srcId="{64D35E4D-658B-4DDC-84BF-7C5BF0825178}" destId="{2C9B7E1E-BFF0-4E3C-9000-E0D176FAC7F7}" srcOrd="0" destOrd="0" parTransId="{782EB8B4-01C9-4FF2-B135-B8B6C848F8F1}" sibTransId="{36901E9D-3745-4DB3-BC7A-B2E0F6C7D0EB}"/>
    <dgm:cxn modelId="{B196A63E-EFAD-4FFE-BF25-D551F21CD855}" srcId="{34E31861-1A2F-4B89-ABB7-21EC26DA3738}" destId="{711BB9F3-173E-4B5D-8487-CD8FD2BBB225}" srcOrd="1" destOrd="0" parTransId="{3B565681-09D1-4F34-A1C3-D20E5D7C56EE}" sibTransId="{7FD0CAA5-B376-4532-8B61-75E2CFBA4C8B}"/>
    <dgm:cxn modelId="{D66CD940-8EC9-4F4C-AE3A-FFB833147EF4}" srcId="{64D35E4D-658B-4DDC-84BF-7C5BF0825178}" destId="{C2560A35-D409-4FE3-A2D3-1C9673293822}" srcOrd="2" destOrd="0" parTransId="{EAE1B138-2BB9-44FB-B3EA-972744BA3F02}" sibTransId="{EAA2B12F-29C5-4C70-85AD-6FAA74560A27}"/>
    <dgm:cxn modelId="{11D94C5D-FFCA-4C05-8836-F6BC39DDFF47}" srcId="{2C9B7E1E-BFF0-4E3C-9000-E0D176FAC7F7}" destId="{ED57E6B1-2B72-4947-8997-02B1B18DFE71}" srcOrd="2" destOrd="0" parTransId="{5789D416-0AF8-46B4-AF3B-E253D06B6140}" sibTransId="{8F47AB03-FB57-4617-AF49-CBFF03531496}"/>
    <dgm:cxn modelId="{56107461-2CB3-423C-943F-B8FA5AC1C841}" srcId="{2C9B7E1E-BFF0-4E3C-9000-E0D176FAC7F7}" destId="{0F85ADE4-9D64-4115-8100-E2D622398DEB}" srcOrd="0" destOrd="0" parTransId="{342DD2DD-2843-408D-BE32-8485809A3C20}" sibTransId="{5AF1D3D4-5FAD-4A09-A863-12B0A8121929}"/>
    <dgm:cxn modelId="{777A7B63-293B-4A6F-AEE6-3481E3BA9486}" type="presOf" srcId="{FC0BD31D-51A6-4539-B3BB-EF81D842B71D}" destId="{0E91BF99-7BF3-4BD4-BCF5-58913ABD287C}" srcOrd="0" destOrd="1" presId="urn:microsoft.com/office/officeart/2005/8/layout/process3"/>
    <dgm:cxn modelId="{92449764-D32E-4509-87D5-D660DE5EBF74}" type="presOf" srcId="{34E31861-1A2F-4B89-ABB7-21EC26DA3738}" destId="{9E3876C7-8DBB-4338-A6B3-89F7E39A9D88}" srcOrd="1" destOrd="0" presId="urn:microsoft.com/office/officeart/2005/8/layout/process3"/>
    <dgm:cxn modelId="{2B5E5369-A1F5-4C9F-8F6B-5EE1E1ADEFD5}" type="presOf" srcId="{9C2071F4-971D-4346-9D60-47C8BA2374B0}" destId="{DD2755D5-8FD5-4177-8ACB-2BD2CE52A341}" srcOrd="0" destOrd="4" presId="urn:microsoft.com/office/officeart/2005/8/layout/process3"/>
    <dgm:cxn modelId="{99E5064B-2679-42F2-8011-B4429EA3CB52}" type="presOf" srcId="{2C9B7E1E-BFF0-4E3C-9000-E0D176FAC7F7}" destId="{13F1BC26-90AF-4D53-9CD9-D3E0D8D4D1EC}" srcOrd="0" destOrd="0" presId="urn:microsoft.com/office/officeart/2005/8/layout/process3"/>
    <dgm:cxn modelId="{A3A7AC4B-2FCF-4F4D-9AF2-DE55C0033D82}" srcId="{34E31861-1A2F-4B89-ABB7-21EC26DA3738}" destId="{9C2071F4-971D-4346-9D60-47C8BA2374B0}" srcOrd="4" destOrd="0" parTransId="{ABA6C59E-3D81-4B56-915C-934E6050008A}" sibTransId="{41F18C49-0199-4242-A4EE-E6ABECBEB0A3}"/>
    <dgm:cxn modelId="{67B4CB6F-0FBC-4CF0-A0F6-23426F3EDAEC}" type="presOf" srcId="{FC2C2964-0F23-41BE-B6F8-C02587D92817}" destId="{F9CF53CF-B1BE-4B7A-99BA-D801CF2C28CF}" srcOrd="0" destOrd="0" presId="urn:microsoft.com/office/officeart/2005/8/layout/process3"/>
    <dgm:cxn modelId="{D1EF1170-5A7F-4B88-9917-080F959DAA75}" type="presOf" srcId="{A4332551-9032-4208-B1A8-05FCD1DB31C6}" destId="{0E91BF99-7BF3-4BD4-BCF5-58913ABD287C}" srcOrd="0" destOrd="3" presId="urn:microsoft.com/office/officeart/2005/8/layout/process3"/>
    <dgm:cxn modelId="{F294D770-91B5-42C0-8204-BCE800340739}" type="presOf" srcId="{9EEEA351-1A7B-4537-BDE6-8643CBC33A24}" destId="{DD2755D5-8FD5-4177-8ACB-2BD2CE52A341}" srcOrd="0" destOrd="2" presId="urn:microsoft.com/office/officeart/2005/8/layout/process3"/>
    <dgm:cxn modelId="{DFFE535A-1F0A-4C21-9104-48002AA2356C}" srcId="{C2560A35-D409-4FE3-A2D3-1C9673293822}" destId="{91C54294-9796-4C30-BC48-D81104F66E57}" srcOrd="2" destOrd="0" parTransId="{53152679-4269-4B4A-A24A-ACCBE7AB76F5}" sibTransId="{495C071F-9F18-4875-AD22-918C51D420DB}"/>
    <dgm:cxn modelId="{82FAF57A-E76A-456C-82B9-E3B60765E1EA}" type="presOf" srcId="{8298D36E-6008-4F3F-92F7-390140F452A1}" destId="{D0582CB1-C3C6-43D4-89DE-C9EDD65A3A0C}" srcOrd="0" destOrd="1" presId="urn:microsoft.com/office/officeart/2005/8/layout/process3"/>
    <dgm:cxn modelId="{6956B47E-2AC3-4233-B860-04CA5D4F0833}" type="presOf" srcId="{36901E9D-3745-4DB3-BC7A-B2E0F6C7D0EB}" destId="{6528F44A-2521-4A7C-B43B-CE91D22991C8}" srcOrd="0" destOrd="0" presId="urn:microsoft.com/office/officeart/2005/8/layout/process3"/>
    <dgm:cxn modelId="{348DCC7F-24E6-43FB-BBBD-71A0AE0C8D8A}" type="presOf" srcId="{7A323A5C-4812-43CD-A8F3-A93B51DFE68D}" destId="{D0582CB1-C3C6-43D4-89DE-C9EDD65A3A0C}" srcOrd="0" destOrd="2" presId="urn:microsoft.com/office/officeart/2005/8/layout/process3"/>
    <dgm:cxn modelId="{29EAC083-7F8A-4D6E-B647-E82382515054}" srcId="{2C9B7E1E-BFF0-4E3C-9000-E0D176FAC7F7}" destId="{B6915BD4-50A2-4A7B-A037-3C1F999DB5E2}" srcOrd="1" destOrd="0" parTransId="{ED815E1F-3DE6-43A4-8D50-B3A19C031967}" sibTransId="{8182A493-E720-4737-A7CB-8908C18B68AF}"/>
    <dgm:cxn modelId="{2F5CF585-D98F-4591-A977-E05CF2A50217}" srcId="{34E31861-1A2F-4B89-ABB7-21EC26DA3738}" destId="{3AB1120A-B2B8-4FCF-8AE5-50CAD2DA7E21}" srcOrd="5" destOrd="0" parTransId="{32993178-A3B0-42B7-A5F9-89F37A82876C}" sibTransId="{A0A46C25-600E-4FDB-B557-576845C30B58}"/>
    <dgm:cxn modelId="{6EB42C90-D6D1-46D8-B8A2-5989DFD7A689}" srcId="{3307D8ED-4D4F-4B08-B6DC-9045A6C1EDD5}" destId="{F0F74FBD-2624-4CE6-AC51-566906074B4C}" srcOrd="3" destOrd="0" parTransId="{25734D44-C597-43DC-9E18-46C4484708CA}" sibTransId="{D923D585-A71E-44D9-9ACA-BA6F1B31EC2C}"/>
    <dgm:cxn modelId="{D0F08591-D606-4BDA-A42A-02C87E543644}" type="presOf" srcId="{3307D8ED-4D4F-4B08-B6DC-9045A6C1EDD5}" destId="{8547FF0E-D4EC-4B4F-9A14-CA56717B80DE}" srcOrd="0" destOrd="0" presId="urn:microsoft.com/office/officeart/2005/8/layout/process3"/>
    <dgm:cxn modelId="{052BFD91-9A6C-4F87-A6A2-266A6A84ED1D}" type="presOf" srcId="{711BB9F3-173E-4B5D-8487-CD8FD2BBB225}" destId="{DD2755D5-8FD5-4177-8ACB-2BD2CE52A341}" srcOrd="0" destOrd="1" presId="urn:microsoft.com/office/officeart/2005/8/layout/process3"/>
    <dgm:cxn modelId="{0366729B-94FB-4C69-8BF1-4BB365650335}" type="presOf" srcId="{D792CB73-8718-4CEE-BE80-D87AB3592238}" destId="{D0582CB1-C3C6-43D4-89DE-C9EDD65A3A0C}" srcOrd="0" destOrd="0" presId="urn:microsoft.com/office/officeart/2005/8/layout/process3"/>
    <dgm:cxn modelId="{77373AA0-1114-4018-B21C-68F0083AC96E}" type="presOf" srcId="{ED57E6B1-2B72-4947-8997-02B1B18DFE71}" destId="{B66D0822-F3A4-439D-80D4-8E62E260D9FD}" srcOrd="0" destOrd="2" presId="urn:microsoft.com/office/officeart/2005/8/layout/process3"/>
    <dgm:cxn modelId="{1EF60AB1-9767-4C6A-A91E-4C5E2CAABC8D}" type="presOf" srcId="{E5738709-FF5B-4DF0-B4D1-BF430C1C56EC}" destId="{B66D0822-F3A4-439D-80D4-8E62E260D9FD}" srcOrd="0" destOrd="3" presId="urn:microsoft.com/office/officeart/2005/8/layout/process3"/>
    <dgm:cxn modelId="{EC980EB1-6D96-4475-923A-BAC70DD678A2}" srcId="{C2560A35-D409-4FE3-A2D3-1C9673293822}" destId="{FC0BD31D-51A6-4539-B3BB-EF81D842B71D}" srcOrd="1" destOrd="0" parTransId="{BF4A7896-2476-4BC3-A1C4-7648E2BF0162}" sibTransId="{504207C0-D471-4ACA-BF80-14818A6BADAC}"/>
    <dgm:cxn modelId="{A0FBAEB2-1E46-4DF9-84C8-7BE8EADF4BB4}" srcId="{3307D8ED-4D4F-4B08-B6DC-9045A6C1EDD5}" destId="{D792CB73-8718-4CEE-BE80-D87AB3592238}" srcOrd="0" destOrd="0" parTransId="{F4A90275-C308-4CD0-B19B-7AD52D6F0647}" sibTransId="{137D1F0F-CDD3-4E1F-A279-FAB9363E985F}"/>
    <dgm:cxn modelId="{E0CB22B7-CA3E-4F58-AF77-55BE89947659}" type="presOf" srcId="{4C79F748-72BB-4111-9D24-A0B1AD81FD6E}" destId="{DD2755D5-8FD5-4177-8ACB-2BD2CE52A341}" srcOrd="0" destOrd="0" presId="urn:microsoft.com/office/officeart/2005/8/layout/process3"/>
    <dgm:cxn modelId="{39FCF4C1-9F1B-45E7-BD37-400B0A2E96AE}" type="presOf" srcId="{EAA2B12F-29C5-4C70-85AD-6FAA74560A27}" destId="{03D844F7-39FA-4811-BFDE-5BCF73771BB2}" srcOrd="1" destOrd="0" presId="urn:microsoft.com/office/officeart/2005/8/layout/process3"/>
    <dgm:cxn modelId="{2F29E0C6-F10B-458D-AB74-68E41EAA222B}" type="presOf" srcId="{C2560A35-D409-4FE3-A2D3-1C9673293822}" destId="{A99F2E09-9531-47F6-9BA0-4C710AFA73C3}" srcOrd="0" destOrd="0" presId="urn:microsoft.com/office/officeart/2005/8/layout/process3"/>
    <dgm:cxn modelId="{20492CC8-6C3A-4D72-885C-5C7024090761}" type="presOf" srcId="{F0F74FBD-2624-4CE6-AC51-566906074B4C}" destId="{D0582CB1-C3C6-43D4-89DE-C9EDD65A3A0C}" srcOrd="0" destOrd="3" presId="urn:microsoft.com/office/officeart/2005/8/layout/process3"/>
    <dgm:cxn modelId="{B85FD6CF-613F-4797-84DD-E7774BB3F9D5}" type="presOf" srcId="{FC2C2964-0F23-41BE-B6F8-C02587D92817}" destId="{77983F2F-477E-4493-A67C-DAAB0E6DE889}" srcOrd="1" destOrd="0" presId="urn:microsoft.com/office/officeart/2005/8/layout/process3"/>
    <dgm:cxn modelId="{8D016CD1-AA45-40F0-97B4-0B1C1A4DE7FE}" type="presOf" srcId="{B6915BD4-50A2-4A7B-A037-3C1F999DB5E2}" destId="{B66D0822-F3A4-439D-80D4-8E62E260D9FD}" srcOrd="0" destOrd="1" presId="urn:microsoft.com/office/officeart/2005/8/layout/process3"/>
    <dgm:cxn modelId="{7E6B76D5-7E08-48D4-A025-A03348D8D0E7}" srcId="{34E31861-1A2F-4B89-ABB7-21EC26DA3738}" destId="{4C79F748-72BB-4111-9D24-A0B1AD81FD6E}" srcOrd="0" destOrd="0" parTransId="{3085A8C6-8036-4FDD-B754-0348BAFB5038}" sibTransId="{387B5410-830C-4D6C-B6F3-E1D57F2B0902}"/>
    <dgm:cxn modelId="{E2588CD6-F990-49ED-BD3F-129BF23A9E43}" srcId="{3307D8ED-4D4F-4B08-B6DC-9045A6C1EDD5}" destId="{8298D36E-6008-4F3F-92F7-390140F452A1}" srcOrd="1" destOrd="0" parTransId="{017D7D3F-B963-4444-8551-44B90D4BF2E7}" sibTransId="{6FBB21D1-A38A-4E57-AB2B-F2E1B8F1C71F}"/>
    <dgm:cxn modelId="{BB689FD6-4184-4F1B-8CE1-AD500484A59C}" srcId="{34E31861-1A2F-4B89-ABB7-21EC26DA3738}" destId="{9EEEA351-1A7B-4537-BDE6-8643CBC33A24}" srcOrd="2" destOrd="0" parTransId="{03C64650-2410-477D-A83F-AAE4781D03AF}" sibTransId="{86B488EE-7909-4BEE-B0A2-7FEB47D83325}"/>
    <dgm:cxn modelId="{3F513EDA-CF72-43F1-A768-52274CAB3A2E}" type="presOf" srcId="{2C9B7E1E-BFF0-4E3C-9000-E0D176FAC7F7}" destId="{562E5B38-9322-4CB4-BFBD-7B66B7D0273F}" srcOrd="1" destOrd="0" presId="urn:microsoft.com/office/officeart/2005/8/layout/process3"/>
    <dgm:cxn modelId="{594383DE-50C1-43B1-996D-7F78FE5E8813}" type="presOf" srcId="{3307D8ED-4D4F-4B08-B6DC-9045A6C1EDD5}" destId="{D8381472-EF23-46CD-9BCC-7F96ADAA402E}" srcOrd="1" destOrd="0" presId="urn:microsoft.com/office/officeart/2005/8/layout/process3"/>
    <dgm:cxn modelId="{AC68A7EB-8DF4-4DDC-BFE0-3E258BAF548B}" srcId="{C2560A35-D409-4FE3-A2D3-1C9673293822}" destId="{01AD5E9F-11E1-4739-868F-E9C0DDCDA47B}" srcOrd="0" destOrd="0" parTransId="{5C39F84D-E1E0-4C23-9C96-61CFD1B665D6}" sibTransId="{C9CE1312-D6E3-4CAB-8821-C69445D3D1F0}"/>
    <dgm:cxn modelId="{277288EC-F221-42B5-8DCE-955A82E5DD28}" srcId="{64D35E4D-658B-4DDC-84BF-7C5BF0825178}" destId="{3307D8ED-4D4F-4B08-B6DC-9045A6C1EDD5}" srcOrd="1" destOrd="0" parTransId="{7842D349-7B7F-49BD-AE8C-C0821016F6C2}" sibTransId="{FC2C2964-0F23-41BE-B6F8-C02587D92817}"/>
    <dgm:cxn modelId="{B4BE84F2-F192-401C-94CE-EA357E7B21A7}" type="presOf" srcId="{EAA2B12F-29C5-4C70-85AD-6FAA74560A27}" destId="{C054C097-09AB-4436-943A-7E11E5623BE7}" srcOrd="0" destOrd="0" presId="urn:microsoft.com/office/officeart/2005/8/layout/process3"/>
    <dgm:cxn modelId="{691081F8-8FFE-4976-BD0F-17A8764E61FA}" srcId="{3307D8ED-4D4F-4B08-B6DC-9045A6C1EDD5}" destId="{7A323A5C-4812-43CD-A8F3-A93B51DFE68D}" srcOrd="2" destOrd="0" parTransId="{D588F780-0FD4-4CEE-92F6-505078F0D709}" sibTransId="{011E6763-19F9-4AA1-8CD0-75708D39DDE9}"/>
    <dgm:cxn modelId="{C908E7F8-2269-4FE3-BC61-C101B1D279D8}" type="presOf" srcId="{36901E9D-3745-4DB3-BC7A-B2E0F6C7D0EB}" destId="{54E4E035-2EB3-4063-8F8B-E20B641BFDFF}" srcOrd="1" destOrd="0" presId="urn:microsoft.com/office/officeart/2005/8/layout/process3"/>
    <dgm:cxn modelId="{542C67F9-F279-441D-9E56-914F3CC60A3F}" srcId="{64D35E4D-658B-4DDC-84BF-7C5BF0825178}" destId="{34E31861-1A2F-4B89-ABB7-21EC26DA3738}" srcOrd="3" destOrd="0" parTransId="{6DBCC47D-1740-4B19-9D17-42CE67AC8AD4}" sibTransId="{E873D8D9-4605-48FE-AB33-F264DAE0B364}"/>
    <dgm:cxn modelId="{D0066405-B889-4BE8-9E9A-F39119AC2EE2}" type="presParOf" srcId="{56275B2A-EF72-45CC-A281-097063F99D08}" destId="{28FF00E9-B893-4B4C-9345-518A83D7D984}" srcOrd="0" destOrd="0" presId="urn:microsoft.com/office/officeart/2005/8/layout/process3"/>
    <dgm:cxn modelId="{D538C416-5B5E-43E2-A4FF-057BB097EBB4}" type="presParOf" srcId="{28FF00E9-B893-4B4C-9345-518A83D7D984}" destId="{13F1BC26-90AF-4D53-9CD9-D3E0D8D4D1EC}" srcOrd="0" destOrd="0" presId="urn:microsoft.com/office/officeart/2005/8/layout/process3"/>
    <dgm:cxn modelId="{950BF9BB-799F-402B-9F90-BDE85E0D915E}" type="presParOf" srcId="{28FF00E9-B893-4B4C-9345-518A83D7D984}" destId="{562E5B38-9322-4CB4-BFBD-7B66B7D0273F}" srcOrd="1" destOrd="0" presId="urn:microsoft.com/office/officeart/2005/8/layout/process3"/>
    <dgm:cxn modelId="{486037B1-9E9A-42AE-AD33-B5B50233579C}" type="presParOf" srcId="{28FF00E9-B893-4B4C-9345-518A83D7D984}" destId="{B66D0822-F3A4-439D-80D4-8E62E260D9FD}" srcOrd="2" destOrd="0" presId="urn:microsoft.com/office/officeart/2005/8/layout/process3"/>
    <dgm:cxn modelId="{10EF2A01-1B3E-42F7-8586-65AB21E9CE44}" type="presParOf" srcId="{56275B2A-EF72-45CC-A281-097063F99D08}" destId="{6528F44A-2521-4A7C-B43B-CE91D22991C8}" srcOrd="1" destOrd="0" presId="urn:microsoft.com/office/officeart/2005/8/layout/process3"/>
    <dgm:cxn modelId="{47C514A8-0052-4FC9-B27E-6585DBE8DF8C}" type="presParOf" srcId="{6528F44A-2521-4A7C-B43B-CE91D22991C8}" destId="{54E4E035-2EB3-4063-8F8B-E20B641BFDFF}" srcOrd="0" destOrd="0" presId="urn:microsoft.com/office/officeart/2005/8/layout/process3"/>
    <dgm:cxn modelId="{50BC5D43-E632-4CA2-9B56-0A60E5D7A18A}" type="presParOf" srcId="{56275B2A-EF72-45CC-A281-097063F99D08}" destId="{43E9EC6C-3BAD-4608-B1DA-B8806D49842C}" srcOrd="2" destOrd="0" presId="urn:microsoft.com/office/officeart/2005/8/layout/process3"/>
    <dgm:cxn modelId="{C4805CE0-A355-4A52-9C7E-7AE7231F9E9C}" type="presParOf" srcId="{43E9EC6C-3BAD-4608-B1DA-B8806D49842C}" destId="{8547FF0E-D4EC-4B4F-9A14-CA56717B80DE}" srcOrd="0" destOrd="0" presId="urn:microsoft.com/office/officeart/2005/8/layout/process3"/>
    <dgm:cxn modelId="{DE1AB017-0BFA-49C3-A538-EF635443C06C}" type="presParOf" srcId="{43E9EC6C-3BAD-4608-B1DA-B8806D49842C}" destId="{D8381472-EF23-46CD-9BCC-7F96ADAA402E}" srcOrd="1" destOrd="0" presId="urn:microsoft.com/office/officeart/2005/8/layout/process3"/>
    <dgm:cxn modelId="{31632608-9013-4C6D-BBF0-938780A8F2A5}" type="presParOf" srcId="{43E9EC6C-3BAD-4608-B1DA-B8806D49842C}" destId="{D0582CB1-C3C6-43D4-89DE-C9EDD65A3A0C}" srcOrd="2" destOrd="0" presId="urn:microsoft.com/office/officeart/2005/8/layout/process3"/>
    <dgm:cxn modelId="{6E8C4BA1-7A6D-4813-A5A5-58162196A175}" type="presParOf" srcId="{56275B2A-EF72-45CC-A281-097063F99D08}" destId="{F9CF53CF-B1BE-4B7A-99BA-D801CF2C28CF}" srcOrd="3" destOrd="0" presId="urn:microsoft.com/office/officeart/2005/8/layout/process3"/>
    <dgm:cxn modelId="{83A0A48F-E483-418F-8D17-9E2EFD6CD560}" type="presParOf" srcId="{F9CF53CF-B1BE-4B7A-99BA-D801CF2C28CF}" destId="{77983F2F-477E-4493-A67C-DAAB0E6DE889}" srcOrd="0" destOrd="0" presId="urn:microsoft.com/office/officeart/2005/8/layout/process3"/>
    <dgm:cxn modelId="{56B66660-41EA-42D9-9B39-E7CA4F4A9DB7}" type="presParOf" srcId="{56275B2A-EF72-45CC-A281-097063F99D08}" destId="{2474B428-683D-4936-8C7E-19FA840B0A65}" srcOrd="4" destOrd="0" presId="urn:microsoft.com/office/officeart/2005/8/layout/process3"/>
    <dgm:cxn modelId="{936A6C9D-54E9-4791-B2D1-EE314EA2FF0D}" type="presParOf" srcId="{2474B428-683D-4936-8C7E-19FA840B0A65}" destId="{A99F2E09-9531-47F6-9BA0-4C710AFA73C3}" srcOrd="0" destOrd="0" presId="urn:microsoft.com/office/officeart/2005/8/layout/process3"/>
    <dgm:cxn modelId="{2135D8D9-700A-4B78-B419-0226F83F76D6}" type="presParOf" srcId="{2474B428-683D-4936-8C7E-19FA840B0A65}" destId="{89FDC970-48E3-4326-A336-8F18DB5B3D2C}" srcOrd="1" destOrd="0" presId="urn:microsoft.com/office/officeart/2005/8/layout/process3"/>
    <dgm:cxn modelId="{3D947688-6FC8-45B0-8F5B-81C7247E3865}" type="presParOf" srcId="{2474B428-683D-4936-8C7E-19FA840B0A65}" destId="{0E91BF99-7BF3-4BD4-BCF5-58913ABD287C}" srcOrd="2" destOrd="0" presId="urn:microsoft.com/office/officeart/2005/8/layout/process3"/>
    <dgm:cxn modelId="{7104108E-25CA-4633-8881-F7D8526132B7}" type="presParOf" srcId="{56275B2A-EF72-45CC-A281-097063F99D08}" destId="{C054C097-09AB-4436-943A-7E11E5623BE7}" srcOrd="5" destOrd="0" presId="urn:microsoft.com/office/officeart/2005/8/layout/process3"/>
    <dgm:cxn modelId="{E457B344-01F7-45F5-A0B4-30806711D699}" type="presParOf" srcId="{C054C097-09AB-4436-943A-7E11E5623BE7}" destId="{03D844F7-39FA-4811-BFDE-5BCF73771BB2}" srcOrd="0" destOrd="0" presId="urn:microsoft.com/office/officeart/2005/8/layout/process3"/>
    <dgm:cxn modelId="{07294E6B-E868-4663-BCB4-4962EA409490}" type="presParOf" srcId="{56275B2A-EF72-45CC-A281-097063F99D08}" destId="{5627FE87-9113-46B0-ADD0-10B54B0A4B89}" srcOrd="6" destOrd="0" presId="urn:microsoft.com/office/officeart/2005/8/layout/process3"/>
    <dgm:cxn modelId="{BEFD42BD-2E20-4F5C-839F-0ED2290A136D}" type="presParOf" srcId="{5627FE87-9113-46B0-ADD0-10B54B0A4B89}" destId="{5E030473-0803-4545-BB4F-D7592DE52B1F}" srcOrd="0" destOrd="0" presId="urn:microsoft.com/office/officeart/2005/8/layout/process3"/>
    <dgm:cxn modelId="{F7FDEC3A-30FE-4146-9BA5-24F8033D0455}" type="presParOf" srcId="{5627FE87-9113-46B0-ADD0-10B54B0A4B89}" destId="{9E3876C7-8DBB-4338-A6B3-89F7E39A9D88}" srcOrd="1" destOrd="0" presId="urn:microsoft.com/office/officeart/2005/8/layout/process3"/>
    <dgm:cxn modelId="{82FF864A-8043-4E9A-95B5-6BAF683A9D4E}" type="presParOf" srcId="{5627FE87-9113-46B0-ADD0-10B54B0A4B89}" destId="{DD2755D5-8FD5-4177-8ACB-2BD2CE52A341}"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3D98CC2-BD61-4DE6-A24E-F050582390C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pt-BR"/>
        </a:p>
      </dgm:t>
    </dgm:pt>
    <dgm:pt modelId="{5D31CA7A-B939-4602-9E1E-19460549622A}">
      <dgm:prSet phldrT="[Texto]" phldr="0" custT="1"/>
      <dgm:spPr>
        <a:solidFill>
          <a:schemeClr val="tx2"/>
        </a:solidFill>
      </dgm:spPr>
      <dgm:t>
        <a:bodyPr/>
        <a:lstStyle/>
        <a:p>
          <a:r>
            <a:rPr lang="pt-BR" sz="4000" b="1">
              <a:latin typeface="Segoe UI" panose="020B0502040204020203" pitchFamily="34" charset="0"/>
              <a:cs typeface="Segoe UI" panose="020B0502040204020203" pitchFamily="34" charset="0"/>
            </a:rPr>
            <a:t>INDICAÇÃO</a:t>
          </a:r>
        </a:p>
      </dgm:t>
    </dgm:pt>
    <dgm:pt modelId="{FFC35B5B-15FB-42D9-8B14-94AC6F6E38D6}" type="parTrans" cxnId="{1CAFCFC2-2DC9-4528-ADAD-BF795865C4C6}">
      <dgm:prSet/>
      <dgm:spPr/>
      <dgm:t>
        <a:bodyPr/>
        <a:lstStyle/>
        <a:p>
          <a:endParaRPr lang="pt-BR" sz="2800">
            <a:latin typeface="Segoe UI" panose="020B0502040204020203" pitchFamily="34" charset="0"/>
            <a:cs typeface="Segoe UI" panose="020B0502040204020203" pitchFamily="34" charset="0"/>
          </a:endParaRPr>
        </a:p>
      </dgm:t>
    </dgm:pt>
    <dgm:pt modelId="{8C8895A5-ADE3-4567-BDD3-012E32E222FA}" type="sibTrans" cxnId="{1CAFCFC2-2DC9-4528-ADAD-BF795865C4C6}">
      <dgm:prSet/>
      <dgm:spPr/>
      <dgm:t>
        <a:bodyPr/>
        <a:lstStyle/>
        <a:p>
          <a:endParaRPr lang="pt-BR" sz="2800">
            <a:latin typeface="Segoe UI" panose="020B0502040204020203" pitchFamily="34" charset="0"/>
            <a:cs typeface="Segoe UI" panose="020B0502040204020203" pitchFamily="34" charset="0"/>
          </a:endParaRPr>
        </a:p>
      </dgm:t>
    </dgm:pt>
    <dgm:pt modelId="{387DED40-F5CE-4941-AE8A-FFCA0D5B8ACA}">
      <dgm:prSet phldrT="[Texto]" phldr="0" custT="1"/>
      <dgm:spPr>
        <a:solidFill>
          <a:schemeClr val="tx2"/>
        </a:solidFill>
      </dgm:spPr>
      <dgm:t>
        <a:bodyPr/>
        <a:lstStyle/>
        <a:p>
          <a:pPr rtl="0"/>
          <a:r>
            <a:rPr lang="pt-BR" sz="4000" b="1">
              <a:latin typeface="Segoe UI" panose="020B0502040204020203" pitchFamily="34" charset="0"/>
              <a:cs typeface="Segoe UI" panose="020B0502040204020203" pitchFamily="34" charset="0"/>
            </a:rPr>
            <a:t>REMANEJAMENTO LDO</a:t>
          </a:r>
        </a:p>
      </dgm:t>
    </dgm:pt>
    <dgm:pt modelId="{01DB0610-63C7-41CC-B43E-DDD0B4E7F691}" type="parTrans" cxnId="{74BA28E6-640A-466A-B659-9FF8E7367B84}">
      <dgm:prSet/>
      <dgm:spPr/>
      <dgm:t>
        <a:bodyPr/>
        <a:lstStyle/>
        <a:p>
          <a:endParaRPr lang="pt-BR" sz="2800">
            <a:latin typeface="Segoe UI" panose="020B0502040204020203" pitchFamily="34" charset="0"/>
            <a:cs typeface="Segoe UI" panose="020B0502040204020203" pitchFamily="34" charset="0"/>
          </a:endParaRPr>
        </a:p>
      </dgm:t>
    </dgm:pt>
    <dgm:pt modelId="{CCFFB633-3611-43BB-95FD-2FEE49B87183}" type="sibTrans" cxnId="{74BA28E6-640A-466A-B659-9FF8E7367B84}">
      <dgm:prSet/>
      <dgm:spPr/>
      <dgm:t>
        <a:bodyPr/>
        <a:lstStyle/>
        <a:p>
          <a:endParaRPr lang="pt-BR" sz="2800">
            <a:latin typeface="Segoe UI" panose="020B0502040204020203" pitchFamily="34" charset="0"/>
            <a:cs typeface="Segoe UI" panose="020B0502040204020203" pitchFamily="34" charset="0"/>
          </a:endParaRPr>
        </a:p>
      </dgm:t>
    </dgm:pt>
    <dgm:pt modelId="{C44B7DBA-57E5-48C6-AC0E-BE83C2AE4B51}">
      <dgm:prSet phldrT="[Texto]" phldr="0" custT="1"/>
      <dgm:spPr>
        <a:solidFill>
          <a:schemeClr val="tx2"/>
        </a:solidFill>
      </dgm:spPr>
      <dgm:t>
        <a:bodyPr/>
        <a:lstStyle/>
        <a:p>
          <a:pPr rtl="0"/>
          <a:r>
            <a:rPr lang="pt-BR" sz="4000" b="1">
              <a:latin typeface="Segoe UI" panose="020B0502040204020203" pitchFamily="34" charset="0"/>
              <a:cs typeface="Segoe UI" panose="020B0502040204020203" pitchFamily="34" charset="0"/>
            </a:rPr>
            <a:t>IMPEDIMENTO DE ORDEM TÉCNICA</a:t>
          </a:r>
        </a:p>
      </dgm:t>
    </dgm:pt>
    <dgm:pt modelId="{DB41F4E6-990F-441A-9BDD-3A71D506BFBC}" type="parTrans" cxnId="{759C97C8-BEB5-4910-BB50-EE0C4E518840}">
      <dgm:prSet/>
      <dgm:spPr/>
      <dgm:t>
        <a:bodyPr/>
        <a:lstStyle/>
        <a:p>
          <a:endParaRPr lang="pt-BR" sz="2800">
            <a:latin typeface="Segoe UI" panose="020B0502040204020203" pitchFamily="34" charset="0"/>
            <a:cs typeface="Segoe UI" panose="020B0502040204020203" pitchFamily="34" charset="0"/>
          </a:endParaRPr>
        </a:p>
      </dgm:t>
    </dgm:pt>
    <dgm:pt modelId="{8AA66D1D-9D99-41A7-B2E5-F28254EBF5DB}" type="sibTrans" cxnId="{759C97C8-BEB5-4910-BB50-EE0C4E518840}">
      <dgm:prSet/>
      <dgm:spPr/>
      <dgm:t>
        <a:bodyPr/>
        <a:lstStyle/>
        <a:p>
          <a:endParaRPr lang="pt-BR" sz="2800">
            <a:latin typeface="Segoe UI" panose="020B0502040204020203" pitchFamily="34" charset="0"/>
            <a:cs typeface="Segoe UI" panose="020B0502040204020203" pitchFamily="34" charset="0"/>
          </a:endParaRPr>
        </a:p>
      </dgm:t>
    </dgm:pt>
    <dgm:pt modelId="{09532FA3-C09B-48E6-9339-2D662D401CA6}">
      <dgm:prSet phldr="0" custT="1"/>
      <dgm:spPr/>
      <dgm:t>
        <a:bodyPr/>
        <a:lstStyle/>
        <a:p>
          <a:pPr algn="ctr" rtl="0"/>
          <a:r>
            <a:rPr lang="pt-BR" sz="4000">
              <a:solidFill>
                <a:schemeClr val="tx1"/>
              </a:solidFill>
              <a:latin typeface="Segoe UI" panose="020B0502040204020203" pitchFamily="34" charset="0"/>
              <a:cs typeface="Segoe UI" panose="020B0502040204020203" pitchFamily="34" charset="0"/>
            </a:rPr>
            <a:t>Cadastro do beneficiário, valor, modalidade de transferência, forma de execução, tipo de atendimento ou de aplicação, descrição do objeto e a ordem de prioridade.</a:t>
          </a:r>
        </a:p>
      </dgm:t>
    </dgm:pt>
    <dgm:pt modelId="{1A861DCD-CB06-498D-8E6B-A91D8CFC67EC}" type="parTrans" cxnId="{9906ECA6-9437-43BC-991C-1DEE797FBD1B}">
      <dgm:prSet/>
      <dgm:spPr/>
      <dgm:t>
        <a:bodyPr/>
        <a:lstStyle/>
        <a:p>
          <a:endParaRPr lang="pt-BR" sz="2800">
            <a:latin typeface="Segoe UI" panose="020B0502040204020203" pitchFamily="34" charset="0"/>
            <a:cs typeface="Segoe UI" panose="020B0502040204020203" pitchFamily="34" charset="0"/>
          </a:endParaRPr>
        </a:p>
      </dgm:t>
    </dgm:pt>
    <dgm:pt modelId="{C88B1FCD-6F74-463D-9E56-DE0440D66A8C}" type="sibTrans" cxnId="{9906ECA6-9437-43BC-991C-1DEE797FBD1B}">
      <dgm:prSet/>
      <dgm:spPr/>
      <dgm:t>
        <a:bodyPr/>
        <a:lstStyle/>
        <a:p>
          <a:endParaRPr lang="pt-BR" sz="2800">
            <a:latin typeface="Segoe UI" panose="020B0502040204020203" pitchFamily="34" charset="0"/>
            <a:cs typeface="Segoe UI" panose="020B0502040204020203" pitchFamily="34" charset="0"/>
          </a:endParaRPr>
        </a:p>
      </dgm:t>
    </dgm:pt>
    <dgm:pt modelId="{5E48CD7A-4D2E-4819-8F77-3013986F0BC1}">
      <dgm:prSet phldr="0" custT="1"/>
      <dgm:spPr/>
      <dgm:t>
        <a:bodyPr/>
        <a:lstStyle/>
        <a:p>
          <a:pPr algn="ctr" rtl="0"/>
          <a:r>
            <a:rPr lang="pt-BR" sz="4000">
              <a:solidFill>
                <a:schemeClr val="tx1"/>
              </a:solidFill>
              <a:latin typeface="Segoe UI" panose="020B0502040204020203" pitchFamily="34" charset="0"/>
              <a:cs typeface="Segoe UI" panose="020B0502040204020203" pitchFamily="34" charset="0"/>
            </a:rPr>
            <a:t>Alteração "inicial" de dotação orçamentária prevista na LOA, observadas as restrições da legislação</a:t>
          </a:r>
        </a:p>
      </dgm:t>
    </dgm:pt>
    <dgm:pt modelId="{66375AEA-1D0D-4AC7-8AA9-7ED955380B52}" type="parTrans" cxnId="{A8AC4D04-9F00-4FB7-8763-8C9F3CA5C9BA}">
      <dgm:prSet/>
      <dgm:spPr/>
      <dgm:t>
        <a:bodyPr/>
        <a:lstStyle/>
        <a:p>
          <a:endParaRPr lang="pt-BR" sz="2800">
            <a:latin typeface="Segoe UI" panose="020B0502040204020203" pitchFamily="34" charset="0"/>
            <a:cs typeface="Segoe UI" panose="020B0502040204020203" pitchFamily="34" charset="0"/>
          </a:endParaRPr>
        </a:p>
      </dgm:t>
    </dgm:pt>
    <dgm:pt modelId="{B0473437-BDE0-4ACC-9767-9275F401CE49}" type="sibTrans" cxnId="{A8AC4D04-9F00-4FB7-8763-8C9F3CA5C9BA}">
      <dgm:prSet/>
      <dgm:spPr/>
      <dgm:t>
        <a:bodyPr/>
        <a:lstStyle/>
        <a:p>
          <a:endParaRPr lang="pt-BR" sz="2800">
            <a:latin typeface="Segoe UI" panose="020B0502040204020203" pitchFamily="34" charset="0"/>
            <a:cs typeface="Segoe UI" panose="020B0502040204020203" pitchFamily="34" charset="0"/>
          </a:endParaRPr>
        </a:p>
      </dgm:t>
    </dgm:pt>
    <dgm:pt modelId="{93136C98-56AC-4520-8DB7-143BE9681EA2}">
      <dgm:prSet phldr="0" custT="1"/>
      <dgm:spPr/>
      <dgm:t>
        <a:bodyPr/>
        <a:lstStyle/>
        <a:p>
          <a:pPr algn="ctr" rtl="0"/>
          <a:r>
            <a:rPr lang="pt-BR" sz="4000">
              <a:solidFill>
                <a:schemeClr val="tx1"/>
              </a:solidFill>
              <a:latin typeface="Segoe UI" panose="020B0502040204020203" pitchFamily="34" charset="0"/>
              <a:cs typeface="Segoe UI" panose="020B0502040204020203" pitchFamily="34" charset="0"/>
            </a:rPr>
            <a:t>Objeção técnica à execução orçamentária das emendas parlamentares individuais, de bloco ou de bancada.</a:t>
          </a:r>
        </a:p>
      </dgm:t>
    </dgm:pt>
    <dgm:pt modelId="{14648B3D-0E74-4026-B2FF-78DB4DA36DE8}" type="parTrans" cxnId="{9A39EB97-F79C-4F69-8ADD-14415272A2BC}">
      <dgm:prSet/>
      <dgm:spPr/>
      <dgm:t>
        <a:bodyPr/>
        <a:lstStyle/>
        <a:p>
          <a:endParaRPr lang="pt-BR" sz="2800">
            <a:latin typeface="Segoe UI" panose="020B0502040204020203" pitchFamily="34" charset="0"/>
            <a:cs typeface="Segoe UI" panose="020B0502040204020203" pitchFamily="34" charset="0"/>
          </a:endParaRPr>
        </a:p>
      </dgm:t>
    </dgm:pt>
    <dgm:pt modelId="{5049886F-963B-4CEB-8B7A-B4300B540F03}" type="sibTrans" cxnId="{9A39EB97-F79C-4F69-8ADD-14415272A2BC}">
      <dgm:prSet/>
      <dgm:spPr/>
      <dgm:t>
        <a:bodyPr/>
        <a:lstStyle/>
        <a:p>
          <a:endParaRPr lang="pt-BR" sz="2800">
            <a:latin typeface="Segoe UI" panose="020B0502040204020203" pitchFamily="34" charset="0"/>
            <a:cs typeface="Segoe UI" panose="020B0502040204020203" pitchFamily="34" charset="0"/>
          </a:endParaRPr>
        </a:p>
      </dgm:t>
    </dgm:pt>
    <dgm:pt modelId="{E783CD9E-8F88-45FE-8C53-B2B87AEBE461}">
      <dgm:prSet phldr="0" custT="1"/>
      <dgm:spPr/>
      <dgm:t>
        <a:bodyPr/>
        <a:lstStyle/>
        <a:p>
          <a:pPr algn="ctr" rtl="0"/>
          <a:endParaRPr lang="pt-BR" sz="4000">
            <a:solidFill>
              <a:schemeClr val="tx1"/>
            </a:solidFill>
            <a:latin typeface="Segoe UI" panose="020B0502040204020203" pitchFamily="34" charset="0"/>
            <a:cs typeface="Segoe UI" panose="020B0502040204020203" pitchFamily="34" charset="0"/>
          </a:endParaRPr>
        </a:p>
      </dgm:t>
    </dgm:pt>
    <dgm:pt modelId="{2BBF72DB-C40D-4BFD-8170-AAD9E9DA22D2}" type="parTrans" cxnId="{7301F66E-6823-4740-BAF4-1BAD30C1EAC8}">
      <dgm:prSet/>
      <dgm:spPr/>
      <dgm:t>
        <a:bodyPr/>
        <a:lstStyle/>
        <a:p>
          <a:endParaRPr lang="pt-BR">
            <a:latin typeface="Segoe UI" panose="020B0502040204020203" pitchFamily="34" charset="0"/>
            <a:cs typeface="Segoe UI" panose="020B0502040204020203" pitchFamily="34" charset="0"/>
          </a:endParaRPr>
        </a:p>
      </dgm:t>
    </dgm:pt>
    <dgm:pt modelId="{DA928C01-1C04-4DEC-939F-DADE9192C1F3}" type="sibTrans" cxnId="{7301F66E-6823-4740-BAF4-1BAD30C1EAC8}">
      <dgm:prSet/>
      <dgm:spPr/>
      <dgm:t>
        <a:bodyPr/>
        <a:lstStyle/>
        <a:p>
          <a:endParaRPr lang="pt-BR">
            <a:latin typeface="Segoe UI" panose="020B0502040204020203" pitchFamily="34" charset="0"/>
            <a:cs typeface="Segoe UI" panose="020B0502040204020203" pitchFamily="34" charset="0"/>
          </a:endParaRPr>
        </a:p>
      </dgm:t>
    </dgm:pt>
    <dgm:pt modelId="{6C8F74D5-CB2C-4EA5-82C8-07A394E61848}">
      <dgm:prSet phldr="0" custT="1"/>
      <dgm:spPr/>
      <dgm:t>
        <a:bodyPr/>
        <a:lstStyle/>
        <a:p>
          <a:pPr algn="ctr" rtl="0"/>
          <a:endParaRPr lang="pt-BR" sz="4000">
            <a:solidFill>
              <a:schemeClr val="tx1"/>
            </a:solidFill>
            <a:latin typeface="Segoe UI" panose="020B0502040204020203" pitchFamily="34" charset="0"/>
            <a:cs typeface="Segoe UI" panose="020B0502040204020203" pitchFamily="34" charset="0"/>
          </a:endParaRPr>
        </a:p>
      </dgm:t>
    </dgm:pt>
    <dgm:pt modelId="{ADF3A7F2-4026-49ED-B515-50D6A5B999F8}" type="parTrans" cxnId="{BD0AFD53-4152-4AA8-85A5-6D6E186300FD}">
      <dgm:prSet/>
      <dgm:spPr/>
      <dgm:t>
        <a:bodyPr/>
        <a:lstStyle/>
        <a:p>
          <a:endParaRPr lang="pt-BR">
            <a:latin typeface="Segoe UI" panose="020B0502040204020203" pitchFamily="34" charset="0"/>
            <a:cs typeface="Segoe UI" panose="020B0502040204020203" pitchFamily="34" charset="0"/>
          </a:endParaRPr>
        </a:p>
      </dgm:t>
    </dgm:pt>
    <dgm:pt modelId="{26DE4F07-CF0F-40EE-A3AD-B84D0DA4DAC4}" type="sibTrans" cxnId="{BD0AFD53-4152-4AA8-85A5-6D6E186300FD}">
      <dgm:prSet/>
      <dgm:spPr/>
      <dgm:t>
        <a:bodyPr/>
        <a:lstStyle/>
        <a:p>
          <a:endParaRPr lang="pt-BR">
            <a:latin typeface="Segoe UI" panose="020B0502040204020203" pitchFamily="34" charset="0"/>
            <a:cs typeface="Segoe UI" panose="020B0502040204020203" pitchFamily="34" charset="0"/>
          </a:endParaRPr>
        </a:p>
      </dgm:t>
    </dgm:pt>
    <dgm:pt modelId="{2FA67A2A-2CC9-4508-A442-4B074A3D3BEE}" type="pres">
      <dgm:prSet presAssocID="{23D98CC2-BD61-4DE6-A24E-F050582390CF}" presName="Name0" presStyleCnt="0">
        <dgm:presLayoutVars>
          <dgm:dir/>
          <dgm:animLvl val="lvl"/>
          <dgm:resizeHandles val="exact"/>
        </dgm:presLayoutVars>
      </dgm:prSet>
      <dgm:spPr/>
    </dgm:pt>
    <dgm:pt modelId="{8BB80C05-F171-4023-A6F3-772CFEE51A91}" type="pres">
      <dgm:prSet presAssocID="{5D31CA7A-B939-4602-9E1E-19460549622A}" presName="composite" presStyleCnt="0"/>
      <dgm:spPr/>
    </dgm:pt>
    <dgm:pt modelId="{ACAC5F0B-C83D-4841-8D85-3C0F24E20138}" type="pres">
      <dgm:prSet presAssocID="{5D31CA7A-B939-4602-9E1E-19460549622A}" presName="parTx" presStyleLbl="alignNode1" presStyleIdx="0" presStyleCnt="3">
        <dgm:presLayoutVars>
          <dgm:chMax val="0"/>
          <dgm:chPref val="0"/>
          <dgm:bulletEnabled val="1"/>
        </dgm:presLayoutVars>
      </dgm:prSet>
      <dgm:spPr/>
    </dgm:pt>
    <dgm:pt modelId="{8E01C492-F550-411D-A17D-80BA31493DD9}" type="pres">
      <dgm:prSet presAssocID="{5D31CA7A-B939-4602-9E1E-19460549622A}" presName="desTx" presStyleLbl="alignAccFollowNode1" presStyleIdx="0" presStyleCnt="3">
        <dgm:presLayoutVars>
          <dgm:bulletEnabled val="1"/>
        </dgm:presLayoutVars>
      </dgm:prSet>
      <dgm:spPr/>
    </dgm:pt>
    <dgm:pt modelId="{77D4AD9B-35FF-4DE0-8DA0-1C2A00268391}" type="pres">
      <dgm:prSet presAssocID="{8C8895A5-ADE3-4567-BDD3-012E32E222FA}" presName="space" presStyleCnt="0"/>
      <dgm:spPr/>
    </dgm:pt>
    <dgm:pt modelId="{DE6AE8AB-F226-47C6-8EA0-F63B2F998FA6}" type="pres">
      <dgm:prSet presAssocID="{387DED40-F5CE-4941-AE8A-FFCA0D5B8ACA}" presName="composite" presStyleCnt="0"/>
      <dgm:spPr/>
    </dgm:pt>
    <dgm:pt modelId="{3FC2BB32-031F-4C93-98BD-21CDEB715E87}" type="pres">
      <dgm:prSet presAssocID="{387DED40-F5CE-4941-AE8A-FFCA0D5B8ACA}" presName="parTx" presStyleLbl="alignNode1" presStyleIdx="1" presStyleCnt="3">
        <dgm:presLayoutVars>
          <dgm:chMax val="0"/>
          <dgm:chPref val="0"/>
          <dgm:bulletEnabled val="1"/>
        </dgm:presLayoutVars>
      </dgm:prSet>
      <dgm:spPr/>
    </dgm:pt>
    <dgm:pt modelId="{47EE5A50-3B13-4D86-810D-0B86EE846E65}" type="pres">
      <dgm:prSet presAssocID="{387DED40-F5CE-4941-AE8A-FFCA0D5B8ACA}" presName="desTx" presStyleLbl="alignAccFollowNode1" presStyleIdx="1" presStyleCnt="3">
        <dgm:presLayoutVars>
          <dgm:bulletEnabled val="1"/>
        </dgm:presLayoutVars>
      </dgm:prSet>
      <dgm:spPr/>
    </dgm:pt>
    <dgm:pt modelId="{1DDD5EA1-F0F7-4394-AA21-80DAADA899CE}" type="pres">
      <dgm:prSet presAssocID="{CCFFB633-3611-43BB-95FD-2FEE49B87183}" presName="space" presStyleCnt="0"/>
      <dgm:spPr/>
    </dgm:pt>
    <dgm:pt modelId="{DADAE981-A773-4B84-866A-A125E25D8EA8}" type="pres">
      <dgm:prSet presAssocID="{C44B7DBA-57E5-48C6-AC0E-BE83C2AE4B51}" presName="composite" presStyleCnt="0"/>
      <dgm:spPr/>
    </dgm:pt>
    <dgm:pt modelId="{89330783-C998-400E-A5DF-262A4BC0B3BA}" type="pres">
      <dgm:prSet presAssocID="{C44B7DBA-57E5-48C6-AC0E-BE83C2AE4B51}" presName="parTx" presStyleLbl="alignNode1" presStyleIdx="2" presStyleCnt="3">
        <dgm:presLayoutVars>
          <dgm:chMax val="0"/>
          <dgm:chPref val="0"/>
          <dgm:bulletEnabled val="1"/>
        </dgm:presLayoutVars>
      </dgm:prSet>
      <dgm:spPr/>
    </dgm:pt>
    <dgm:pt modelId="{AC57A231-7490-4328-B9ED-86439B625FEA}" type="pres">
      <dgm:prSet presAssocID="{C44B7DBA-57E5-48C6-AC0E-BE83C2AE4B51}" presName="desTx" presStyleLbl="alignAccFollowNode1" presStyleIdx="2" presStyleCnt="3">
        <dgm:presLayoutVars>
          <dgm:bulletEnabled val="1"/>
        </dgm:presLayoutVars>
      </dgm:prSet>
      <dgm:spPr/>
    </dgm:pt>
  </dgm:ptLst>
  <dgm:cxnLst>
    <dgm:cxn modelId="{A8AC4D04-9F00-4FB7-8763-8C9F3CA5C9BA}" srcId="{387DED40-F5CE-4941-AE8A-FFCA0D5B8ACA}" destId="{5E48CD7A-4D2E-4819-8F77-3013986F0BC1}" srcOrd="1" destOrd="0" parTransId="{66375AEA-1D0D-4AC7-8AA9-7ED955380B52}" sibTransId="{B0473437-BDE0-4ACC-9767-9275F401CE49}"/>
    <dgm:cxn modelId="{7BB42F0B-1069-4A62-B148-A1DE8EDDA909}" type="presOf" srcId="{5E48CD7A-4D2E-4819-8F77-3013986F0BC1}" destId="{47EE5A50-3B13-4D86-810D-0B86EE846E65}" srcOrd="0" destOrd="1" presId="urn:microsoft.com/office/officeart/2005/8/layout/hList1"/>
    <dgm:cxn modelId="{ED755418-88CA-471B-BD64-998AB257DD71}" type="presOf" srcId="{5D31CA7A-B939-4602-9E1E-19460549622A}" destId="{ACAC5F0B-C83D-4841-8D85-3C0F24E20138}" srcOrd="0" destOrd="0" presId="urn:microsoft.com/office/officeart/2005/8/layout/hList1"/>
    <dgm:cxn modelId="{69FAEE5C-85D9-4754-B17B-4815A6825C13}" type="presOf" srcId="{E783CD9E-8F88-45FE-8C53-B2B87AEBE461}" destId="{47EE5A50-3B13-4D86-810D-0B86EE846E65}" srcOrd="0" destOrd="0" presId="urn:microsoft.com/office/officeart/2005/8/layout/hList1"/>
    <dgm:cxn modelId="{3B99BF49-8A11-412F-8F5D-D8D74CCF5121}" type="presOf" srcId="{6C8F74D5-CB2C-4EA5-82C8-07A394E61848}" destId="{AC57A231-7490-4328-B9ED-86439B625FEA}" srcOrd="0" destOrd="0" presId="urn:microsoft.com/office/officeart/2005/8/layout/hList1"/>
    <dgm:cxn modelId="{7301F66E-6823-4740-BAF4-1BAD30C1EAC8}" srcId="{387DED40-F5CE-4941-AE8A-FFCA0D5B8ACA}" destId="{E783CD9E-8F88-45FE-8C53-B2B87AEBE461}" srcOrd="0" destOrd="0" parTransId="{2BBF72DB-C40D-4BFD-8170-AAD9E9DA22D2}" sibTransId="{DA928C01-1C04-4DEC-939F-DADE9192C1F3}"/>
    <dgm:cxn modelId="{BD0AFD53-4152-4AA8-85A5-6D6E186300FD}" srcId="{C44B7DBA-57E5-48C6-AC0E-BE83C2AE4B51}" destId="{6C8F74D5-CB2C-4EA5-82C8-07A394E61848}" srcOrd="0" destOrd="0" parTransId="{ADF3A7F2-4026-49ED-B515-50D6A5B999F8}" sibTransId="{26DE4F07-CF0F-40EE-A3AD-B84D0DA4DAC4}"/>
    <dgm:cxn modelId="{0EB67254-1026-4BF0-B7A5-87AA14A0790D}" type="presOf" srcId="{93136C98-56AC-4520-8DB7-143BE9681EA2}" destId="{AC57A231-7490-4328-B9ED-86439B625FEA}" srcOrd="0" destOrd="1" presId="urn:microsoft.com/office/officeart/2005/8/layout/hList1"/>
    <dgm:cxn modelId="{AD9D2F58-740F-42BC-8778-687888349212}" type="presOf" srcId="{09532FA3-C09B-48E6-9339-2D662D401CA6}" destId="{8E01C492-F550-411D-A17D-80BA31493DD9}" srcOrd="0" destOrd="0" presId="urn:microsoft.com/office/officeart/2005/8/layout/hList1"/>
    <dgm:cxn modelId="{9A39EB97-F79C-4F69-8ADD-14415272A2BC}" srcId="{C44B7DBA-57E5-48C6-AC0E-BE83C2AE4B51}" destId="{93136C98-56AC-4520-8DB7-143BE9681EA2}" srcOrd="1" destOrd="0" parTransId="{14648B3D-0E74-4026-B2FF-78DB4DA36DE8}" sibTransId="{5049886F-963B-4CEB-8B7A-B4300B540F03}"/>
    <dgm:cxn modelId="{9906ECA6-9437-43BC-991C-1DEE797FBD1B}" srcId="{5D31CA7A-B939-4602-9E1E-19460549622A}" destId="{09532FA3-C09B-48E6-9339-2D662D401CA6}" srcOrd="0" destOrd="0" parTransId="{1A861DCD-CB06-498D-8E6B-A91D8CFC67EC}" sibTransId="{C88B1FCD-6F74-463D-9E56-DE0440D66A8C}"/>
    <dgm:cxn modelId="{B12641B7-0BBA-4F1B-B6A4-C16DD5804712}" type="presOf" srcId="{23D98CC2-BD61-4DE6-A24E-F050582390CF}" destId="{2FA67A2A-2CC9-4508-A442-4B074A3D3BEE}" srcOrd="0" destOrd="0" presId="urn:microsoft.com/office/officeart/2005/8/layout/hList1"/>
    <dgm:cxn modelId="{1CAFCFC2-2DC9-4528-ADAD-BF795865C4C6}" srcId="{23D98CC2-BD61-4DE6-A24E-F050582390CF}" destId="{5D31CA7A-B939-4602-9E1E-19460549622A}" srcOrd="0" destOrd="0" parTransId="{FFC35B5B-15FB-42D9-8B14-94AC6F6E38D6}" sibTransId="{8C8895A5-ADE3-4567-BDD3-012E32E222FA}"/>
    <dgm:cxn modelId="{759C97C8-BEB5-4910-BB50-EE0C4E518840}" srcId="{23D98CC2-BD61-4DE6-A24E-F050582390CF}" destId="{C44B7DBA-57E5-48C6-AC0E-BE83C2AE4B51}" srcOrd="2" destOrd="0" parTransId="{DB41F4E6-990F-441A-9BDD-3A71D506BFBC}" sibTransId="{8AA66D1D-9D99-41A7-B2E5-F28254EBF5DB}"/>
    <dgm:cxn modelId="{29402ACB-6543-4835-A539-22B54C35E54B}" type="presOf" srcId="{387DED40-F5CE-4941-AE8A-FFCA0D5B8ACA}" destId="{3FC2BB32-031F-4C93-98BD-21CDEB715E87}" srcOrd="0" destOrd="0" presId="urn:microsoft.com/office/officeart/2005/8/layout/hList1"/>
    <dgm:cxn modelId="{5E05E1E4-831F-4E68-BD69-E9EEBDC43601}" type="presOf" srcId="{C44B7DBA-57E5-48C6-AC0E-BE83C2AE4B51}" destId="{89330783-C998-400E-A5DF-262A4BC0B3BA}" srcOrd="0" destOrd="0" presId="urn:microsoft.com/office/officeart/2005/8/layout/hList1"/>
    <dgm:cxn modelId="{74BA28E6-640A-466A-B659-9FF8E7367B84}" srcId="{23D98CC2-BD61-4DE6-A24E-F050582390CF}" destId="{387DED40-F5CE-4941-AE8A-FFCA0D5B8ACA}" srcOrd="1" destOrd="0" parTransId="{01DB0610-63C7-41CC-B43E-DDD0B4E7F691}" sibTransId="{CCFFB633-3611-43BB-95FD-2FEE49B87183}"/>
    <dgm:cxn modelId="{BCFBCACE-17B9-4EB0-A564-FB64D1B1B6EB}" type="presParOf" srcId="{2FA67A2A-2CC9-4508-A442-4B074A3D3BEE}" destId="{8BB80C05-F171-4023-A6F3-772CFEE51A91}" srcOrd="0" destOrd="0" presId="urn:microsoft.com/office/officeart/2005/8/layout/hList1"/>
    <dgm:cxn modelId="{05A9A675-80A4-4CDE-8F94-0FFF68D47870}" type="presParOf" srcId="{8BB80C05-F171-4023-A6F3-772CFEE51A91}" destId="{ACAC5F0B-C83D-4841-8D85-3C0F24E20138}" srcOrd="0" destOrd="0" presId="urn:microsoft.com/office/officeart/2005/8/layout/hList1"/>
    <dgm:cxn modelId="{B6695037-89B0-4A66-B820-0418B3DC1310}" type="presParOf" srcId="{8BB80C05-F171-4023-A6F3-772CFEE51A91}" destId="{8E01C492-F550-411D-A17D-80BA31493DD9}" srcOrd="1" destOrd="0" presId="urn:microsoft.com/office/officeart/2005/8/layout/hList1"/>
    <dgm:cxn modelId="{82846582-B27A-4271-AE2C-8A6A6524B497}" type="presParOf" srcId="{2FA67A2A-2CC9-4508-A442-4B074A3D3BEE}" destId="{77D4AD9B-35FF-4DE0-8DA0-1C2A00268391}" srcOrd="1" destOrd="0" presId="urn:microsoft.com/office/officeart/2005/8/layout/hList1"/>
    <dgm:cxn modelId="{809C7E98-994D-43F8-9522-29DD3540C575}" type="presParOf" srcId="{2FA67A2A-2CC9-4508-A442-4B074A3D3BEE}" destId="{DE6AE8AB-F226-47C6-8EA0-F63B2F998FA6}" srcOrd="2" destOrd="0" presId="urn:microsoft.com/office/officeart/2005/8/layout/hList1"/>
    <dgm:cxn modelId="{977942DF-43C8-4DA8-99A3-EA51BA49722C}" type="presParOf" srcId="{DE6AE8AB-F226-47C6-8EA0-F63B2F998FA6}" destId="{3FC2BB32-031F-4C93-98BD-21CDEB715E87}" srcOrd="0" destOrd="0" presId="urn:microsoft.com/office/officeart/2005/8/layout/hList1"/>
    <dgm:cxn modelId="{4C107534-F890-4D49-9485-DE163DA491B2}" type="presParOf" srcId="{DE6AE8AB-F226-47C6-8EA0-F63B2F998FA6}" destId="{47EE5A50-3B13-4D86-810D-0B86EE846E65}" srcOrd="1" destOrd="0" presId="urn:microsoft.com/office/officeart/2005/8/layout/hList1"/>
    <dgm:cxn modelId="{13B818D1-79CB-4E5B-8442-AB246F05B505}" type="presParOf" srcId="{2FA67A2A-2CC9-4508-A442-4B074A3D3BEE}" destId="{1DDD5EA1-F0F7-4394-AA21-80DAADA899CE}" srcOrd="3" destOrd="0" presId="urn:microsoft.com/office/officeart/2005/8/layout/hList1"/>
    <dgm:cxn modelId="{BA411012-4459-4729-811D-5A57B8DAEEEA}" type="presParOf" srcId="{2FA67A2A-2CC9-4508-A442-4B074A3D3BEE}" destId="{DADAE981-A773-4B84-866A-A125E25D8EA8}" srcOrd="4" destOrd="0" presId="urn:microsoft.com/office/officeart/2005/8/layout/hList1"/>
    <dgm:cxn modelId="{E14AB008-1257-4A8F-B720-EEA73C5A4663}" type="presParOf" srcId="{DADAE981-A773-4B84-866A-A125E25D8EA8}" destId="{89330783-C998-400E-A5DF-262A4BC0B3BA}" srcOrd="0" destOrd="0" presId="urn:microsoft.com/office/officeart/2005/8/layout/hList1"/>
    <dgm:cxn modelId="{344D87D7-7078-482D-9152-4FC2BDCF8A9F}" type="presParOf" srcId="{DADAE981-A773-4B84-866A-A125E25D8EA8}" destId="{AC57A231-7490-4328-B9ED-86439B625FE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D98CC2-BD61-4DE6-A24E-F050582390C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pt-BR"/>
        </a:p>
      </dgm:t>
    </dgm:pt>
    <dgm:pt modelId="{5D31CA7A-B939-4602-9E1E-19460549622A}">
      <dgm:prSet phldrT="[Texto]" phldr="0" custT="1"/>
      <dgm:spPr>
        <a:solidFill>
          <a:schemeClr val="tx2"/>
        </a:solidFill>
      </dgm:spPr>
      <dgm:t>
        <a:bodyPr/>
        <a:lstStyle/>
        <a:p>
          <a:r>
            <a:rPr lang="pt-BR" sz="4000" b="1">
              <a:latin typeface="Segoe UI" panose="020B0502040204020203" pitchFamily="34" charset="0"/>
              <a:cs typeface="Segoe UI" panose="020B0502040204020203" pitchFamily="34" charset="0"/>
            </a:rPr>
            <a:t>SANEAMENTO</a:t>
          </a:r>
        </a:p>
      </dgm:t>
    </dgm:pt>
    <dgm:pt modelId="{FFC35B5B-15FB-42D9-8B14-94AC6F6E38D6}" type="parTrans" cxnId="{1CAFCFC2-2DC9-4528-ADAD-BF795865C4C6}">
      <dgm:prSet/>
      <dgm:spPr/>
      <dgm:t>
        <a:bodyPr/>
        <a:lstStyle/>
        <a:p>
          <a:endParaRPr lang="pt-BR" sz="2800">
            <a:latin typeface="Segoe UI" panose="020B0502040204020203" pitchFamily="34" charset="0"/>
            <a:cs typeface="Segoe UI" panose="020B0502040204020203" pitchFamily="34" charset="0"/>
          </a:endParaRPr>
        </a:p>
      </dgm:t>
    </dgm:pt>
    <dgm:pt modelId="{8C8895A5-ADE3-4567-BDD3-012E32E222FA}" type="sibTrans" cxnId="{1CAFCFC2-2DC9-4528-ADAD-BF795865C4C6}">
      <dgm:prSet/>
      <dgm:spPr/>
      <dgm:t>
        <a:bodyPr/>
        <a:lstStyle/>
        <a:p>
          <a:endParaRPr lang="pt-BR" sz="2800">
            <a:latin typeface="Segoe UI" panose="020B0502040204020203" pitchFamily="34" charset="0"/>
            <a:cs typeface="Segoe UI" panose="020B0502040204020203" pitchFamily="34" charset="0"/>
          </a:endParaRPr>
        </a:p>
      </dgm:t>
    </dgm:pt>
    <dgm:pt modelId="{387DED40-F5CE-4941-AE8A-FFCA0D5B8ACA}">
      <dgm:prSet phldrT="[Texto]" phldr="0" custT="1"/>
      <dgm:spPr>
        <a:solidFill>
          <a:schemeClr val="tx2"/>
        </a:solidFill>
      </dgm:spPr>
      <dgm:t>
        <a:bodyPr/>
        <a:lstStyle/>
        <a:p>
          <a:pPr rtl="0"/>
          <a:r>
            <a:rPr lang="pt-BR" sz="4000" b="1">
              <a:latin typeface="Segoe UI" panose="020B0502040204020203" pitchFamily="34" charset="0"/>
              <a:cs typeface="Segoe UI" panose="020B0502040204020203" pitchFamily="34" charset="0"/>
            </a:rPr>
            <a:t>REMANEJAMENTO CONSTITUCIONAL</a:t>
          </a:r>
        </a:p>
      </dgm:t>
    </dgm:pt>
    <dgm:pt modelId="{01DB0610-63C7-41CC-B43E-DDD0B4E7F691}" type="parTrans" cxnId="{74BA28E6-640A-466A-B659-9FF8E7367B84}">
      <dgm:prSet/>
      <dgm:spPr/>
      <dgm:t>
        <a:bodyPr/>
        <a:lstStyle/>
        <a:p>
          <a:endParaRPr lang="pt-BR" sz="2800">
            <a:latin typeface="Segoe UI" panose="020B0502040204020203" pitchFamily="34" charset="0"/>
            <a:cs typeface="Segoe UI" panose="020B0502040204020203" pitchFamily="34" charset="0"/>
          </a:endParaRPr>
        </a:p>
      </dgm:t>
    </dgm:pt>
    <dgm:pt modelId="{CCFFB633-3611-43BB-95FD-2FEE49B87183}" type="sibTrans" cxnId="{74BA28E6-640A-466A-B659-9FF8E7367B84}">
      <dgm:prSet/>
      <dgm:spPr/>
      <dgm:t>
        <a:bodyPr/>
        <a:lstStyle/>
        <a:p>
          <a:endParaRPr lang="pt-BR" sz="2800">
            <a:latin typeface="Segoe UI" panose="020B0502040204020203" pitchFamily="34" charset="0"/>
            <a:cs typeface="Segoe UI" panose="020B0502040204020203" pitchFamily="34" charset="0"/>
          </a:endParaRPr>
        </a:p>
      </dgm:t>
    </dgm:pt>
    <dgm:pt modelId="{09532FA3-C09B-48E6-9339-2D662D401CA6}">
      <dgm:prSet phldr="0" custT="1"/>
      <dgm:spPr/>
      <dgm:t>
        <a:bodyPr/>
        <a:lstStyle/>
        <a:p>
          <a:pPr algn="ctr" rtl="0"/>
          <a:r>
            <a:rPr lang="pt-BR" sz="4000">
              <a:solidFill>
                <a:schemeClr val="tx1"/>
              </a:solidFill>
              <a:latin typeface="Segoe UI" panose="020B0502040204020203" pitchFamily="34" charset="0"/>
              <a:cs typeface="Segoe UI" panose="020B0502040204020203" pitchFamily="34" charset="0"/>
            </a:rPr>
            <a:t>Procedimento para superação de impedimento de ordem técnica, mantida a dotação orçamentária e preservada a indicação com seus elementos conforme realizada inicialmente.</a:t>
          </a:r>
        </a:p>
      </dgm:t>
    </dgm:pt>
    <dgm:pt modelId="{1A861DCD-CB06-498D-8E6B-A91D8CFC67EC}" type="parTrans" cxnId="{9906ECA6-9437-43BC-991C-1DEE797FBD1B}">
      <dgm:prSet/>
      <dgm:spPr/>
      <dgm:t>
        <a:bodyPr/>
        <a:lstStyle/>
        <a:p>
          <a:endParaRPr lang="pt-BR" sz="2800">
            <a:latin typeface="Segoe UI" panose="020B0502040204020203" pitchFamily="34" charset="0"/>
            <a:cs typeface="Segoe UI" panose="020B0502040204020203" pitchFamily="34" charset="0"/>
          </a:endParaRPr>
        </a:p>
      </dgm:t>
    </dgm:pt>
    <dgm:pt modelId="{C88B1FCD-6F74-463D-9E56-DE0440D66A8C}" type="sibTrans" cxnId="{9906ECA6-9437-43BC-991C-1DEE797FBD1B}">
      <dgm:prSet/>
      <dgm:spPr/>
      <dgm:t>
        <a:bodyPr/>
        <a:lstStyle/>
        <a:p>
          <a:endParaRPr lang="pt-BR" sz="2800">
            <a:latin typeface="Segoe UI" panose="020B0502040204020203" pitchFamily="34" charset="0"/>
            <a:cs typeface="Segoe UI" panose="020B0502040204020203" pitchFamily="34" charset="0"/>
          </a:endParaRPr>
        </a:p>
      </dgm:t>
    </dgm:pt>
    <dgm:pt modelId="{5E48CD7A-4D2E-4819-8F77-3013986F0BC1}">
      <dgm:prSet phldr="0" custT="1"/>
      <dgm:spPr/>
      <dgm:t>
        <a:bodyPr/>
        <a:lstStyle/>
        <a:p>
          <a:pPr algn="ctr" rtl="0"/>
          <a:r>
            <a:rPr lang="pt-BR" sz="4000">
              <a:solidFill>
                <a:schemeClr val="tx1"/>
              </a:solidFill>
              <a:latin typeface="Segoe UI" panose="020B0502040204020203" pitchFamily="34" charset="0"/>
              <a:cs typeface="Segoe UI" panose="020B0502040204020203" pitchFamily="34" charset="0"/>
            </a:rPr>
            <a:t>Procedimento para superação de impedimento com alteração de dotação orçamentária, permitida a alteração livre da UO, e do grupo de despesas, com realização de nova indicação.</a:t>
          </a:r>
        </a:p>
      </dgm:t>
    </dgm:pt>
    <dgm:pt modelId="{66375AEA-1D0D-4AC7-8AA9-7ED955380B52}" type="parTrans" cxnId="{A8AC4D04-9F00-4FB7-8763-8C9F3CA5C9BA}">
      <dgm:prSet/>
      <dgm:spPr/>
      <dgm:t>
        <a:bodyPr/>
        <a:lstStyle/>
        <a:p>
          <a:endParaRPr lang="pt-BR" sz="2800">
            <a:latin typeface="Segoe UI" panose="020B0502040204020203" pitchFamily="34" charset="0"/>
            <a:cs typeface="Segoe UI" panose="020B0502040204020203" pitchFamily="34" charset="0"/>
          </a:endParaRPr>
        </a:p>
      </dgm:t>
    </dgm:pt>
    <dgm:pt modelId="{B0473437-BDE0-4ACC-9767-9275F401CE49}" type="sibTrans" cxnId="{A8AC4D04-9F00-4FB7-8763-8C9F3CA5C9BA}">
      <dgm:prSet/>
      <dgm:spPr/>
      <dgm:t>
        <a:bodyPr/>
        <a:lstStyle/>
        <a:p>
          <a:endParaRPr lang="pt-BR" sz="2800">
            <a:latin typeface="Segoe UI" panose="020B0502040204020203" pitchFamily="34" charset="0"/>
            <a:cs typeface="Segoe UI" panose="020B0502040204020203" pitchFamily="34" charset="0"/>
          </a:endParaRPr>
        </a:p>
      </dgm:t>
    </dgm:pt>
    <dgm:pt modelId="{2FA67A2A-2CC9-4508-A442-4B074A3D3BEE}" type="pres">
      <dgm:prSet presAssocID="{23D98CC2-BD61-4DE6-A24E-F050582390CF}" presName="Name0" presStyleCnt="0">
        <dgm:presLayoutVars>
          <dgm:dir/>
          <dgm:animLvl val="lvl"/>
          <dgm:resizeHandles val="exact"/>
        </dgm:presLayoutVars>
      </dgm:prSet>
      <dgm:spPr/>
    </dgm:pt>
    <dgm:pt modelId="{8BB80C05-F171-4023-A6F3-772CFEE51A91}" type="pres">
      <dgm:prSet presAssocID="{5D31CA7A-B939-4602-9E1E-19460549622A}" presName="composite" presStyleCnt="0"/>
      <dgm:spPr/>
    </dgm:pt>
    <dgm:pt modelId="{ACAC5F0B-C83D-4841-8D85-3C0F24E20138}" type="pres">
      <dgm:prSet presAssocID="{5D31CA7A-B939-4602-9E1E-19460549622A}" presName="parTx" presStyleLbl="alignNode1" presStyleIdx="0" presStyleCnt="2">
        <dgm:presLayoutVars>
          <dgm:chMax val="0"/>
          <dgm:chPref val="0"/>
          <dgm:bulletEnabled val="1"/>
        </dgm:presLayoutVars>
      </dgm:prSet>
      <dgm:spPr/>
    </dgm:pt>
    <dgm:pt modelId="{8E01C492-F550-411D-A17D-80BA31493DD9}" type="pres">
      <dgm:prSet presAssocID="{5D31CA7A-B939-4602-9E1E-19460549622A}" presName="desTx" presStyleLbl="alignAccFollowNode1" presStyleIdx="0" presStyleCnt="2">
        <dgm:presLayoutVars>
          <dgm:bulletEnabled val="1"/>
        </dgm:presLayoutVars>
      </dgm:prSet>
      <dgm:spPr/>
    </dgm:pt>
    <dgm:pt modelId="{77D4AD9B-35FF-4DE0-8DA0-1C2A00268391}" type="pres">
      <dgm:prSet presAssocID="{8C8895A5-ADE3-4567-BDD3-012E32E222FA}" presName="space" presStyleCnt="0"/>
      <dgm:spPr/>
    </dgm:pt>
    <dgm:pt modelId="{DE6AE8AB-F226-47C6-8EA0-F63B2F998FA6}" type="pres">
      <dgm:prSet presAssocID="{387DED40-F5CE-4941-AE8A-FFCA0D5B8ACA}" presName="composite" presStyleCnt="0"/>
      <dgm:spPr/>
    </dgm:pt>
    <dgm:pt modelId="{3FC2BB32-031F-4C93-98BD-21CDEB715E87}" type="pres">
      <dgm:prSet presAssocID="{387DED40-F5CE-4941-AE8A-FFCA0D5B8ACA}" presName="parTx" presStyleLbl="alignNode1" presStyleIdx="1" presStyleCnt="2">
        <dgm:presLayoutVars>
          <dgm:chMax val="0"/>
          <dgm:chPref val="0"/>
          <dgm:bulletEnabled val="1"/>
        </dgm:presLayoutVars>
      </dgm:prSet>
      <dgm:spPr/>
    </dgm:pt>
    <dgm:pt modelId="{47EE5A50-3B13-4D86-810D-0B86EE846E65}" type="pres">
      <dgm:prSet presAssocID="{387DED40-F5CE-4941-AE8A-FFCA0D5B8ACA}" presName="desTx" presStyleLbl="alignAccFollowNode1" presStyleIdx="1" presStyleCnt="2">
        <dgm:presLayoutVars>
          <dgm:bulletEnabled val="1"/>
        </dgm:presLayoutVars>
      </dgm:prSet>
      <dgm:spPr/>
    </dgm:pt>
  </dgm:ptLst>
  <dgm:cxnLst>
    <dgm:cxn modelId="{A8AC4D04-9F00-4FB7-8763-8C9F3CA5C9BA}" srcId="{387DED40-F5CE-4941-AE8A-FFCA0D5B8ACA}" destId="{5E48CD7A-4D2E-4819-8F77-3013986F0BC1}" srcOrd="0" destOrd="0" parTransId="{66375AEA-1D0D-4AC7-8AA9-7ED955380B52}" sibTransId="{B0473437-BDE0-4ACC-9767-9275F401CE49}"/>
    <dgm:cxn modelId="{ED755418-88CA-471B-BD64-998AB257DD71}" type="presOf" srcId="{5D31CA7A-B939-4602-9E1E-19460549622A}" destId="{ACAC5F0B-C83D-4841-8D85-3C0F24E20138}" srcOrd="0" destOrd="0" presId="urn:microsoft.com/office/officeart/2005/8/layout/hList1"/>
    <dgm:cxn modelId="{EA1EBC34-58A1-438A-9AE6-73060FD31FD3}" type="presOf" srcId="{5E48CD7A-4D2E-4819-8F77-3013986F0BC1}" destId="{47EE5A50-3B13-4D86-810D-0B86EE846E65}" srcOrd="0" destOrd="0" presId="urn:microsoft.com/office/officeart/2005/8/layout/hList1"/>
    <dgm:cxn modelId="{AD9D2F58-740F-42BC-8778-687888349212}" type="presOf" srcId="{09532FA3-C09B-48E6-9339-2D662D401CA6}" destId="{8E01C492-F550-411D-A17D-80BA31493DD9}" srcOrd="0" destOrd="0" presId="urn:microsoft.com/office/officeart/2005/8/layout/hList1"/>
    <dgm:cxn modelId="{9906ECA6-9437-43BC-991C-1DEE797FBD1B}" srcId="{5D31CA7A-B939-4602-9E1E-19460549622A}" destId="{09532FA3-C09B-48E6-9339-2D662D401CA6}" srcOrd="0" destOrd="0" parTransId="{1A861DCD-CB06-498D-8E6B-A91D8CFC67EC}" sibTransId="{C88B1FCD-6F74-463D-9E56-DE0440D66A8C}"/>
    <dgm:cxn modelId="{B12641B7-0BBA-4F1B-B6A4-C16DD5804712}" type="presOf" srcId="{23D98CC2-BD61-4DE6-A24E-F050582390CF}" destId="{2FA67A2A-2CC9-4508-A442-4B074A3D3BEE}" srcOrd="0" destOrd="0" presId="urn:microsoft.com/office/officeart/2005/8/layout/hList1"/>
    <dgm:cxn modelId="{1CAFCFC2-2DC9-4528-ADAD-BF795865C4C6}" srcId="{23D98CC2-BD61-4DE6-A24E-F050582390CF}" destId="{5D31CA7A-B939-4602-9E1E-19460549622A}" srcOrd="0" destOrd="0" parTransId="{FFC35B5B-15FB-42D9-8B14-94AC6F6E38D6}" sibTransId="{8C8895A5-ADE3-4567-BDD3-012E32E222FA}"/>
    <dgm:cxn modelId="{29402ACB-6543-4835-A539-22B54C35E54B}" type="presOf" srcId="{387DED40-F5CE-4941-AE8A-FFCA0D5B8ACA}" destId="{3FC2BB32-031F-4C93-98BD-21CDEB715E87}" srcOrd="0" destOrd="0" presId="urn:microsoft.com/office/officeart/2005/8/layout/hList1"/>
    <dgm:cxn modelId="{74BA28E6-640A-466A-B659-9FF8E7367B84}" srcId="{23D98CC2-BD61-4DE6-A24E-F050582390CF}" destId="{387DED40-F5CE-4941-AE8A-FFCA0D5B8ACA}" srcOrd="1" destOrd="0" parTransId="{01DB0610-63C7-41CC-B43E-DDD0B4E7F691}" sibTransId="{CCFFB633-3611-43BB-95FD-2FEE49B87183}"/>
    <dgm:cxn modelId="{BCFBCACE-17B9-4EB0-A564-FB64D1B1B6EB}" type="presParOf" srcId="{2FA67A2A-2CC9-4508-A442-4B074A3D3BEE}" destId="{8BB80C05-F171-4023-A6F3-772CFEE51A91}" srcOrd="0" destOrd="0" presId="urn:microsoft.com/office/officeart/2005/8/layout/hList1"/>
    <dgm:cxn modelId="{05A9A675-80A4-4CDE-8F94-0FFF68D47870}" type="presParOf" srcId="{8BB80C05-F171-4023-A6F3-772CFEE51A91}" destId="{ACAC5F0B-C83D-4841-8D85-3C0F24E20138}" srcOrd="0" destOrd="0" presId="urn:microsoft.com/office/officeart/2005/8/layout/hList1"/>
    <dgm:cxn modelId="{B6695037-89B0-4A66-B820-0418B3DC1310}" type="presParOf" srcId="{8BB80C05-F171-4023-A6F3-772CFEE51A91}" destId="{8E01C492-F550-411D-A17D-80BA31493DD9}" srcOrd="1" destOrd="0" presId="urn:microsoft.com/office/officeart/2005/8/layout/hList1"/>
    <dgm:cxn modelId="{82846582-B27A-4271-AE2C-8A6A6524B497}" type="presParOf" srcId="{2FA67A2A-2CC9-4508-A442-4B074A3D3BEE}" destId="{77D4AD9B-35FF-4DE0-8DA0-1C2A00268391}" srcOrd="1" destOrd="0" presId="urn:microsoft.com/office/officeart/2005/8/layout/hList1"/>
    <dgm:cxn modelId="{809C7E98-994D-43F8-9522-29DD3540C575}" type="presParOf" srcId="{2FA67A2A-2CC9-4508-A442-4B074A3D3BEE}" destId="{DE6AE8AB-F226-47C6-8EA0-F63B2F998FA6}" srcOrd="2" destOrd="0" presId="urn:microsoft.com/office/officeart/2005/8/layout/hList1"/>
    <dgm:cxn modelId="{977942DF-43C8-4DA8-99A3-EA51BA49722C}" type="presParOf" srcId="{DE6AE8AB-F226-47C6-8EA0-F63B2F998FA6}" destId="{3FC2BB32-031F-4C93-98BD-21CDEB715E87}" srcOrd="0" destOrd="0" presId="urn:microsoft.com/office/officeart/2005/8/layout/hList1"/>
    <dgm:cxn modelId="{4C107534-F890-4D49-9485-DE163DA491B2}" type="presParOf" srcId="{DE6AE8AB-F226-47C6-8EA0-F63B2F998FA6}" destId="{47EE5A50-3B13-4D86-810D-0B86EE846E6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2E5B38-9322-4CB4-BFBD-7B66B7D0273F}">
      <dsp:nvSpPr>
        <dsp:cNvPr id="0" name=""/>
        <dsp:cNvSpPr/>
      </dsp:nvSpPr>
      <dsp:spPr>
        <a:xfrm>
          <a:off x="2764" y="84156"/>
          <a:ext cx="3474450" cy="1940498"/>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125730" numCol="1" spcCol="1270" anchor="t" anchorCtr="0">
          <a:noAutofit/>
        </a:bodyPr>
        <a:lstStyle/>
        <a:p>
          <a:pPr marL="0" lvl="0" indent="0" algn="l" defTabSz="1466850" rtl="0">
            <a:lnSpc>
              <a:spcPct val="90000"/>
            </a:lnSpc>
            <a:spcBef>
              <a:spcPct val="0"/>
            </a:spcBef>
            <a:spcAft>
              <a:spcPct val="35000"/>
            </a:spcAft>
            <a:buNone/>
          </a:pPr>
          <a:r>
            <a:rPr lang="pt-BR" sz="3300" kern="1200"/>
            <a:t>Portfólio de Projetos</a:t>
          </a:r>
        </a:p>
      </dsp:txBody>
      <dsp:txXfrm>
        <a:off x="2764" y="84156"/>
        <a:ext cx="3474450" cy="1293665"/>
      </dsp:txXfrm>
    </dsp:sp>
    <dsp:sp modelId="{B66D0822-F3A4-439D-80D4-8E62E260D9FD}">
      <dsp:nvSpPr>
        <dsp:cNvPr id="0" name=""/>
        <dsp:cNvSpPr/>
      </dsp:nvSpPr>
      <dsp:spPr>
        <a:xfrm>
          <a:off x="714399" y="1377822"/>
          <a:ext cx="3474450" cy="563279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34696" tIns="234696" rIns="234696" bIns="234696" numCol="1" spcCol="1270" anchor="t" anchorCtr="0">
          <a:noAutofit/>
        </a:bodyPr>
        <a:lstStyle/>
        <a:p>
          <a:pPr marL="285750" lvl="1" indent="-285750" algn="l" defTabSz="1466850" rtl="0">
            <a:lnSpc>
              <a:spcPct val="90000"/>
            </a:lnSpc>
            <a:spcBef>
              <a:spcPct val="0"/>
            </a:spcBef>
            <a:spcAft>
              <a:spcPct val="15000"/>
            </a:spcAft>
            <a:buChar char="•"/>
          </a:pPr>
          <a:endParaRPr lang="pt-BR" sz="3300" kern="1200">
            <a:latin typeface="Calibri Light" panose="020F0302020204030204"/>
          </a:endParaRPr>
        </a:p>
        <a:p>
          <a:pPr marL="285750" lvl="1" indent="-285750" algn="l" defTabSz="1466850">
            <a:lnSpc>
              <a:spcPct val="90000"/>
            </a:lnSpc>
            <a:spcBef>
              <a:spcPct val="0"/>
            </a:spcBef>
            <a:spcAft>
              <a:spcPct val="15000"/>
            </a:spcAft>
            <a:buChar char="•"/>
          </a:pPr>
          <a:r>
            <a:rPr lang="pt-BR" sz="3300" kern="1200"/>
            <a:t>Lista de projetos que podem ser financiados com recurso de emenda</a:t>
          </a:r>
          <a:r>
            <a:rPr lang="pt-BR" sz="3300" kern="1200">
              <a:latin typeface="Calibri Light" panose="020F0302020204030204"/>
            </a:rPr>
            <a:t>.</a:t>
          </a:r>
          <a:endParaRPr lang="pt-BR" sz="3300" kern="1200"/>
        </a:p>
      </dsp:txBody>
      <dsp:txXfrm>
        <a:off x="816162" y="1479585"/>
        <a:ext cx="3270924" cy="5429264"/>
      </dsp:txXfrm>
    </dsp:sp>
    <dsp:sp modelId="{6528F44A-2521-4A7C-B43B-CE91D22991C8}">
      <dsp:nvSpPr>
        <dsp:cNvPr id="0" name=""/>
        <dsp:cNvSpPr/>
      </dsp:nvSpPr>
      <dsp:spPr>
        <a:xfrm>
          <a:off x="4003929" y="298470"/>
          <a:ext cx="1116633" cy="865037"/>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pt-BR" sz="2600" kern="1200"/>
        </a:p>
      </dsp:txBody>
      <dsp:txXfrm>
        <a:off x="4003929" y="471477"/>
        <a:ext cx="857122" cy="519023"/>
      </dsp:txXfrm>
    </dsp:sp>
    <dsp:sp modelId="{D8381472-EF23-46CD-9BCC-7F96ADAA402E}">
      <dsp:nvSpPr>
        <dsp:cNvPr id="0" name=""/>
        <dsp:cNvSpPr/>
      </dsp:nvSpPr>
      <dsp:spPr>
        <a:xfrm>
          <a:off x="5584071" y="84156"/>
          <a:ext cx="3474450" cy="1940498"/>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125730" numCol="1" spcCol="1270" anchor="t" anchorCtr="0">
          <a:noAutofit/>
        </a:bodyPr>
        <a:lstStyle/>
        <a:p>
          <a:pPr marL="0" lvl="0" indent="0" algn="l" defTabSz="1466850" rtl="0">
            <a:lnSpc>
              <a:spcPct val="90000"/>
            </a:lnSpc>
            <a:spcBef>
              <a:spcPct val="0"/>
            </a:spcBef>
            <a:spcAft>
              <a:spcPct val="35000"/>
            </a:spcAft>
            <a:buNone/>
          </a:pPr>
          <a:r>
            <a:rPr lang="pt-BR" sz="3300" kern="1200"/>
            <a:t>Tramitação da LOA</a:t>
          </a:r>
        </a:p>
      </dsp:txBody>
      <dsp:txXfrm>
        <a:off x="5584071" y="84156"/>
        <a:ext cx="3474450" cy="1293665"/>
      </dsp:txXfrm>
    </dsp:sp>
    <dsp:sp modelId="{D0582CB1-C3C6-43D4-89DE-C9EDD65A3A0C}">
      <dsp:nvSpPr>
        <dsp:cNvPr id="0" name=""/>
        <dsp:cNvSpPr/>
      </dsp:nvSpPr>
      <dsp:spPr>
        <a:xfrm>
          <a:off x="6295705" y="1377822"/>
          <a:ext cx="3474450" cy="563279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34696" tIns="234696" rIns="234696" bIns="234696" numCol="1" spcCol="1270" anchor="t" anchorCtr="0">
          <a:noAutofit/>
        </a:bodyPr>
        <a:lstStyle/>
        <a:p>
          <a:pPr marL="285750" lvl="1" indent="-285750" algn="l" defTabSz="1466850" rtl="0">
            <a:lnSpc>
              <a:spcPct val="90000"/>
            </a:lnSpc>
            <a:spcBef>
              <a:spcPct val="0"/>
            </a:spcBef>
            <a:spcAft>
              <a:spcPct val="15000"/>
            </a:spcAft>
            <a:buChar char="•"/>
          </a:pPr>
          <a:endParaRPr lang="pt-BR" sz="3300" kern="1200">
            <a:latin typeface="Calibri Light" panose="020F0302020204030204"/>
          </a:endParaRPr>
        </a:p>
        <a:p>
          <a:pPr marL="285750" lvl="1" indent="-285750" algn="l" defTabSz="1466850">
            <a:lnSpc>
              <a:spcPct val="90000"/>
            </a:lnSpc>
            <a:spcBef>
              <a:spcPct val="0"/>
            </a:spcBef>
            <a:spcAft>
              <a:spcPct val="15000"/>
            </a:spcAft>
            <a:buChar char="•"/>
          </a:pPr>
          <a:r>
            <a:rPr lang="pt-BR" sz="3300" kern="1200"/>
            <a:t>Emenda à LOA</a:t>
          </a:r>
          <a:r>
            <a:rPr lang="pt-BR" sz="3300" kern="1200">
              <a:latin typeface="Calibri Light" panose="020F0302020204030204"/>
            </a:rPr>
            <a:t>;</a:t>
          </a:r>
          <a:endParaRPr lang="pt-BR" sz="3300" kern="1200"/>
        </a:p>
        <a:p>
          <a:pPr marL="285750" lvl="1" indent="-285750" algn="l" defTabSz="1466850">
            <a:lnSpc>
              <a:spcPct val="90000"/>
            </a:lnSpc>
            <a:spcBef>
              <a:spcPct val="0"/>
            </a:spcBef>
            <a:spcAft>
              <a:spcPct val="15000"/>
            </a:spcAft>
            <a:buChar char="•"/>
          </a:pPr>
          <a:endParaRPr lang="pt-BR" sz="3300" kern="1200">
            <a:latin typeface="Calibri Light" panose="020F0302020204030204"/>
          </a:endParaRPr>
        </a:p>
        <a:p>
          <a:pPr marL="285750" lvl="1" indent="-285750" algn="l" defTabSz="1466850" rtl="0">
            <a:lnSpc>
              <a:spcPct val="90000"/>
            </a:lnSpc>
            <a:spcBef>
              <a:spcPct val="0"/>
            </a:spcBef>
            <a:spcAft>
              <a:spcPct val="15000"/>
            </a:spcAft>
            <a:buChar char="•"/>
          </a:pPr>
          <a:r>
            <a:rPr lang="pt-BR" sz="3300" kern="1200">
              <a:latin typeface="Calibri Light" panose="020F0302020204030204"/>
            </a:rPr>
            <a:t> </a:t>
          </a:r>
          <a:r>
            <a:rPr lang="pt-BR" sz="3300" kern="1200"/>
            <a:t>UO, ação, grupo de despesa</a:t>
          </a:r>
          <a:r>
            <a:rPr lang="pt-BR" sz="3300" kern="1200">
              <a:latin typeface="Calibri Light" panose="020F0302020204030204"/>
            </a:rPr>
            <a:t>;</a:t>
          </a:r>
          <a:endParaRPr lang="pt-BR" sz="3300" kern="1200"/>
        </a:p>
        <a:p>
          <a:pPr marL="285750" lvl="1" indent="-285750" algn="l" defTabSz="1466850">
            <a:lnSpc>
              <a:spcPct val="90000"/>
            </a:lnSpc>
            <a:spcBef>
              <a:spcPct val="0"/>
            </a:spcBef>
            <a:spcAft>
              <a:spcPct val="15000"/>
            </a:spcAft>
            <a:buChar char="•"/>
          </a:pPr>
          <a:endParaRPr lang="pt-BR" sz="3300" kern="1200">
            <a:latin typeface="Calibri Light" panose="020F0302020204030204"/>
          </a:endParaRPr>
        </a:p>
        <a:p>
          <a:pPr marL="285750" lvl="1" indent="-285750" algn="l" defTabSz="1466850" rtl="0">
            <a:lnSpc>
              <a:spcPct val="90000"/>
            </a:lnSpc>
            <a:spcBef>
              <a:spcPct val="0"/>
            </a:spcBef>
            <a:spcAft>
              <a:spcPct val="15000"/>
            </a:spcAft>
            <a:buChar char="•"/>
          </a:pPr>
          <a:r>
            <a:rPr lang="pt-BR" sz="3300" kern="1200">
              <a:latin typeface="Calibri Light" panose="020F0302020204030204"/>
            </a:rPr>
            <a:t> </a:t>
          </a:r>
          <a:r>
            <a:rPr lang="pt-BR" sz="3300" kern="1200"/>
            <a:t>Valor</a:t>
          </a:r>
          <a:r>
            <a:rPr lang="pt-BR" sz="3300" kern="1200">
              <a:latin typeface="Calibri Light" panose="020F0302020204030204"/>
            </a:rPr>
            <a:t>.</a:t>
          </a:r>
          <a:endParaRPr lang="pt-BR" sz="3300" kern="1200"/>
        </a:p>
      </dsp:txBody>
      <dsp:txXfrm>
        <a:off x="6397468" y="1479585"/>
        <a:ext cx="3270924" cy="5429264"/>
      </dsp:txXfrm>
    </dsp:sp>
    <dsp:sp modelId="{F9CF53CF-B1BE-4B7A-99BA-D801CF2C28CF}">
      <dsp:nvSpPr>
        <dsp:cNvPr id="0" name=""/>
        <dsp:cNvSpPr/>
      </dsp:nvSpPr>
      <dsp:spPr>
        <a:xfrm>
          <a:off x="9585235" y="298470"/>
          <a:ext cx="1116633" cy="865037"/>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pt-BR" sz="2600" kern="1200"/>
        </a:p>
      </dsp:txBody>
      <dsp:txXfrm>
        <a:off x="9585235" y="471477"/>
        <a:ext cx="857122" cy="519023"/>
      </dsp:txXfrm>
    </dsp:sp>
    <dsp:sp modelId="{BDC5EE0C-E5E5-4C1E-9557-52E3776777FF}">
      <dsp:nvSpPr>
        <dsp:cNvPr id="0" name=""/>
        <dsp:cNvSpPr/>
      </dsp:nvSpPr>
      <dsp:spPr>
        <a:xfrm>
          <a:off x="11165377" y="84156"/>
          <a:ext cx="3474450" cy="1940498"/>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125730" numCol="1" spcCol="1270" anchor="t" anchorCtr="0">
          <a:noAutofit/>
        </a:bodyPr>
        <a:lstStyle/>
        <a:p>
          <a:pPr marL="0" lvl="0" indent="0" algn="l" defTabSz="1466850" rtl="0">
            <a:lnSpc>
              <a:spcPct val="90000"/>
            </a:lnSpc>
            <a:spcBef>
              <a:spcPct val="0"/>
            </a:spcBef>
            <a:spcAft>
              <a:spcPct val="35000"/>
            </a:spcAft>
            <a:buNone/>
          </a:pPr>
          <a:r>
            <a:rPr lang="pt-BR" sz="3300" kern="1200"/>
            <a:t>Indicação da Emenda</a:t>
          </a:r>
        </a:p>
      </dsp:txBody>
      <dsp:txXfrm>
        <a:off x="11165377" y="84156"/>
        <a:ext cx="3474450" cy="1293665"/>
      </dsp:txXfrm>
    </dsp:sp>
    <dsp:sp modelId="{1CECB3FA-4FE5-4E70-89C5-DDF33A89AA2C}">
      <dsp:nvSpPr>
        <dsp:cNvPr id="0" name=""/>
        <dsp:cNvSpPr/>
      </dsp:nvSpPr>
      <dsp:spPr>
        <a:xfrm>
          <a:off x="11877012" y="1377822"/>
          <a:ext cx="3474450" cy="563279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34696" tIns="234696" rIns="234696" bIns="234696" numCol="1" spcCol="1270" anchor="t" anchorCtr="0">
          <a:noAutofit/>
        </a:bodyPr>
        <a:lstStyle/>
        <a:p>
          <a:pPr marL="285750" lvl="1" indent="-285750" algn="l" defTabSz="1466850" rtl="0">
            <a:lnSpc>
              <a:spcPct val="90000"/>
            </a:lnSpc>
            <a:spcBef>
              <a:spcPct val="0"/>
            </a:spcBef>
            <a:spcAft>
              <a:spcPct val="15000"/>
            </a:spcAft>
            <a:buChar char="•"/>
          </a:pPr>
          <a:endParaRPr lang="pt-BR" sz="3300" kern="1200">
            <a:latin typeface="Calibri Light" panose="020F0302020204030204"/>
          </a:endParaRPr>
        </a:p>
        <a:p>
          <a:pPr marL="285750" lvl="1" indent="-285750" algn="l" defTabSz="1466850">
            <a:lnSpc>
              <a:spcPct val="90000"/>
            </a:lnSpc>
            <a:spcBef>
              <a:spcPct val="0"/>
            </a:spcBef>
            <a:spcAft>
              <a:spcPct val="15000"/>
            </a:spcAft>
            <a:buChar char="•"/>
          </a:pPr>
          <a:r>
            <a:rPr lang="pt-BR" sz="3300" kern="1200"/>
            <a:t> No </a:t>
          </a:r>
          <a:r>
            <a:rPr lang="pt-BR" sz="3300" kern="1200" err="1"/>
            <a:t>Sigcon</a:t>
          </a:r>
          <a:r>
            <a:rPr lang="pt-BR" sz="3300" kern="1200"/>
            <a:t>-MG</a:t>
          </a:r>
          <a:r>
            <a:rPr lang="pt-BR" sz="3300" kern="1200">
              <a:latin typeface="Calibri Light" panose="020F0302020204030204"/>
            </a:rPr>
            <a:t>;</a:t>
          </a:r>
          <a:endParaRPr lang="pt-BR" sz="3300" kern="1200"/>
        </a:p>
        <a:p>
          <a:pPr marL="285750" lvl="1" indent="-285750" algn="l" defTabSz="1466850">
            <a:lnSpc>
              <a:spcPct val="90000"/>
            </a:lnSpc>
            <a:spcBef>
              <a:spcPct val="0"/>
            </a:spcBef>
            <a:spcAft>
              <a:spcPct val="15000"/>
            </a:spcAft>
            <a:buChar char="•"/>
          </a:pPr>
          <a:endParaRPr lang="pt-BR" sz="3300" kern="1200">
            <a:latin typeface="Calibri Light" panose="020F0302020204030204"/>
          </a:endParaRPr>
        </a:p>
        <a:p>
          <a:pPr marL="285750" lvl="1" indent="-285750" algn="l" defTabSz="1466850" rtl="0">
            <a:lnSpc>
              <a:spcPct val="90000"/>
            </a:lnSpc>
            <a:spcBef>
              <a:spcPct val="0"/>
            </a:spcBef>
            <a:spcAft>
              <a:spcPct val="15000"/>
            </a:spcAft>
            <a:buChar char="•"/>
          </a:pPr>
          <a:r>
            <a:rPr lang="pt-BR" sz="3300" kern="1200">
              <a:latin typeface="Calibri Light" panose="020F0302020204030204"/>
            </a:rPr>
            <a:t> </a:t>
          </a:r>
          <a:r>
            <a:rPr lang="pt-BR" sz="3300" kern="1200"/>
            <a:t>Forma de execução, beneficiário, valor, descrição do objeto</a:t>
          </a:r>
          <a:r>
            <a:rPr lang="pt-BR" sz="3300" kern="1200">
              <a:latin typeface="Calibri Light" panose="020F0302020204030204"/>
            </a:rPr>
            <a:t>.</a:t>
          </a:r>
          <a:endParaRPr lang="pt-BR" sz="3300" kern="1200"/>
        </a:p>
      </dsp:txBody>
      <dsp:txXfrm>
        <a:off x="11978775" y="1479585"/>
        <a:ext cx="3270924" cy="5429264"/>
      </dsp:txXfrm>
    </dsp:sp>
    <dsp:sp modelId="{A78B937B-F0C1-4E3D-8AFE-269F3E989876}">
      <dsp:nvSpPr>
        <dsp:cNvPr id="0" name=""/>
        <dsp:cNvSpPr/>
      </dsp:nvSpPr>
      <dsp:spPr>
        <a:xfrm>
          <a:off x="15166542" y="298470"/>
          <a:ext cx="1116633" cy="865037"/>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pt-BR" sz="2600" kern="1200"/>
        </a:p>
      </dsp:txBody>
      <dsp:txXfrm>
        <a:off x="15166542" y="471477"/>
        <a:ext cx="857122" cy="519023"/>
      </dsp:txXfrm>
    </dsp:sp>
    <dsp:sp modelId="{89FDC970-48E3-4326-A336-8F18DB5B3D2C}">
      <dsp:nvSpPr>
        <dsp:cNvPr id="0" name=""/>
        <dsp:cNvSpPr/>
      </dsp:nvSpPr>
      <dsp:spPr>
        <a:xfrm>
          <a:off x="16746684" y="84156"/>
          <a:ext cx="3474450" cy="1940498"/>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125730" numCol="1" spcCol="1270" anchor="t" anchorCtr="0">
          <a:noAutofit/>
        </a:bodyPr>
        <a:lstStyle/>
        <a:p>
          <a:pPr marL="0" lvl="0" indent="0" algn="l" defTabSz="1466850" rtl="0">
            <a:lnSpc>
              <a:spcPct val="90000"/>
            </a:lnSpc>
            <a:spcBef>
              <a:spcPct val="0"/>
            </a:spcBef>
            <a:spcAft>
              <a:spcPct val="35000"/>
            </a:spcAft>
            <a:buNone/>
          </a:pPr>
          <a:r>
            <a:rPr lang="pt-BR" sz="3300" kern="1200"/>
            <a:t>Análise de Indicação</a:t>
          </a:r>
        </a:p>
      </dsp:txBody>
      <dsp:txXfrm>
        <a:off x="16746684" y="84156"/>
        <a:ext cx="3474450" cy="1293665"/>
      </dsp:txXfrm>
    </dsp:sp>
    <dsp:sp modelId="{0E91BF99-7BF3-4BD4-BCF5-58913ABD287C}">
      <dsp:nvSpPr>
        <dsp:cNvPr id="0" name=""/>
        <dsp:cNvSpPr/>
      </dsp:nvSpPr>
      <dsp:spPr>
        <a:xfrm>
          <a:off x="17458318" y="1377822"/>
          <a:ext cx="3474450" cy="563279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34696" tIns="234696" rIns="234696" bIns="234696" numCol="1" spcCol="1270" anchor="t" anchorCtr="0">
          <a:noAutofit/>
        </a:bodyPr>
        <a:lstStyle/>
        <a:p>
          <a:pPr marL="285750" lvl="1" indent="-285750" algn="l" defTabSz="1466850" rtl="0">
            <a:lnSpc>
              <a:spcPct val="90000"/>
            </a:lnSpc>
            <a:spcBef>
              <a:spcPct val="0"/>
            </a:spcBef>
            <a:spcAft>
              <a:spcPct val="15000"/>
            </a:spcAft>
            <a:buChar char="•"/>
          </a:pPr>
          <a:endParaRPr lang="pt-BR" sz="3300" kern="1200">
            <a:latin typeface="Calibri Light" panose="020F0302020204030204"/>
          </a:endParaRPr>
        </a:p>
        <a:p>
          <a:pPr marL="285750" lvl="1" indent="-285750" algn="l" defTabSz="1466850" rtl="0">
            <a:lnSpc>
              <a:spcPct val="90000"/>
            </a:lnSpc>
            <a:spcBef>
              <a:spcPct val="0"/>
            </a:spcBef>
            <a:spcAft>
              <a:spcPct val="15000"/>
            </a:spcAft>
            <a:buChar char="•"/>
          </a:pPr>
          <a:r>
            <a:rPr lang="pt-BR" sz="3300" kern="1200">
              <a:latin typeface="Calibri Light" panose="020F0302020204030204"/>
            </a:rPr>
            <a:t> </a:t>
          </a:r>
          <a:r>
            <a:rPr lang="pt-BR" sz="3300" kern="1200"/>
            <a:t>Pelo Poder Executivo</a:t>
          </a:r>
          <a:r>
            <a:rPr lang="pt-BR" sz="3300" kern="1200">
              <a:latin typeface="Calibri Light" panose="020F0302020204030204"/>
            </a:rPr>
            <a:t>;</a:t>
          </a:r>
          <a:endParaRPr lang="pt-BR" sz="3300" kern="1200"/>
        </a:p>
        <a:p>
          <a:pPr marL="285750" lvl="1" indent="-285750" algn="l" defTabSz="1466850">
            <a:lnSpc>
              <a:spcPct val="90000"/>
            </a:lnSpc>
            <a:spcBef>
              <a:spcPct val="0"/>
            </a:spcBef>
            <a:spcAft>
              <a:spcPct val="15000"/>
            </a:spcAft>
            <a:buChar char="•"/>
          </a:pPr>
          <a:endParaRPr lang="pt-BR" sz="3300" kern="1200">
            <a:latin typeface="Calibri Light" panose="020F0302020204030204"/>
          </a:endParaRPr>
        </a:p>
        <a:p>
          <a:pPr marL="285750" lvl="1" indent="-285750" algn="l" defTabSz="1466850" rtl="0">
            <a:lnSpc>
              <a:spcPct val="90000"/>
            </a:lnSpc>
            <a:spcBef>
              <a:spcPct val="0"/>
            </a:spcBef>
            <a:spcAft>
              <a:spcPct val="15000"/>
            </a:spcAft>
            <a:buChar char="•"/>
          </a:pPr>
          <a:r>
            <a:rPr lang="pt-BR" sz="3300" kern="1200">
              <a:latin typeface="Calibri Light" panose="020F0302020204030204"/>
            </a:rPr>
            <a:t> </a:t>
          </a:r>
          <a:r>
            <a:rPr lang="pt-BR" sz="3300" kern="1200"/>
            <a:t>Verificação de viabilidade</a:t>
          </a:r>
          <a:r>
            <a:rPr lang="pt-BR" sz="3300" kern="1200">
              <a:latin typeface="Calibri Light" panose="020F0302020204030204"/>
            </a:rPr>
            <a:t>;</a:t>
          </a:r>
          <a:endParaRPr lang="pt-BR" sz="3300" kern="1200"/>
        </a:p>
        <a:p>
          <a:pPr marL="285750" lvl="1" indent="-285750" algn="l" defTabSz="1466850">
            <a:lnSpc>
              <a:spcPct val="90000"/>
            </a:lnSpc>
            <a:spcBef>
              <a:spcPct val="0"/>
            </a:spcBef>
            <a:spcAft>
              <a:spcPct val="15000"/>
            </a:spcAft>
            <a:buChar char="•"/>
          </a:pPr>
          <a:endParaRPr lang="pt-BR" sz="3300" kern="1200">
            <a:latin typeface="Calibri Light" panose="020F0302020204030204"/>
          </a:endParaRPr>
        </a:p>
        <a:p>
          <a:pPr marL="285750" lvl="1" indent="-285750" algn="l" defTabSz="1466850" rtl="0">
            <a:lnSpc>
              <a:spcPct val="90000"/>
            </a:lnSpc>
            <a:spcBef>
              <a:spcPct val="0"/>
            </a:spcBef>
            <a:spcAft>
              <a:spcPct val="15000"/>
            </a:spcAft>
            <a:buChar char="•"/>
          </a:pPr>
          <a:r>
            <a:rPr lang="pt-BR" sz="3300" kern="1200">
              <a:latin typeface="Calibri Light" panose="020F0302020204030204"/>
            </a:rPr>
            <a:t> </a:t>
          </a:r>
          <a:r>
            <a:rPr lang="pt-BR" sz="3300" kern="1200"/>
            <a:t>Aprovação ou Impedimento</a:t>
          </a:r>
          <a:r>
            <a:rPr lang="pt-BR" sz="3300" kern="1200">
              <a:latin typeface="Calibri Light" panose="020F0302020204030204"/>
            </a:rPr>
            <a:t>.</a:t>
          </a:r>
          <a:endParaRPr lang="pt-BR" sz="3300" kern="1200"/>
        </a:p>
      </dsp:txBody>
      <dsp:txXfrm>
        <a:off x="17560081" y="1479585"/>
        <a:ext cx="3270924" cy="54292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2E5B38-9322-4CB4-BFBD-7B66B7D0273F}">
      <dsp:nvSpPr>
        <dsp:cNvPr id="0" name=""/>
        <dsp:cNvSpPr/>
      </dsp:nvSpPr>
      <dsp:spPr>
        <a:xfrm>
          <a:off x="7123" y="42899"/>
          <a:ext cx="3238875" cy="176126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114300" numCol="1" spcCol="1270" anchor="t" anchorCtr="0">
          <a:noAutofit/>
        </a:bodyPr>
        <a:lstStyle/>
        <a:p>
          <a:pPr marL="0" lvl="0" indent="0" algn="l" defTabSz="1333500">
            <a:lnSpc>
              <a:spcPct val="90000"/>
            </a:lnSpc>
            <a:spcBef>
              <a:spcPct val="0"/>
            </a:spcBef>
            <a:spcAft>
              <a:spcPct val="35000"/>
            </a:spcAft>
            <a:buNone/>
          </a:pPr>
          <a:r>
            <a:rPr lang="pt-BR" sz="3000" kern="1200"/>
            <a:t>Entrega de Documentação</a:t>
          </a:r>
        </a:p>
      </dsp:txBody>
      <dsp:txXfrm>
        <a:off x="7123" y="42899"/>
        <a:ext cx="3238875" cy="1174176"/>
      </dsp:txXfrm>
    </dsp:sp>
    <dsp:sp modelId="{B66D0822-F3A4-439D-80D4-8E62E260D9FD}">
      <dsp:nvSpPr>
        <dsp:cNvPr id="0" name=""/>
        <dsp:cNvSpPr/>
      </dsp:nvSpPr>
      <dsp:spPr>
        <a:xfrm>
          <a:off x="670507" y="1217076"/>
          <a:ext cx="3238875" cy="611887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13360" bIns="213360" numCol="1" spcCol="1270" anchor="t" anchorCtr="0">
          <a:noAutofit/>
        </a:bodyPr>
        <a:lstStyle/>
        <a:p>
          <a:pPr marL="285750" lvl="1" indent="-285750" algn="l" defTabSz="1333500" rtl="0">
            <a:lnSpc>
              <a:spcPct val="90000"/>
            </a:lnSpc>
            <a:spcBef>
              <a:spcPct val="0"/>
            </a:spcBef>
            <a:spcAft>
              <a:spcPct val="15000"/>
            </a:spcAft>
            <a:buChar char="•"/>
          </a:pPr>
          <a:endParaRPr lang="pt-BR" sz="3000" kern="1200"/>
        </a:p>
        <a:p>
          <a:pPr marL="285750" lvl="1" indent="-285750" algn="l" defTabSz="1333500">
            <a:lnSpc>
              <a:spcPct val="90000"/>
            </a:lnSpc>
            <a:spcBef>
              <a:spcPct val="0"/>
            </a:spcBef>
            <a:spcAft>
              <a:spcPct val="15000"/>
            </a:spcAft>
            <a:buChar char="•"/>
          </a:pPr>
          <a:r>
            <a:rPr lang="pt-BR" sz="3000" kern="1200"/>
            <a:t> Convênios/ Parcerias;</a:t>
          </a:r>
        </a:p>
        <a:p>
          <a:pPr marL="285750" lvl="1" indent="-285750" algn="l" defTabSz="1333500">
            <a:lnSpc>
              <a:spcPct val="90000"/>
            </a:lnSpc>
            <a:spcBef>
              <a:spcPct val="0"/>
            </a:spcBef>
            <a:spcAft>
              <a:spcPct val="15000"/>
            </a:spcAft>
            <a:buChar char="•"/>
          </a:pPr>
          <a:endParaRPr lang="pt-BR" sz="3000" kern="1200">
            <a:latin typeface="Calibri Light" panose="020F0302020204030204"/>
          </a:endParaRPr>
        </a:p>
        <a:p>
          <a:pPr marL="285750" lvl="1" indent="-285750" algn="l" defTabSz="1333500">
            <a:lnSpc>
              <a:spcPct val="90000"/>
            </a:lnSpc>
            <a:spcBef>
              <a:spcPct val="0"/>
            </a:spcBef>
            <a:spcAft>
              <a:spcPct val="15000"/>
            </a:spcAft>
            <a:buChar char="•"/>
          </a:pPr>
          <a:r>
            <a:rPr lang="pt-BR" sz="3000" kern="1200"/>
            <a:t> Caixa Escolar;</a:t>
          </a:r>
        </a:p>
        <a:p>
          <a:pPr marL="285750" lvl="1" indent="-285750" algn="l" defTabSz="1333500">
            <a:lnSpc>
              <a:spcPct val="90000"/>
            </a:lnSpc>
            <a:spcBef>
              <a:spcPct val="0"/>
            </a:spcBef>
            <a:spcAft>
              <a:spcPct val="15000"/>
            </a:spcAft>
            <a:buChar char="•"/>
          </a:pPr>
          <a:endParaRPr lang="pt-BR" sz="3000" kern="1200">
            <a:latin typeface="Calibri Light" panose="020F0302020204030204"/>
          </a:endParaRPr>
        </a:p>
        <a:p>
          <a:pPr marL="285750" lvl="1" indent="-285750" algn="l" defTabSz="1333500">
            <a:lnSpc>
              <a:spcPct val="90000"/>
            </a:lnSpc>
            <a:spcBef>
              <a:spcPct val="0"/>
            </a:spcBef>
            <a:spcAft>
              <a:spcPct val="15000"/>
            </a:spcAft>
            <a:buChar char="•"/>
          </a:pPr>
          <a:r>
            <a:rPr lang="pt-BR" sz="3000" kern="1200"/>
            <a:t> Doações;</a:t>
          </a:r>
        </a:p>
        <a:p>
          <a:pPr marL="285750" lvl="1" indent="-285750" algn="l" defTabSz="1333500">
            <a:lnSpc>
              <a:spcPct val="90000"/>
            </a:lnSpc>
            <a:spcBef>
              <a:spcPct val="0"/>
            </a:spcBef>
            <a:spcAft>
              <a:spcPct val="15000"/>
            </a:spcAft>
            <a:buChar char="•"/>
          </a:pPr>
          <a:endParaRPr lang="pt-BR" sz="3000" kern="1200">
            <a:latin typeface="Calibri Light" panose="020F0302020204030204"/>
          </a:endParaRPr>
        </a:p>
        <a:p>
          <a:pPr marL="285750" lvl="1" indent="-285750" algn="l" defTabSz="1333500">
            <a:lnSpc>
              <a:spcPct val="90000"/>
            </a:lnSpc>
            <a:spcBef>
              <a:spcPct val="0"/>
            </a:spcBef>
            <a:spcAft>
              <a:spcPct val="15000"/>
            </a:spcAft>
            <a:buChar char="•"/>
          </a:pPr>
          <a:r>
            <a:rPr lang="pt-BR" sz="3000" kern="1200"/>
            <a:t> </a:t>
          </a:r>
          <a:r>
            <a:rPr lang="pt-BR" sz="3000" kern="1200" err="1"/>
            <a:t>Transf</a:t>
          </a:r>
          <a:r>
            <a:rPr lang="pt-BR" sz="3000" kern="1200"/>
            <a:t>. Fundo a Fundo</a:t>
          </a:r>
          <a:r>
            <a:rPr lang="pt-BR" sz="3000" kern="1200">
              <a:latin typeface="Calibri Light" panose="020F0302020204030204"/>
            </a:rPr>
            <a:t>.</a:t>
          </a:r>
          <a:endParaRPr lang="pt-BR" sz="3000" kern="1200"/>
        </a:p>
      </dsp:txBody>
      <dsp:txXfrm>
        <a:off x="765370" y="1311939"/>
        <a:ext cx="3049149" cy="5929149"/>
      </dsp:txXfrm>
    </dsp:sp>
    <dsp:sp modelId="{6528F44A-2521-4A7C-B43B-CE91D22991C8}">
      <dsp:nvSpPr>
        <dsp:cNvPr id="0" name=""/>
        <dsp:cNvSpPr/>
      </dsp:nvSpPr>
      <dsp:spPr>
        <a:xfrm>
          <a:off x="3737001" y="226794"/>
          <a:ext cx="1040924" cy="8063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pt-BR" sz="2400" kern="1200"/>
        </a:p>
      </dsp:txBody>
      <dsp:txXfrm>
        <a:off x="3737001" y="388071"/>
        <a:ext cx="799008" cy="483832"/>
      </dsp:txXfrm>
    </dsp:sp>
    <dsp:sp modelId="{D8381472-EF23-46CD-9BCC-7F96ADAA402E}">
      <dsp:nvSpPr>
        <dsp:cNvPr id="0" name=""/>
        <dsp:cNvSpPr/>
      </dsp:nvSpPr>
      <dsp:spPr>
        <a:xfrm>
          <a:off x="5210006" y="42899"/>
          <a:ext cx="3238875" cy="176126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114300" numCol="1" spcCol="1270" anchor="t" anchorCtr="0">
          <a:noAutofit/>
        </a:bodyPr>
        <a:lstStyle/>
        <a:p>
          <a:pPr marL="0" lvl="0" indent="0" algn="l" defTabSz="1333500">
            <a:lnSpc>
              <a:spcPct val="90000"/>
            </a:lnSpc>
            <a:spcBef>
              <a:spcPct val="0"/>
            </a:spcBef>
            <a:spcAft>
              <a:spcPct val="35000"/>
            </a:spcAft>
            <a:buNone/>
          </a:pPr>
          <a:r>
            <a:rPr lang="pt-BR" sz="3000" kern="1200"/>
            <a:t>Análise de Documentação</a:t>
          </a:r>
        </a:p>
      </dsp:txBody>
      <dsp:txXfrm>
        <a:off x="5210006" y="42899"/>
        <a:ext cx="3238875" cy="1174176"/>
      </dsp:txXfrm>
    </dsp:sp>
    <dsp:sp modelId="{D0582CB1-C3C6-43D4-89DE-C9EDD65A3A0C}">
      <dsp:nvSpPr>
        <dsp:cNvPr id="0" name=""/>
        <dsp:cNvSpPr/>
      </dsp:nvSpPr>
      <dsp:spPr>
        <a:xfrm>
          <a:off x="5873391" y="1217076"/>
          <a:ext cx="3238875" cy="611887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13360" bIns="213360" numCol="1" spcCol="1270" anchor="t" anchorCtr="0">
          <a:noAutofit/>
        </a:bodyPr>
        <a:lstStyle/>
        <a:p>
          <a:pPr marL="285750" lvl="1" indent="-285750" algn="l" defTabSz="1333500" rtl="0">
            <a:lnSpc>
              <a:spcPct val="90000"/>
            </a:lnSpc>
            <a:spcBef>
              <a:spcPct val="0"/>
            </a:spcBef>
            <a:spcAft>
              <a:spcPct val="15000"/>
            </a:spcAft>
            <a:buChar char="•"/>
          </a:pPr>
          <a:endParaRPr lang="pt-BR" sz="3000" kern="1200"/>
        </a:p>
        <a:p>
          <a:pPr marL="285750" lvl="1" indent="-285750" algn="l" defTabSz="1333500" rtl="0">
            <a:lnSpc>
              <a:spcPct val="90000"/>
            </a:lnSpc>
            <a:spcBef>
              <a:spcPct val="0"/>
            </a:spcBef>
            <a:spcAft>
              <a:spcPct val="15000"/>
            </a:spcAft>
            <a:buChar char="•"/>
          </a:pPr>
          <a:r>
            <a:rPr lang="pt-BR" sz="3000" kern="1200"/>
            <a:t> Pelo Poder executivo;</a:t>
          </a:r>
        </a:p>
        <a:p>
          <a:pPr marL="285750" lvl="1" indent="-285750" algn="l" defTabSz="1333500">
            <a:lnSpc>
              <a:spcPct val="90000"/>
            </a:lnSpc>
            <a:spcBef>
              <a:spcPct val="0"/>
            </a:spcBef>
            <a:spcAft>
              <a:spcPct val="15000"/>
            </a:spcAft>
            <a:buChar char="•"/>
          </a:pPr>
          <a:endParaRPr lang="pt-BR" sz="3000" kern="1200">
            <a:latin typeface="Calibri Light" panose="020F0302020204030204"/>
          </a:endParaRPr>
        </a:p>
        <a:p>
          <a:pPr marL="285750" lvl="1" indent="-285750" algn="l" defTabSz="1333500">
            <a:lnSpc>
              <a:spcPct val="90000"/>
            </a:lnSpc>
            <a:spcBef>
              <a:spcPct val="0"/>
            </a:spcBef>
            <a:spcAft>
              <a:spcPct val="15000"/>
            </a:spcAft>
            <a:buChar char="•"/>
          </a:pPr>
          <a:r>
            <a:rPr lang="pt-BR" sz="3000" kern="1200"/>
            <a:t> Pode envolver análise técnica e jurídica</a:t>
          </a:r>
          <a:r>
            <a:rPr lang="pt-BR" sz="3000" kern="1200">
              <a:latin typeface="Calibri Light" panose="020F0302020204030204"/>
            </a:rPr>
            <a:t>.</a:t>
          </a:r>
          <a:endParaRPr lang="pt-BR" sz="3000" kern="1200"/>
        </a:p>
      </dsp:txBody>
      <dsp:txXfrm>
        <a:off x="5968254" y="1311939"/>
        <a:ext cx="3049149" cy="5929149"/>
      </dsp:txXfrm>
    </dsp:sp>
    <dsp:sp modelId="{F9CF53CF-B1BE-4B7A-99BA-D801CF2C28CF}">
      <dsp:nvSpPr>
        <dsp:cNvPr id="0" name=""/>
        <dsp:cNvSpPr/>
      </dsp:nvSpPr>
      <dsp:spPr>
        <a:xfrm>
          <a:off x="8939884" y="226794"/>
          <a:ext cx="1040924" cy="8063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pt-BR" sz="2400" kern="1200"/>
        </a:p>
      </dsp:txBody>
      <dsp:txXfrm>
        <a:off x="8939884" y="388071"/>
        <a:ext cx="799008" cy="483832"/>
      </dsp:txXfrm>
    </dsp:sp>
    <dsp:sp modelId="{BDC5EE0C-E5E5-4C1E-9557-52E3776777FF}">
      <dsp:nvSpPr>
        <dsp:cNvPr id="0" name=""/>
        <dsp:cNvSpPr/>
      </dsp:nvSpPr>
      <dsp:spPr>
        <a:xfrm>
          <a:off x="10412890" y="42899"/>
          <a:ext cx="3238875" cy="176126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114300" numCol="1" spcCol="1270" anchor="t" anchorCtr="0">
          <a:noAutofit/>
        </a:bodyPr>
        <a:lstStyle/>
        <a:p>
          <a:pPr marL="0" lvl="0" indent="0" algn="l" defTabSz="1333500" rtl="0">
            <a:lnSpc>
              <a:spcPct val="90000"/>
            </a:lnSpc>
            <a:spcBef>
              <a:spcPct val="0"/>
            </a:spcBef>
            <a:spcAft>
              <a:spcPct val="35000"/>
            </a:spcAft>
            <a:buNone/>
          </a:pPr>
          <a:r>
            <a:rPr lang="pt-BR" sz="3000" kern="1200"/>
            <a:t> Execução</a:t>
          </a:r>
          <a:r>
            <a:rPr lang="pt-BR" sz="3000" kern="1200">
              <a:latin typeface="Calibri Light" panose="020F0302020204030204"/>
            </a:rPr>
            <a:t> </a:t>
          </a:r>
          <a:r>
            <a:rPr lang="pt-BR" sz="3000" kern="1200"/>
            <a:t>/ Impedimento</a:t>
          </a:r>
        </a:p>
      </dsp:txBody>
      <dsp:txXfrm>
        <a:off x="10412890" y="42899"/>
        <a:ext cx="3238875" cy="1174176"/>
      </dsp:txXfrm>
    </dsp:sp>
    <dsp:sp modelId="{1CECB3FA-4FE5-4E70-89C5-DDF33A89AA2C}">
      <dsp:nvSpPr>
        <dsp:cNvPr id="0" name=""/>
        <dsp:cNvSpPr/>
      </dsp:nvSpPr>
      <dsp:spPr>
        <a:xfrm>
          <a:off x="11076274" y="1217076"/>
          <a:ext cx="3238875" cy="611887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13360" bIns="213360" numCol="1" spcCol="1270" anchor="t" anchorCtr="0">
          <a:noAutofit/>
        </a:bodyPr>
        <a:lstStyle/>
        <a:p>
          <a:pPr marL="285750" lvl="1" indent="-285750" algn="l" defTabSz="1333500" rtl="0">
            <a:lnSpc>
              <a:spcPct val="90000"/>
            </a:lnSpc>
            <a:spcBef>
              <a:spcPct val="0"/>
            </a:spcBef>
            <a:spcAft>
              <a:spcPct val="15000"/>
            </a:spcAft>
            <a:buChar char="•"/>
          </a:pPr>
          <a:endParaRPr lang="pt-BR" sz="3000" kern="1200"/>
        </a:p>
        <a:p>
          <a:pPr marL="285750" lvl="1" indent="-285750" algn="l" defTabSz="1333500">
            <a:lnSpc>
              <a:spcPct val="90000"/>
            </a:lnSpc>
            <a:spcBef>
              <a:spcPct val="0"/>
            </a:spcBef>
            <a:spcAft>
              <a:spcPct val="15000"/>
            </a:spcAft>
            <a:buChar char="•"/>
          </a:pPr>
          <a:r>
            <a:rPr lang="pt-BR" sz="3000" kern="1200"/>
            <a:t> Pelo Poder Executivo;</a:t>
          </a:r>
        </a:p>
        <a:p>
          <a:pPr marL="285750" lvl="1" indent="-285750" algn="l" defTabSz="1333500">
            <a:lnSpc>
              <a:spcPct val="90000"/>
            </a:lnSpc>
            <a:spcBef>
              <a:spcPct val="0"/>
            </a:spcBef>
            <a:spcAft>
              <a:spcPct val="15000"/>
            </a:spcAft>
            <a:buChar char="•"/>
          </a:pPr>
          <a:endParaRPr lang="pt-BR" sz="3000" kern="1200">
            <a:latin typeface="Calibri Light" panose="020F0302020204030204"/>
          </a:endParaRPr>
        </a:p>
        <a:p>
          <a:pPr marL="285750" lvl="1" indent="-285750" algn="l" defTabSz="1333500">
            <a:lnSpc>
              <a:spcPct val="90000"/>
            </a:lnSpc>
            <a:spcBef>
              <a:spcPct val="0"/>
            </a:spcBef>
            <a:spcAft>
              <a:spcPct val="15000"/>
            </a:spcAft>
            <a:buChar char="•"/>
          </a:pPr>
          <a:r>
            <a:rPr lang="pt-BR" sz="3000" kern="1200"/>
            <a:t> A indicação OK deve ser executada até 30/12;</a:t>
          </a:r>
        </a:p>
        <a:p>
          <a:pPr marL="285750" lvl="1" indent="-285750" algn="l" defTabSz="1333500">
            <a:lnSpc>
              <a:spcPct val="90000"/>
            </a:lnSpc>
            <a:spcBef>
              <a:spcPct val="0"/>
            </a:spcBef>
            <a:spcAft>
              <a:spcPct val="15000"/>
            </a:spcAft>
            <a:buChar char="•"/>
          </a:pPr>
          <a:endParaRPr lang="pt-BR" sz="3000" kern="1200">
            <a:latin typeface="Calibri Light" panose="020F0302020204030204"/>
          </a:endParaRPr>
        </a:p>
        <a:p>
          <a:pPr marL="285750" lvl="1" indent="-285750" algn="l" defTabSz="1333500" rtl="0">
            <a:lnSpc>
              <a:spcPct val="90000"/>
            </a:lnSpc>
            <a:spcBef>
              <a:spcPct val="0"/>
            </a:spcBef>
            <a:spcAft>
              <a:spcPct val="15000"/>
            </a:spcAft>
            <a:buChar char="•"/>
          </a:pPr>
          <a:r>
            <a:rPr lang="pt-BR" sz="3000" kern="1200"/>
            <a:t> Impedimentos cadastrados e justificados</a:t>
          </a:r>
          <a:r>
            <a:rPr lang="pt-BR" sz="3000" kern="1200">
              <a:latin typeface="Calibri Light" panose="020F0302020204030204"/>
            </a:rPr>
            <a:t>.</a:t>
          </a:r>
          <a:endParaRPr lang="pt-BR" sz="3000" kern="1200"/>
        </a:p>
      </dsp:txBody>
      <dsp:txXfrm>
        <a:off x="11171137" y="1311939"/>
        <a:ext cx="3049149" cy="59291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2E5B38-9322-4CB4-BFBD-7B66B7D0273F}">
      <dsp:nvSpPr>
        <dsp:cNvPr id="0" name=""/>
        <dsp:cNvSpPr/>
      </dsp:nvSpPr>
      <dsp:spPr>
        <a:xfrm>
          <a:off x="2706" y="1628242"/>
          <a:ext cx="3400814" cy="182133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118110" numCol="1" spcCol="1270" anchor="t" anchorCtr="0">
          <a:noAutofit/>
        </a:bodyPr>
        <a:lstStyle/>
        <a:p>
          <a:pPr marL="0" lvl="0" indent="0" algn="l" defTabSz="1377950" rtl="0">
            <a:lnSpc>
              <a:spcPct val="90000"/>
            </a:lnSpc>
            <a:spcBef>
              <a:spcPct val="0"/>
            </a:spcBef>
            <a:spcAft>
              <a:spcPct val="35000"/>
            </a:spcAft>
            <a:buNone/>
          </a:pPr>
          <a:r>
            <a:rPr lang="pt-BR" sz="3100" kern="1200"/>
            <a:t>Escolha pelo Saneamento</a:t>
          </a:r>
        </a:p>
      </dsp:txBody>
      <dsp:txXfrm>
        <a:off x="2706" y="1628242"/>
        <a:ext cx="3400814" cy="1214223"/>
      </dsp:txXfrm>
    </dsp:sp>
    <dsp:sp modelId="{B66D0822-F3A4-439D-80D4-8E62E260D9FD}">
      <dsp:nvSpPr>
        <dsp:cNvPr id="0" name=""/>
        <dsp:cNvSpPr/>
      </dsp:nvSpPr>
      <dsp:spPr>
        <a:xfrm>
          <a:off x="699258" y="2842465"/>
          <a:ext cx="3400814" cy="634725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220472" rIns="220472" bIns="220472" numCol="1" spcCol="1270" anchor="t" anchorCtr="0">
          <a:noAutofit/>
        </a:bodyPr>
        <a:lstStyle/>
        <a:p>
          <a:pPr marL="285750" lvl="1" indent="-285750" algn="l" defTabSz="1377950" rtl="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No </a:t>
          </a:r>
          <a:r>
            <a:rPr lang="pt-BR" sz="3100" kern="1200" err="1"/>
            <a:t>Sigcon</a:t>
          </a:r>
          <a:r>
            <a:rPr lang="pt-BR" sz="3100" kern="1200"/>
            <a:t>-MG</a:t>
          </a:r>
          <a:r>
            <a:rPr lang="pt-BR" sz="3100" kern="1200">
              <a:latin typeface="Calibri Light" panose="020F0302020204030204"/>
            </a:rPr>
            <a:t>.</a:t>
          </a:r>
          <a:endParaRPr lang="pt-BR" sz="3100" kern="1200"/>
        </a:p>
      </dsp:txBody>
      <dsp:txXfrm>
        <a:off x="798864" y="2942071"/>
        <a:ext cx="3201602" cy="6148038"/>
      </dsp:txXfrm>
    </dsp:sp>
    <dsp:sp modelId="{6528F44A-2521-4A7C-B43B-CE91D22991C8}">
      <dsp:nvSpPr>
        <dsp:cNvPr id="0" name=""/>
        <dsp:cNvSpPr/>
      </dsp:nvSpPr>
      <dsp:spPr>
        <a:xfrm>
          <a:off x="3919071" y="1812001"/>
          <a:ext cx="1092968" cy="84670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pt-BR" sz="2500" kern="1200"/>
        </a:p>
      </dsp:txBody>
      <dsp:txXfrm>
        <a:off x="3919071" y="1981342"/>
        <a:ext cx="838957" cy="508022"/>
      </dsp:txXfrm>
    </dsp:sp>
    <dsp:sp modelId="{D8381472-EF23-46CD-9BCC-7F96ADAA402E}">
      <dsp:nvSpPr>
        <dsp:cNvPr id="0" name=""/>
        <dsp:cNvSpPr/>
      </dsp:nvSpPr>
      <dsp:spPr>
        <a:xfrm>
          <a:off x="5465725" y="1628242"/>
          <a:ext cx="3400814" cy="182133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118110" numCol="1" spcCol="1270" anchor="t" anchorCtr="0">
          <a:noAutofit/>
        </a:bodyPr>
        <a:lstStyle/>
        <a:p>
          <a:pPr marL="0" lvl="0" indent="0" algn="l" defTabSz="1377950" rtl="0">
            <a:lnSpc>
              <a:spcPct val="90000"/>
            </a:lnSpc>
            <a:spcBef>
              <a:spcPct val="0"/>
            </a:spcBef>
            <a:spcAft>
              <a:spcPct val="35000"/>
            </a:spcAft>
            <a:buNone/>
          </a:pPr>
          <a:r>
            <a:rPr lang="pt-BR" sz="3100" kern="1200"/>
            <a:t>Medida Saneadora</a:t>
          </a:r>
        </a:p>
      </dsp:txBody>
      <dsp:txXfrm>
        <a:off x="5465725" y="1628242"/>
        <a:ext cx="3400814" cy="1214223"/>
      </dsp:txXfrm>
    </dsp:sp>
    <dsp:sp modelId="{D0582CB1-C3C6-43D4-89DE-C9EDD65A3A0C}">
      <dsp:nvSpPr>
        <dsp:cNvPr id="0" name=""/>
        <dsp:cNvSpPr/>
      </dsp:nvSpPr>
      <dsp:spPr>
        <a:xfrm>
          <a:off x="6162277" y="2842465"/>
          <a:ext cx="3400814" cy="634725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220472" rIns="220472" bIns="220472" numCol="1" spcCol="1270" anchor="t" anchorCtr="0">
          <a:noAutofit/>
        </a:bodyPr>
        <a:lstStyle/>
        <a:p>
          <a:pPr marL="285750" lvl="1" indent="-285750" algn="l" defTabSz="1377950" rtl="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Preserva</a:t>
          </a:r>
          <a:r>
            <a:rPr lang="pt-BR" sz="3100" kern="1200"/>
            <a:t> a indicação e a dotação orçamentária;</a:t>
          </a:r>
        </a:p>
        <a:p>
          <a:pPr marL="285750" lvl="1" indent="-285750" algn="l" defTabSz="137795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Ajuste de Indicação;</a:t>
          </a:r>
        </a:p>
        <a:p>
          <a:pPr marL="285750" lvl="1" indent="-285750" algn="l" defTabSz="137795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Entrega de documentos</a:t>
          </a:r>
          <a:r>
            <a:rPr lang="pt-BR" sz="3100" kern="1200">
              <a:latin typeface="Calibri Light" panose="020F0302020204030204"/>
            </a:rPr>
            <a:t>.</a:t>
          </a:r>
          <a:endParaRPr lang="pt-BR" sz="3100" kern="1200"/>
        </a:p>
      </dsp:txBody>
      <dsp:txXfrm>
        <a:off x="6261883" y="2942071"/>
        <a:ext cx="3201602" cy="6148038"/>
      </dsp:txXfrm>
    </dsp:sp>
    <dsp:sp modelId="{F9CF53CF-B1BE-4B7A-99BA-D801CF2C28CF}">
      <dsp:nvSpPr>
        <dsp:cNvPr id="0" name=""/>
        <dsp:cNvSpPr/>
      </dsp:nvSpPr>
      <dsp:spPr>
        <a:xfrm>
          <a:off x="9382091" y="1812001"/>
          <a:ext cx="1092968" cy="84670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pt-BR" sz="2500" kern="1200"/>
        </a:p>
      </dsp:txBody>
      <dsp:txXfrm>
        <a:off x="9382091" y="1981342"/>
        <a:ext cx="838957" cy="508022"/>
      </dsp:txXfrm>
    </dsp:sp>
    <dsp:sp modelId="{BDC5EE0C-E5E5-4C1E-9557-52E3776777FF}">
      <dsp:nvSpPr>
        <dsp:cNvPr id="0" name=""/>
        <dsp:cNvSpPr/>
      </dsp:nvSpPr>
      <dsp:spPr>
        <a:xfrm>
          <a:off x="10928744" y="1628242"/>
          <a:ext cx="3400814" cy="182133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118110" numCol="1" spcCol="1270" anchor="t" anchorCtr="0">
          <a:noAutofit/>
        </a:bodyPr>
        <a:lstStyle/>
        <a:p>
          <a:pPr marL="0" lvl="0" indent="0" algn="l" defTabSz="1377950" rtl="0">
            <a:lnSpc>
              <a:spcPct val="90000"/>
            </a:lnSpc>
            <a:spcBef>
              <a:spcPct val="0"/>
            </a:spcBef>
            <a:spcAft>
              <a:spcPct val="35000"/>
            </a:spcAft>
            <a:buNone/>
          </a:pPr>
          <a:r>
            <a:rPr lang="pt-BR" sz="3100" kern="1200"/>
            <a:t>Análise da Medida Saneadora</a:t>
          </a:r>
        </a:p>
      </dsp:txBody>
      <dsp:txXfrm>
        <a:off x="10928744" y="1628242"/>
        <a:ext cx="3400814" cy="1214223"/>
      </dsp:txXfrm>
    </dsp:sp>
    <dsp:sp modelId="{1CECB3FA-4FE5-4E70-89C5-DDF33A89AA2C}">
      <dsp:nvSpPr>
        <dsp:cNvPr id="0" name=""/>
        <dsp:cNvSpPr/>
      </dsp:nvSpPr>
      <dsp:spPr>
        <a:xfrm>
          <a:off x="11625297" y="2842465"/>
          <a:ext cx="3400814" cy="634725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220472" rIns="220472" bIns="220472" numCol="1" spcCol="1270" anchor="t" anchorCtr="0">
          <a:noAutofit/>
        </a:bodyPr>
        <a:lstStyle/>
        <a:p>
          <a:pPr marL="285750" lvl="1" indent="-285750" algn="l" defTabSz="1377950" rtl="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Pelo Poder Executivo</a:t>
          </a:r>
          <a:r>
            <a:rPr lang="pt-BR" sz="3100" kern="1200">
              <a:latin typeface="Calibri Light" panose="020F0302020204030204"/>
            </a:rPr>
            <a:t>.</a:t>
          </a:r>
          <a:endParaRPr lang="pt-BR" sz="3100" kern="1200"/>
        </a:p>
      </dsp:txBody>
      <dsp:txXfrm>
        <a:off x="11724903" y="2942071"/>
        <a:ext cx="3201602" cy="6148038"/>
      </dsp:txXfrm>
    </dsp:sp>
    <dsp:sp modelId="{A78B937B-F0C1-4E3D-8AFE-269F3E989876}">
      <dsp:nvSpPr>
        <dsp:cNvPr id="0" name=""/>
        <dsp:cNvSpPr/>
      </dsp:nvSpPr>
      <dsp:spPr>
        <a:xfrm>
          <a:off x="14845110" y="1812001"/>
          <a:ext cx="1092968" cy="84670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pt-BR" sz="2500" kern="1200"/>
        </a:p>
      </dsp:txBody>
      <dsp:txXfrm>
        <a:off x="14845110" y="1981342"/>
        <a:ext cx="838957" cy="508022"/>
      </dsp:txXfrm>
    </dsp:sp>
    <dsp:sp modelId="{89FDC970-48E3-4326-A336-8F18DB5B3D2C}">
      <dsp:nvSpPr>
        <dsp:cNvPr id="0" name=""/>
        <dsp:cNvSpPr/>
      </dsp:nvSpPr>
      <dsp:spPr>
        <a:xfrm>
          <a:off x="16391763" y="1628242"/>
          <a:ext cx="3400814" cy="182133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118110" numCol="1" spcCol="1270" anchor="t" anchorCtr="0">
          <a:noAutofit/>
        </a:bodyPr>
        <a:lstStyle/>
        <a:p>
          <a:pPr marL="0" lvl="0" indent="0" algn="l" defTabSz="1377950" rtl="0">
            <a:lnSpc>
              <a:spcPct val="90000"/>
            </a:lnSpc>
            <a:spcBef>
              <a:spcPct val="0"/>
            </a:spcBef>
            <a:spcAft>
              <a:spcPct val="35000"/>
            </a:spcAft>
            <a:buNone/>
          </a:pPr>
          <a:r>
            <a:rPr lang="pt-BR" sz="3100" kern="1200"/>
            <a:t>Execução ou Impedimento</a:t>
          </a:r>
        </a:p>
      </dsp:txBody>
      <dsp:txXfrm>
        <a:off x="16391763" y="1628242"/>
        <a:ext cx="3400814" cy="1214223"/>
      </dsp:txXfrm>
    </dsp:sp>
    <dsp:sp modelId="{0E91BF99-7BF3-4BD4-BCF5-58913ABD287C}">
      <dsp:nvSpPr>
        <dsp:cNvPr id="0" name=""/>
        <dsp:cNvSpPr/>
      </dsp:nvSpPr>
      <dsp:spPr>
        <a:xfrm>
          <a:off x="17088316" y="2842465"/>
          <a:ext cx="3400814" cy="634725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220472" rIns="220472" bIns="220472" numCol="1" spcCol="1270" anchor="t" anchorCtr="0">
          <a:noAutofit/>
        </a:bodyPr>
        <a:lstStyle/>
        <a:p>
          <a:pPr marL="285750" lvl="1" indent="-285750" algn="l" defTabSz="1377950" rtl="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Pelo Poder Executivo;</a:t>
          </a:r>
        </a:p>
        <a:p>
          <a:pPr marL="285750" lvl="1" indent="-285750" algn="l" defTabSz="137795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A indicação OK deve ser executada até 30/12;</a:t>
          </a:r>
          <a:endParaRPr lang="en-US" sz="3100" kern="1200"/>
        </a:p>
        <a:p>
          <a:pPr marL="285750" lvl="1" indent="-285750" algn="l" defTabSz="137795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Impedimentos cadastrados e justificados</a:t>
          </a:r>
          <a:r>
            <a:rPr lang="pt-BR" sz="3100" kern="1200">
              <a:latin typeface="Calibri Light" panose="020F0302020204030204"/>
            </a:rPr>
            <a:t>.</a:t>
          </a:r>
          <a:endParaRPr lang="pt-BR" sz="3100" kern="1200"/>
        </a:p>
      </dsp:txBody>
      <dsp:txXfrm>
        <a:off x="17187922" y="2942071"/>
        <a:ext cx="3201602" cy="61480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2E5B38-9322-4CB4-BFBD-7B66B7D0273F}">
      <dsp:nvSpPr>
        <dsp:cNvPr id="0" name=""/>
        <dsp:cNvSpPr/>
      </dsp:nvSpPr>
      <dsp:spPr>
        <a:xfrm>
          <a:off x="2715" y="209579"/>
          <a:ext cx="3412665" cy="182622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118110" numCol="1" spcCol="1270" anchor="t" anchorCtr="0">
          <a:noAutofit/>
        </a:bodyPr>
        <a:lstStyle/>
        <a:p>
          <a:pPr marL="0" lvl="0" indent="0" algn="l" defTabSz="1377950" rtl="0">
            <a:lnSpc>
              <a:spcPct val="90000"/>
            </a:lnSpc>
            <a:spcBef>
              <a:spcPct val="0"/>
            </a:spcBef>
            <a:spcAft>
              <a:spcPct val="35000"/>
            </a:spcAft>
            <a:buNone/>
          </a:pPr>
          <a:r>
            <a:rPr lang="pt-BR" sz="3100" kern="1200"/>
            <a:t>Escolha pelo Remanejamento</a:t>
          </a:r>
        </a:p>
      </dsp:txBody>
      <dsp:txXfrm>
        <a:off x="2715" y="209579"/>
        <a:ext cx="3412665" cy="1217483"/>
      </dsp:txXfrm>
    </dsp:sp>
    <dsp:sp modelId="{B66D0822-F3A4-439D-80D4-8E62E260D9FD}">
      <dsp:nvSpPr>
        <dsp:cNvPr id="0" name=""/>
        <dsp:cNvSpPr/>
      </dsp:nvSpPr>
      <dsp:spPr>
        <a:xfrm>
          <a:off x="701695" y="1427062"/>
          <a:ext cx="3412665" cy="6232816"/>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220472" rIns="220472" bIns="220472" numCol="1" spcCol="1270" anchor="t" anchorCtr="0">
          <a:noAutofit/>
        </a:bodyPr>
        <a:lstStyle/>
        <a:p>
          <a:pPr marL="285750" lvl="1" indent="-285750" algn="l" defTabSz="1377950" rtl="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No </a:t>
          </a:r>
          <a:r>
            <a:rPr lang="pt-BR" sz="3100" kern="1200" err="1"/>
            <a:t>Sigcon</a:t>
          </a:r>
          <a:r>
            <a:rPr lang="pt-BR" sz="3100" kern="1200"/>
            <a:t>-MG</a:t>
          </a:r>
          <a:r>
            <a:rPr lang="pt-BR" sz="3100" kern="1200">
              <a:latin typeface="Calibri Light" panose="020F0302020204030204"/>
            </a:rPr>
            <a:t>;</a:t>
          </a:r>
          <a:endParaRPr lang="pt-BR" sz="3100" kern="1200"/>
        </a:p>
        <a:p>
          <a:pPr marL="285750" lvl="1" indent="-285750" algn="l" defTabSz="137795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Informa a nova dotação orçamentária (UO, ação, grupo de despesa</a:t>
          </a:r>
          <a:r>
            <a:rPr lang="pt-BR" sz="3100" kern="1200">
              <a:latin typeface="Calibri Light" panose="020F0302020204030204"/>
            </a:rPr>
            <a:t>).</a:t>
          </a:r>
          <a:endParaRPr lang="pt-BR" sz="3100" kern="1200"/>
        </a:p>
      </dsp:txBody>
      <dsp:txXfrm>
        <a:off x="801649" y="1527016"/>
        <a:ext cx="3212757" cy="6032908"/>
      </dsp:txXfrm>
    </dsp:sp>
    <dsp:sp modelId="{6528F44A-2521-4A7C-B43B-CE91D22991C8}">
      <dsp:nvSpPr>
        <dsp:cNvPr id="0" name=""/>
        <dsp:cNvSpPr/>
      </dsp:nvSpPr>
      <dsp:spPr>
        <a:xfrm>
          <a:off x="3932729" y="393493"/>
          <a:ext cx="1096777" cy="849655"/>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pt-BR" sz="2500" kern="1200"/>
        </a:p>
      </dsp:txBody>
      <dsp:txXfrm>
        <a:off x="3932729" y="563424"/>
        <a:ext cx="841881" cy="509793"/>
      </dsp:txXfrm>
    </dsp:sp>
    <dsp:sp modelId="{D8381472-EF23-46CD-9BCC-7F96ADAA402E}">
      <dsp:nvSpPr>
        <dsp:cNvPr id="0" name=""/>
        <dsp:cNvSpPr/>
      </dsp:nvSpPr>
      <dsp:spPr>
        <a:xfrm>
          <a:off x="5484772" y="209579"/>
          <a:ext cx="3412665" cy="182622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118110" numCol="1" spcCol="1270" anchor="t" anchorCtr="0">
          <a:noAutofit/>
        </a:bodyPr>
        <a:lstStyle/>
        <a:p>
          <a:pPr marL="0" lvl="0" indent="0" algn="l" defTabSz="1377950" rtl="0">
            <a:lnSpc>
              <a:spcPct val="90000"/>
            </a:lnSpc>
            <a:spcBef>
              <a:spcPct val="0"/>
            </a:spcBef>
            <a:spcAft>
              <a:spcPct val="35000"/>
            </a:spcAft>
            <a:buNone/>
          </a:pPr>
          <a:r>
            <a:rPr lang="pt-BR" sz="3100" kern="1200"/>
            <a:t>Nova Indicação da Emenda</a:t>
          </a:r>
        </a:p>
      </dsp:txBody>
      <dsp:txXfrm>
        <a:off x="5484772" y="209579"/>
        <a:ext cx="3412665" cy="1217483"/>
      </dsp:txXfrm>
    </dsp:sp>
    <dsp:sp modelId="{D0582CB1-C3C6-43D4-89DE-C9EDD65A3A0C}">
      <dsp:nvSpPr>
        <dsp:cNvPr id="0" name=""/>
        <dsp:cNvSpPr/>
      </dsp:nvSpPr>
      <dsp:spPr>
        <a:xfrm>
          <a:off x="6183752" y="1427062"/>
          <a:ext cx="3412665" cy="6232816"/>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220472" rIns="220472" bIns="220472" numCol="1" spcCol="1270" anchor="t" anchorCtr="0">
          <a:noAutofit/>
        </a:bodyPr>
        <a:lstStyle/>
        <a:p>
          <a:pPr marL="285750" lvl="1" indent="-285750" algn="l" defTabSz="1377950" rtl="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a:lnSpc>
              <a:spcPct val="90000"/>
            </a:lnSpc>
            <a:spcBef>
              <a:spcPct val="0"/>
            </a:spcBef>
            <a:spcAft>
              <a:spcPct val="15000"/>
            </a:spcAft>
            <a:buChar char="•"/>
          </a:pPr>
          <a:r>
            <a:rPr lang="pt-BR" sz="3100" kern="1200"/>
            <a:t> Forma de execução, beneficiário, valor, descrição do objeto;</a:t>
          </a:r>
        </a:p>
        <a:p>
          <a:pPr marL="285750" lvl="1" indent="-285750" algn="l" defTabSz="137795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Análise pelo Poder Executivo</a:t>
          </a:r>
          <a:r>
            <a:rPr lang="pt-BR" sz="3100" kern="1200">
              <a:latin typeface="Calibri Light" panose="020F0302020204030204"/>
            </a:rPr>
            <a:t>.</a:t>
          </a:r>
          <a:endParaRPr lang="pt-BR" sz="3100" kern="1200"/>
        </a:p>
      </dsp:txBody>
      <dsp:txXfrm>
        <a:off x="6283706" y="1527016"/>
        <a:ext cx="3212757" cy="6032908"/>
      </dsp:txXfrm>
    </dsp:sp>
    <dsp:sp modelId="{F9CF53CF-B1BE-4B7A-99BA-D801CF2C28CF}">
      <dsp:nvSpPr>
        <dsp:cNvPr id="0" name=""/>
        <dsp:cNvSpPr/>
      </dsp:nvSpPr>
      <dsp:spPr>
        <a:xfrm>
          <a:off x="9414786" y="393493"/>
          <a:ext cx="1096777" cy="849655"/>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pt-BR" sz="2500" kern="1200"/>
        </a:p>
      </dsp:txBody>
      <dsp:txXfrm>
        <a:off x="9414786" y="563424"/>
        <a:ext cx="841881" cy="509793"/>
      </dsp:txXfrm>
    </dsp:sp>
    <dsp:sp modelId="{89FDC970-48E3-4326-A336-8F18DB5B3D2C}">
      <dsp:nvSpPr>
        <dsp:cNvPr id="0" name=""/>
        <dsp:cNvSpPr/>
      </dsp:nvSpPr>
      <dsp:spPr>
        <a:xfrm>
          <a:off x="10966829" y="209579"/>
          <a:ext cx="3412665" cy="182622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118110" numCol="1" spcCol="1270" anchor="t" anchorCtr="0">
          <a:noAutofit/>
        </a:bodyPr>
        <a:lstStyle/>
        <a:p>
          <a:pPr marL="0" lvl="0" indent="0" algn="l" defTabSz="1377950" rtl="0">
            <a:lnSpc>
              <a:spcPct val="90000"/>
            </a:lnSpc>
            <a:spcBef>
              <a:spcPct val="0"/>
            </a:spcBef>
            <a:spcAft>
              <a:spcPct val="35000"/>
            </a:spcAft>
            <a:buNone/>
          </a:pPr>
          <a:r>
            <a:rPr lang="pt-BR" sz="3100" kern="1200"/>
            <a:t>Entrega de documentação</a:t>
          </a:r>
        </a:p>
      </dsp:txBody>
      <dsp:txXfrm>
        <a:off x="10966829" y="209579"/>
        <a:ext cx="3412665" cy="1217483"/>
      </dsp:txXfrm>
    </dsp:sp>
    <dsp:sp modelId="{0E91BF99-7BF3-4BD4-BCF5-58913ABD287C}">
      <dsp:nvSpPr>
        <dsp:cNvPr id="0" name=""/>
        <dsp:cNvSpPr/>
      </dsp:nvSpPr>
      <dsp:spPr>
        <a:xfrm>
          <a:off x="11665809" y="1427062"/>
          <a:ext cx="3412665" cy="6232816"/>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220472" rIns="220472" bIns="220472" numCol="1" spcCol="1270" anchor="t" anchorCtr="0">
          <a:noAutofit/>
        </a:bodyPr>
        <a:lstStyle/>
        <a:p>
          <a:pPr marL="285750" lvl="1" indent="-285750" algn="l" defTabSz="1377950" rtl="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a:lnSpc>
              <a:spcPct val="90000"/>
            </a:lnSpc>
            <a:spcBef>
              <a:spcPct val="0"/>
            </a:spcBef>
            <a:spcAft>
              <a:spcPct val="15000"/>
            </a:spcAft>
            <a:buChar char="•"/>
          </a:pPr>
          <a:r>
            <a:rPr lang="pt-BR" sz="3100" kern="1200">
              <a:latin typeface="Calibri Light" panose="020F0302020204030204"/>
            </a:rPr>
            <a:t> </a:t>
          </a:r>
          <a:r>
            <a:rPr lang="pt-BR" sz="3100" kern="1200"/>
            <a:t>Análise pelo Poder Executivo</a:t>
          </a:r>
          <a:r>
            <a:rPr lang="pt-BR" sz="3100" kern="1200">
              <a:latin typeface="Calibri Light" panose="020F0302020204030204"/>
            </a:rPr>
            <a:t>;</a:t>
          </a:r>
          <a:endParaRPr lang="pt-BR" sz="3100" kern="1200"/>
        </a:p>
        <a:p>
          <a:pPr marL="285750" lvl="1" indent="-285750" algn="l" defTabSz="137795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Pode envolver análise técnica e jurídica</a:t>
          </a:r>
          <a:r>
            <a:rPr lang="pt-BR" sz="3100" kern="1200">
              <a:latin typeface="Calibri Light" panose="020F0302020204030204"/>
            </a:rPr>
            <a:t>.</a:t>
          </a:r>
          <a:endParaRPr lang="pt-BR" sz="3100" kern="1200"/>
        </a:p>
      </dsp:txBody>
      <dsp:txXfrm>
        <a:off x="11765763" y="1527016"/>
        <a:ext cx="3212757" cy="6032908"/>
      </dsp:txXfrm>
    </dsp:sp>
    <dsp:sp modelId="{C054C097-09AB-4436-943A-7E11E5623BE7}">
      <dsp:nvSpPr>
        <dsp:cNvPr id="0" name=""/>
        <dsp:cNvSpPr/>
      </dsp:nvSpPr>
      <dsp:spPr>
        <a:xfrm>
          <a:off x="14896843" y="393493"/>
          <a:ext cx="1096777" cy="849655"/>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pt-BR" sz="2500" kern="1200"/>
        </a:p>
      </dsp:txBody>
      <dsp:txXfrm>
        <a:off x="14896843" y="563424"/>
        <a:ext cx="841881" cy="509793"/>
      </dsp:txXfrm>
    </dsp:sp>
    <dsp:sp modelId="{9E3876C7-8DBB-4338-A6B3-89F7E39A9D88}">
      <dsp:nvSpPr>
        <dsp:cNvPr id="0" name=""/>
        <dsp:cNvSpPr/>
      </dsp:nvSpPr>
      <dsp:spPr>
        <a:xfrm>
          <a:off x="16448886" y="209579"/>
          <a:ext cx="3412665" cy="182622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118110" numCol="1" spcCol="1270" anchor="t" anchorCtr="0">
          <a:noAutofit/>
        </a:bodyPr>
        <a:lstStyle/>
        <a:p>
          <a:pPr marL="0" lvl="0" indent="0" algn="l" defTabSz="1377950" rtl="0">
            <a:lnSpc>
              <a:spcPct val="90000"/>
            </a:lnSpc>
            <a:spcBef>
              <a:spcPct val="0"/>
            </a:spcBef>
            <a:spcAft>
              <a:spcPct val="35000"/>
            </a:spcAft>
            <a:buNone/>
          </a:pPr>
          <a:r>
            <a:rPr lang="pt-BR" sz="3100" kern="1200"/>
            <a:t>Execução ou Impedimento</a:t>
          </a:r>
        </a:p>
      </dsp:txBody>
      <dsp:txXfrm>
        <a:off x="16448886" y="209579"/>
        <a:ext cx="3412665" cy="1217483"/>
      </dsp:txXfrm>
    </dsp:sp>
    <dsp:sp modelId="{DD2755D5-8FD5-4177-8ACB-2BD2CE52A341}">
      <dsp:nvSpPr>
        <dsp:cNvPr id="0" name=""/>
        <dsp:cNvSpPr/>
      </dsp:nvSpPr>
      <dsp:spPr>
        <a:xfrm>
          <a:off x="17147866" y="1427062"/>
          <a:ext cx="3412665" cy="6232816"/>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220472" rIns="220472" bIns="220472" numCol="1" spcCol="1270" anchor="t" anchorCtr="0">
          <a:noAutofit/>
        </a:bodyPr>
        <a:lstStyle/>
        <a:p>
          <a:pPr marL="285750" lvl="1" indent="-285750" algn="l" defTabSz="1377950" rtl="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a:lnSpc>
              <a:spcPct val="90000"/>
            </a:lnSpc>
            <a:spcBef>
              <a:spcPct val="0"/>
            </a:spcBef>
            <a:spcAft>
              <a:spcPct val="15000"/>
            </a:spcAft>
            <a:buChar char="•"/>
          </a:pPr>
          <a:r>
            <a:rPr lang="pt-BR" sz="3100" kern="1200"/>
            <a:t> Pelo Poder Executivo;</a:t>
          </a:r>
          <a:endParaRPr lang="en-US" sz="3100" kern="1200"/>
        </a:p>
        <a:p>
          <a:pPr marL="285750" lvl="1" indent="-285750" algn="l" defTabSz="137795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A indicação OK deve ser executada até 30/12;</a:t>
          </a:r>
          <a:endParaRPr lang="en-US" sz="3100" kern="1200"/>
        </a:p>
        <a:p>
          <a:pPr marL="285750" lvl="1" indent="-285750" algn="l" defTabSz="1377950">
            <a:lnSpc>
              <a:spcPct val="90000"/>
            </a:lnSpc>
            <a:spcBef>
              <a:spcPct val="0"/>
            </a:spcBef>
            <a:spcAft>
              <a:spcPct val="15000"/>
            </a:spcAft>
            <a:buChar char="•"/>
          </a:pPr>
          <a:endParaRPr lang="pt-BR" sz="3100" kern="1200">
            <a:latin typeface="Calibri Light" panose="020F0302020204030204"/>
          </a:endParaRPr>
        </a:p>
        <a:p>
          <a:pPr marL="285750" lvl="1" indent="-285750" algn="l" defTabSz="1377950" rtl="0">
            <a:lnSpc>
              <a:spcPct val="90000"/>
            </a:lnSpc>
            <a:spcBef>
              <a:spcPct val="0"/>
            </a:spcBef>
            <a:spcAft>
              <a:spcPct val="15000"/>
            </a:spcAft>
            <a:buChar char="•"/>
          </a:pPr>
          <a:r>
            <a:rPr lang="pt-BR" sz="3100" kern="1200">
              <a:latin typeface="Calibri Light" panose="020F0302020204030204"/>
            </a:rPr>
            <a:t> </a:t>
          </a:r>
          <a:r>
            <a:rPr lang="pt-BR" sz="3100" kern="1200"/>
            <a:t>Impedimentos cadastrados e justificados</a:t>
          </a:r>
          <a:r>
            <a:rPr lang="pt-BR" sz="3100" kern="1200">
              <a:latin typeface="Calibri Light" panose="020F0302020204030204"/>
            </a:rPr>
            <a:t>.</a:t>
          </a:r>
          <a:endParaRPr lang="pt-BR" sz="3100" kern="1200"/>
        </a:p>
      </dsp:txBody>
      <dsp:txXfrm>
        <a:off x="17247820" y="1527016"/>
        <a:ext cx="3212757" cy="603290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C5F0B-C83D-4841-8D85-3C0F24E20138}">
      <dsp:nvSpPr>
        <dsp:cNvPr id="0" name=""/>
        <dsp:cNvSpPr/>
      </dsp:nvSpPr>
      <dsp:spPr>
        <a:xfrm>
          <a:off x="27837" y="483393"/>
          <a:ext cx="6572382" cy="1561700"/>
        </a:xfrm>
        <a:prstGeom prst="rect">
          <a:avLst/>
        </a:prstGeom>
        <a:solidFill>
          <a:schemeClr val="tx2"/>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marL="0" lvl="0" indent="0" algn="ctr" defTabSz="1778000">
            <a:lnSpc>
              <a:spcPct val="90000"/>
            </a:lnSpc>
            <a:spcBef>
              <a:spcPct val="0"/>
            </a:spcBef>
            <a:spcAft>
              <a:spcPct val="35000"/>
            </a:spcAft>
            <a:buNone/>
          </a:pPr>
          <a:r>
            <a:rPr lang="pt-BR" sz="4000" b="1" kern="1200">
              <a:latin typeface="Segoe UI" panose="020B0502040204020203" pitchFamily="34" charset="0"/>
              <a:cs typeface="Segoe UI" panose="020B0502040204020203" pitchFamily="34" charset="0"/>
            </a:rPr>
            <a:t>INDICAÇÃO</a:t>
          </a:r>
        </a:p>
      </dsp:txBody>
      <dsp:txXfrm>
        <a:off x="27837" y="483393"/>
        <a:ext cx="6572382" cy="1561700"/>
      </dsp:txXfrm>
    </dsp:sp>
    <dsp:sp modelId="{8E01C492-F550-411D-A17D-80BA31493DD9}">
      <dsp:nvSpPr>
        <dsp:cNvPr id="0" name=""/>
        <dsp:cNvSpPr/>
      </dsp:nvSpPr>
      <dsp:spPr>
        <a:xfrm>
          <a:off x="27837" y="2045094"/>
          <a:ext cx="6572382" cy="60390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84480" bIns="320040" numCol="1" spcCol="1270" anchor="t" anchorCtr="0">
          <a:noAutofit/>
        </a:bodyPr>
        <a:lstStyle/>
        <a:p>
          <a:pPr marL="285750" lvl="1" indent="-285750" algn="ctr" defTabSz="1778000" rtl="0">
            <a:lnSpc>
              <a:spcPct val="90000"/>
            </a:lnSpc>
            <a:spcBef>
              <a:spcPct val="0"/>
            </a:spcBef>
            <a:spcAft>
              <a:spcPct val="15000"/>
            </a:spcAft>
            <a:buChar char="•"/>
          </a:pPr>
          <a:r>
            <a:rPr lang="pt-BR" sz="4000" kern="1200">
              <a:solidFill>
                <a:schemeClr val="tx1"/>
              </a:solidFill>
              <a:latin typeface="Segoe UI" panose="020B0502040204020203" pitchFamily="34" charset="0"/>
              <a:cs typeface="Segoe UI" panose="020B0502040204020203" pitchFamily="34" charset="0"/>
            </a:rPr>
            <a:t>Cadastro do beneficiário, valor, modalidade de transferência, forma de execução, tipo de atendimento ou de aplicação, descrição do objeto e a ordem de prioridade.</a:t>
          </a:r>
        </a:p>
      </dsp:txBody>
      <dsp:txXfrm>
        <a:off x="27837" y="2045094"/>
        <a:ext cx="6572382" cy="6039000"/>
      </dsp:txXfrm>
    </dsp:sp>
    <dsp:sp modelId="{3FC2BB32-031F-4C93-98BD-21CDEB715E87}">
      <dsp:nvSpPr>
        <dsp:cNvPr id="0" name=""/>
        <dsp:cNvSpPr/>
      </dsp:nvSpPr>
      <dsp:spPr>
        <a:xfrm>
          <a:off x="7520353" y="483393"/>
          <a:ext cx="6572382" cy="1561700"/>
        </a:xfrm>
        <a:prstGeom prst="rect">
          <a:avLst/>
        </a:prstGeom>
        <a:solidFill>
          <a:schemeClr val="tx2"/>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marL="0" lvl="0" indent="0" algn="ctr" defTabSz="1778000" rtl="0">
            <a:lnSpc>
              <a:spcPct val="90000"/>
            </a:lnSpc>
            <a:spcBef>
              <a:spcPct val="0"/>
            </a:spcBef>
            <a:spcAft>
              <a:spcPct val="35000"/>
            </a:spcAft>
            <a:buNone/>
          </a:pPr>
          <a:r>
            <a:rPr lang="pt-BR" sz="4000" b="1" kern="1200">
              <a:latin typeface="Segoe UI" panose="020B0502040204020203" pitchFamily="34" charset="0"/>
              <a:cs typeface="Segoe UI" panose="020B0502040204020203" pitchFamily="34" charset="0"/>
            </a:rPr>
            <a:t>REMANEJAMENTO LDO</a:t>
          </a:r>
        </a:p>
      </dsp:txBody>
      <dsp:txXfrm>
        <a:off x="7520353" y="483393"/>
        <a:ext cx="6572382" cy="1561700"/>
      </dsp:txXfrm>
    </dsp:sp>
    <dsp:sp modelId="{47EE5A50-3B13-4D86-810D-0B86EE846E65}">
      <dsp:nvSpPr>
        <dsp:cNvPr id="0" name=""/>
        <dsp:cNvSpPr/>
      </dsp:nvSpPr>
      <dsp:spPr>
        <a:xfrm>
          <a:off x="7520353" y="2045094"/>
          <a:ext cx="6572382" cy="60390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84480" bIns="320040" numCol="1" spcCol="1270" anchor="t" anchorCtr="0">
          <a:noAutofit/>
        </a:bodyPr>
        <a:lstStyle/>
        <a:p>
          <a:pPr marL="285750" lvl="1" indent="-285750" algn="ctr" defTabSz="1778000" rtl="0">
            <a:lnSpc>
              <a:spcPct val="90000"/>
            </a:lnSpc>
            <a:spcBef>
              <a:spcPct val="0"/>
            </a:spcBef>
            <a:spcAft>
              <a:spcPct val="15000"/>
            </a:spcAft>
            <a:buChar char="•"/>
          </a:pPr>
          <a:endParaRPr lang="pt-BR" sz="4000" kern="1200">
            <a:solidFill>
              <a:schemeClr val="tx1"/>
            </a:solidFill>
            <a:latin typeface="Segoe UI" panose="020B0502040204020203" pitchFamily="34" charset="0"/>
            <a:cs typeface="Segoe UI" panose="020B0502040204020203" pitchFamily="34" charset="0"/>
          </a:endParaRPr>
        </a:p>
        <a:p>
          <a:pPr marL="285750" lvl="1" indent="-285750" algn="ctr" defTabSz="1778000" rtl="0">
            <a:lnSpc>
              <a:spcPct val="90000"/>
            </a:lnSpc>
            <a:spcBef>
              <a:spcPct val="0"/>
            </a:spcBef>
            <a:spcAft>
              <a:spcPct val="15000"/>
            </a:spcAft>
            <a:buChar char="•"/>
          </a:pPr>
          <a:r>
            <a:rPr lang="pt-BR" sz="4000" kern="1200">
              <a:solidFill>
                <a:schemeClr val="tx1"/>
              </a:solidFill>
              <a:latin typeface="Segoe UI" panose="020B0502040204020203" pitchFamily="34" charset="0"/>
              <a:cs typeface="Segoe UI" panose="020B0502040204020203" pitchFamily="34" charset="0"/>
            </a:rPr>
            <a:t>Alteração "inicial" de dotação orçamentária prevista na LOA, observadas as restrições da legislação</a:t>
          </a:r>
        </a:p>
      </dsp:txBody>
      <dsp:txXfrm>
        <a:off x="7520353" y="2045094"/>
        <a:ext cx="6572382" cy="6039000"/>
      </dsp:txXfrm>
    </dsp:sp>
    <dsp:sp modelId="{89330783-C998-400E-A5DF-262A4BC0B3BA}">
      <dsp:nvSpPr>
        <dsp:cNvPr id="0" name=""/>
        <dsp:cNvSpPr/>
      </dsp:nvSpPr>
      <dsp:spPr>
        <a:xfrm>
          <a:off x="15012869" y="483393"/>
          <a:ext cx="6572382" cy="1561700"/>
        </a:xfrm>
        <a:prstGeom prst="rect">
          <a:avLst/>
        </a:prstGeom>
        <a:solidFill>
          <a:schemeClr val="tx2"/>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marL="0" lvl="0" indent="0" algn="ctr" defTabSz="1778000" rtl="0">
            <a:lnSpc>
              <a:spcPct val="90000"/>
            </a:lnSpc>
            <a:spcBef>
              <a:spcPct val="0"/>
            </a:spcBef>
            <a:spcAft>
              <a:spcPct val="35000"/>
            </a:spcAft>
            <a:buNone/>
          </a:pPr>
          <a:r>
            <a:rPr lang="pt-BR" sz="4000" b="1" kern="1200">
              <a:latin typeface="Segoe UI" panose="020B0502040204020203" pitchFamily="34" charset="0"/>
              <a:cs typeface="Segoe UI" panose="020B0502040204020203" pitchFamily="34" charset="0"/>
            </a:rPr>
            <a:t>IMPEDIMENTO DE ORDEM TÉCNICA</a:t>
          </a:r>
        </a:p>
      </dsp:txBody>
      <dsp:txXfrm>
        <a:off x="15012869" y="483393"/>
        <a:ext cx="6572382" cy="1561700"/>
      </dsp:txXfrm>
    </dsp:sp>
    <dsp:sp modelId="{AC57A231-7490-4328-B9ED-86439B625FEA}">
      <dsp:nvSpPr>
        <dsp:cNvPr id="0" name=""/>
        <dsp:cNvSpPr/>
      </dsp:nvSpPr>
      <dsp:spPr>
        <a:xfrm>
          <a:off x="15012869" y="2045094"/>
          <a:ext cx="6572382" cy="60390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84480" bIns="320040" numCol="1" spcCol="1270" anchor="t" anchorCtr="0">
          <a:noAutofit/>
        </a:bodyPr>
        <a:lstStyle/>
        <a:p>
          <a:pPr marL="285750" lvl="1" indent="-285750" algn="ctr" defTabSz="1778000" rtl="0">
            <a:lnSpc>
              <a:spcPct val="90000"/>
            </a:lnSpc>
            <a:spcBef>
              <a:spcPct val="0"/>
            </a:spcBef>
            <a:spcAft>
              <a:spcPct val="15000"/>
            </a:spcAft>
            <a:buChar char="•"/>
          </a:pPr>
          <a:endParaRPr lang="pt-BR" sz="4000" kern="1200">
            <a:solidFill>
              <a:schemeClr val="tx1"/>
            </a:solidFill>
            <a:latin typeface="Segoe UI" panose="020B0502040204020203" pitchFamily="34" charset="0"/>
            <a:cs typeface="Segoe UI" panose="020B0502040204020203" pitchFamily="34" charset="0"/>
          </a:endParaRPr>
        </a:p>
        <a:p>
          <a:pPr marL="285750" lvl="1" indent="-285750" algn="ctr" defTabSz="1778000" rtl="0">
            <a:lnSpc>
              <a:spcPct val="90000"/>
            </a:lnSpc>
            <a:spcBef>
              <a:spcPct val="0"/>
            </a:spcBef>
            <a:spcAft>
              <a:spcPct val="15000"/>
            </a:spcAft>
            <a:buChar char="•"/>
          </a:pPr>
          <a:r>
            <a:rPr lang="pt-BR" sz="4000" kern="1200">
              <a:solidFill>
                <a:schemeClr val="tx1"/>
              </a:solidFill>
              <a:latin typeface="Segoe UI" panose="020B0502040204020203" pitchFamily="34" charset="0"/>
              <a:cs typeface="Segoe UI" panose="020B0502040204020203" pitchFamily="34" charset="0"/>
            </a:rPr>
            <a:t>Objeção técnica à execução orçamentária das emendas parlamentares individuais, de bloco ou de bancada.</a:t>
          </a:r>
        </a:p>
      </dsp:txBody>
      <dsp:txXfrm>
        <a:off x="15012869" y="2045094"/>
        <a:ext cx="6572382" cy="6039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C5F0B-C83D-4841-8D85-3C0F24E20138}">
      <dsp:nvSpPr>
        <dsp:cNvPr id="0" name=""/>
        <dsp:cNvSpPr/>
      </dsp:nvSpPr>
      <dsp:spPr>
        <a:xfrm>
          <a:off x="105" y="1518887"/>
          <a:ext cx="10099475" cy="1872000"/>
        </a:xfrm>
        <a:prstGeom prst="rect">
          <a:avLst/>
        </a:prstGeom>
        <a:solidFill>
          <a:schemeClr val="tx2"/>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marL="0" lvl="0" indent="0" algn="ctr" defTabSz="1778000">
            <a:lnSpc>
              <a:spcPct val="90000"/>
            </a:lnSpc>
            <a:spcBef>
              <a:spcPct val="0"/>
            </a:spcBef>
            <a:spcAft>
              <a:spcPct val="35000"/>
            </a:spcAft>
            <a:buNone/>
          </a:pPr>
          <a:r>
            <a:rPr lang="pt-BR" sz="4000" b="1" kern="1200">
              <a:latin typeface="Segoe UI" panose="020B0502040204020203" pitchFamily="34" charset="0"/>
              <a:cs typeface="Segoe UI" panose="020B0502040204020203" pitchFamily="34" charset="0"/>
            </a:rPr>
            <a:t>SANEAMENTO</a:t>
          </a:r>
        </a:p>
      </dsp:txBody>
      <dsp:txXfrm>
        <a:off x="105" y="1518887"/>
        <a:ext cx="10099475" cy="1872000"/>
      </dsp:txXfrm>
    </dsp:sp>
    <dsp:sp modelId="{8E01C492-F550-411D-A17D-80BA31493DD9}">
      <dsp:nvSpPr>
        <dsp:cNvPr id="0" name=""/>
        <dsp:cNvSpPr/>
      </dsp:nvSpPr>
      <dsp:spPr>
        <a:xfrm>
          <a:off x="105" y="3390887"/>
          <a:ext cx="10099475" cy="365771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84480" bIns="320040" numCol="1" spcCol="1270" anchor="t" anchorCtr="0">
          <a:noAutofit/>
        </a:bodyPr>
        <a:lstStyle/>
        <a:p>
          <a:pPr marL="285750" lvl="1" indent="-285750" algn="ctr" defTabSz="1778000" rtl="0">
            <a:lnSpc>
              <a:spcPct val="90000"/>
            </a:lnSpc>
            <a:spcBef>
              <a:spcPct val="0"/>
            </a:spcBef>
            <a:spcAft>
              <a:spcPct val="15000"/>
            </a:spcAft>
            <a:buChar char="•"/>
          </a:pPr>
          <a:r>
            <a:rPr lang="pt-BR" sz="4000" kern="1200">
              <a:solidFill>
                <a:schemeClr val="tx1"/>
              </a:solidFill>
              <a:latin typeface="Segoe UI" panose="020B0502040204020203" pitchFamily="34" charset="0"/>
              <a:cs typeface="Segoe UI" panose="020B0502040204020203" pitchFamily="34" charset="0"/>
            </a:rPr>
            <a:t>Procedimento para superação de impedimento de ordem técnica, mantida a dotação orçamentária e preservada a indicação com seus elementos conforme realizada inicialmente.</a:t>
          </a:r>
        </a:p>
      </dsp:txBody>
      <dsp:txXfrm>
        <a:off x="105" y="3390887"/>
        <a:ext cx="10099475" cy="3657712"/>
      </dsp:txXfrm>
    </dsp:sp>
    <dsp:sp modelId="{3FC2BB32-031F-4C93-98BD-21CDEB715E87}">
      <dsp:nvSpPr>
        <dsp:cNvPr id="0" name=""/>
        <dsp:cNvSpPr/>
      </dsp:nvSpPr>
      <dsp:spPr>
        <a:xfrm>
          <a:off x="11513507" y="1518887"/>
          <a:ext cx="10099475" cy="1872000"/>
        </a:xfrm>
        <a:prstGeom prst="rect">
          <a:avLst/>
        </a:prstGeom>
        <a:solidFill>
          <a:schemeClr val="tx2"/>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marL="0" lvl="0" indent="0" algn="ctr" defTabSz="1778000" rtl="0">
            <a:lnSpc>
              <a:spcPct val="90000"/>
            </a:lnSpc>
            <a:spcBef>
              <a:spcPct val="0"/>
            </a:spcBef>
            <a:spcAft>
              <a:spcPct val="35000"/>
            </a:spcAft>
            <a:buNone/>
          </a:pPr>
          <a:r>
            <a:rPr lang="pt-BR" sz="4000" b="1" kern="1200">
              <a:latin typeface="Segoe UI" panose="020B0502040204020203" pitchFamily="34" charset="0"/>
              <a:cs typeface="Segoe UI" panose="020B0502040204020203" pitchFamily="34" charset="0"/>
            </a:rPr>
            <a:t>REMANEJAMENTO CONSTITUCIONAL</a:t>
          </a:r>
        </a:p>
      </dsp:txBody>
      <dsp:txXfrm>
        <a:off x="11513507" y="1518887"/>
        <a:ext cx="10099475" cy="1872000"/>
      </dsp:txXfrm>
    </dsp:sp>
    <dsp:sp modelId="{47EE5A50-3B13-4D86-810D-0B86EE846E65}">
      <dsp:nvSpPr>
        <dsp:cNvPr id="0" name=""/>
        <dsp:cNvSpPr/>
      </dsp:nvSpPr>
      <dsp:spPr>
        <a:xfrm>
          <a:off x="11513507" y="3390887"/>
          <a:ext cx="10099475" cy="365771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84480" bIns="320040" numCol="1" spcCol="1270" anchor="t" anchorCtr="0">
          <a:noAutofit/>
        </a:bodyPr>
        <a:lstStyle/>
        <a:p>
          <a:pPr marL="285750" lvl="1" indent="-285750" algn="ctr" defTabSz="1778000" rtl="0">
            <a:lnSpc>
              <a:spcPct val="90000"/>
            </a:lnSpc>
            <a:spcBef>
              <a:spcPct val="0"/>
            </a:spcBef>
            <a:spcAft>
              <a:spcPct val="15000"/>
            </a:spcAft>
            <a:buChar char="•"/>
          </a:pPr>
          <a:r>
            <a:rPr lang="pt-BR" sz="4000" kern="1200">
              <a:solidFill>
                <a:schemeClr val="tx1"/>
              </a:solidFill>
              <a:latin typeface="Segoe UI" panose="020B0502040204020203" pitchFamily="34" charset="0"/>
              <a:cs typeface="Segoe UI" panose="020B0502040204020203" pitchFamily="34" charset="0"/>
            </a:rPr>
            <a:t>Procedimento para superação de impedimento com alteração de dotação orçamentária, permitida a alteração livre da UO, e do grupo de despesas, com realização de nova indicação.</a:t>
          </a:r>
        </a:p>
      </dsp:txBody>
      <dsp:txXfrm>
        <a:off x="11513507" y="3390887"/>
        <a:ext cx="10099475" cy="3657712"/>
      </dsp:txXfrm>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33" name="Shape 533"/>
          <p:cNvSpPr>
            <a:spLocks noGrp="1" noRot="1" noChangeAspect="1"/>
          </p:cNvSpPr>
          <p:nvPr>
            <p:ph type="sldImg"/>
          </p:nvPr>
        </p:nvSpPr>
        <p:spPr>
          <a:xfrm>
            <a:off x="1143000" y="685800"/>
            <a:ext cx="4572000" cy="3429000"/>
          </a:xfrm>
          <a:prstGeom prst="rect">
            <a:avLst/>
          </a:prstGeom>
        </p:spPr>
        <p:txBody>
          <a:bodyPr/>
          <a:lstStyle/>
          <a:p>
            <a:endParaRPr/>
          </a:p>
        </p:txBody>
      </p:sp>
      <p:sp>
        <p:nvSpPr>
          <p:cNvPr id="534" name="Shape 534"/>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Shape 755"/>
          <p:cNvSpPr>
            <a:spLocks noGrp="1" noRot="1" noChangeAspect="1"/>
          </p:cNvSpPr>
          <p:nvPr>
            <p:ph type="sldImg"/>
          </p:nvPr>
        </p:nvSpPr>
        <p:spPr>
          <a:xfrm>
            <a:off x="381000" y="685800"/>
            <a:ext cx="6096000" cy="3429000"/>
          </a:xfrm>
          <a:prstGeom prst="rect">
            <a:avLst/>
          </a:prstGeom>
        </p:spPr>
        <p:txBody>
          <a:bodyPr/>
          <a:lstStyle/>
          <a:p>
            <a:endParaRPr/>
          </a:p>
        </p:txBody>
      </p:sp>
      <p:sp>
        <p:nvSpPr>
          <p:cNvPr id="756" name="Shape 756"/>
          <p:cNvSpPr>
            <a:spLocks noGrp="1"/>
          </p:cNvSpPr>
          <p:nvPr>
            <p:ph type="body" sz="quarter" idx="1"/>
          </p:nvPr>
        </p:nvSpPr>
        <p:spPr>
          <a:prstGeom prst="rect">
            <a:avLst/>
          </a:prstGeom>
        </p:spPr>
        <p:txBody>
          <a:bodyPr/>
          <a:lstStyle/>
          <a:p>
            <a:pPr marL="271638" indent="-271638">
              <a:buSzPct val="45000"/>
              <a:buBlip>
                <a:blip r:embed="rId3"/>
              </a:buBlip>
            </a:pPr>
            <a:endParaRPr/>
          </a:p>
          <a:p>
            <a:endParaRPr/>
          </a:p>
        </p:txBody>
      </p:sp>
    </p:spTree>
    <p:extLst>
      <p:ext uri="{BB962C8B-B14F-4D97-AF65-F5344CB8AC3E}">
        <p14:creationId xmlns:p14="http://schemas.microsoft.com/office/powerpoint/2010/main" val="25108825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Shape 755"/>
          <p:cNvSpPr>
            <a:spLocks noGrp="1" noRot="1" noChangeAspect="1"/>
          </p:cNvSpPr>
          <p:nvPr>
            <p:ph type="sldImg"/>
          </p:nvPr>
        </p:nvSpPr>
        <p:spPr>
          <a:xfrm>
            <a:off x="381000" y="685800"/>
            <a:ext cx="6096000" cy="3429000"/>
          </a:xfrm>
          <a:prstGeom prst="rect">
            <a:avLst/>
          </a:prstGeom>
        </p:spPr>
        <p:txBody>
          <a:bodyPr/>
          <a:lstStyle/>
          <a:p>
            <a:endParaRPr/>
          </a:p>
        </p:txBody>
      </p:sp>
      <p:sp>
        <p:nvSpPr>
          <p:cNvPr id="756" name="Shape 756"/>
          <p:cNvSpPr>
            <a:spLocks noGrp="1"/>
          </p:cNvSpPr>
          <p:nvPr>
            <p:ph type="body" sz="quarter" idx="1"/>
          </p:nvPr>
        </p:nvSpPr>
        <p:spPr>
          <a:prstGeom prst="rect">
            <a:avLst/>
          </a:prstGeom>
        </p:spPr>
        <p:txBody>
          <a:bodyPr/>
          <a:lstStyle/>
          <a:p>
            <a:pPr marL="271638" indent="-271638">
              <a:buSzPct val="45000"/>
              <a:buBlip>
                <a:blip r:embed="rId3"/>
              </a:buBlip>
            </a:pPr>
            <a:endParaRPr/>
          </a:p>
          <a:p>
            <a:endParaRPr/>
          </a:p>
        </p:txBody>
      </p:sp>
    </p:spTree>
    <p:extLst>
      <p:ext uri="{BB962C8B-B14F-4D97-AF65-F5344CB8AC3E}">
        <p14:creationId xmlns:p14="http://schemas.microsoft.com/office/powerpoint/2010/main" val="2058729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a:p>
        </p:txBody>
      </p:sp>
    </p:spTree>
    <p:extLst>
      <p:ext uri="{BB962C8B-B14F-4D97-AF65-F5344CB8AC3E}">
        <p14:creationId xmlns:p14="http://schemas.microsoft.com/office/powerpoint/2010/main" val="1932295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a:p>
        </p:txBody>
      </p:sp>
    </p:spTree>
    <p:extLst>
      <p:ext uri="{BB962C8B-B14F-4D97-AF65-F5344CB8AC3E}">
        <p14:creationId xmlns:p14="http://schemas.microsoft.com/office/powerpoint/2010/main" val="32560279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a:p>
        </p:txBody>
      </p:sp>
    </p:spTree>
    <p:extLst>
      <p:ext uri="{BB962C8B-B14F-4D97-AF65-F5344CB8AC3E}">
        <p14:creationId xmlns:p14="http://schemas.microsoft.com/office/powerpoint/2010/main" val="1751201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Shape 755"/>
          <p:cNvSpPr>
            <a:spLocks noGrp="1" noRot="1" noChangeAspect="1"/>
          </p:cNvSpPr>
          <p:nvPr>
            <p:ph type="sldImg"/>
          </p:nvPr>
        </p:nvSpPr>
        <p:spPr>
          <a:xfrm>
            <a:off x="381000" y="685800"/>
            <a:ext cx="6096000" cy="3429000"/>
          </a:xfrm>
          <a:prstGeom prst="rect">
            <a:avLst/>
          </a:prstGeom>
        </p:spPr>
        <p:txBody>
          <a:bodyPr/>
          <a:lstStyle/>
          <a:p>
            <a:endParaRPr/>
          </a:p>
        </p:txBody>
      </p:sp>
      <p:sp>
        <p:nvSpPr>
          <p:cNvPr id="756" name="Shape 756"/>
          <p:cNvSpPr>
            <a:spLocks noGrp="1"/>
          </p:cNvSpPr>
          <p:nvPr>
            <p:ph type="body" sz="quarter" idx="1"/>
          </p:nvPr>
        </p:nvSpPr>
        <p:spPr>
          <a:prstGeom prst="rect">
            <a:avLst/>
          </a:prstGeom>
        </p:spPr>
        <p:txBody>
          <a:bodyPr/>
          <a:lstStyle/>
          <a:p>
            <a:pPr marL="271638" indent="-271638">
              <a:buSzPct val="45000"/>
              <a:buBlip>
                <a:blip r:embed="rId3"/>
              </a:buBlip>
            </a:pPr>
            <a:endParaRPr/>
          </a:p>
          <a:p>
            <a:endParaRPr/>
          </a:p>
        </p:txBody>
      </p:sp>
    </p:spTree>
    <p:extLst>
      <p:ext uri="{BB962C8B-B14F-4D97-AF65-F5344CB8AC3E}">
        <p14:creationId xmlns:p14="http://schemas.microsoft.com/office/powerpoint/2010/main" val="667119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Shape 755"/>
          <p:cNvSpPr>
            <a:spLocks noGrp="1" noRot="1" noChangeAspect="1"/>
          </p:cNvSpPr>
          <p:nvPr>
            <p:ph type="sldImg"/>
          </p:nvPr>
        </p:nvSpPr>
        <p:spPr>
          <a:xfrm>
            <a:off x="381000" y="685800"/>
            <a:ext cx="6096000" cy="3429000"/>
          </a:xfrm>
          <a:prstGeom prst="rect">
            <a:avLst/>
          </a:prstGeom>
        </p:spPr>
        <p:txBody>
          <a:bodyPr/>
          <a:lstStyle/>
          <a:p>
            <a:endParaRPr/>
          </a:p>
        </p:txBody>
      </p:sp>
      <p:sp>
        <p:nvSpPr>
          <p:cNvPr id="756" name="Shape 756"/>
          <p:cNvSpPr>
            <a:spLocks noGrp="1"/>
          </p:cNvSpPr>
          <p:nvPr>
            <p:ph type="body" sz="quarter" idx="1"/>
          </p:nvPr>
        </p:nvSpPr>
        <p:spPr>
          <a:prstGeom prst="rect">
            <a:avLst/>
          </a:prstGeom>
        </p:spPr>
        <p:txBody>
          <a:bodyPr/>
          <a:lstStyle/>
          <a:p>
            <a:pPr marL="271638" indent="-271638">
              <a:buSzPct val="45000"/>
              <a:buBlip>
                <a:blip r:embed="rId3"/>
              </a:buBlip>
            </a:pPr>
            <a:endParaRPr/>
          </a:p>
          <a:p>
            <a:endParaRPr/>
          </a:p>
        </p:txBody>
      </p:sp>
    </p:spTree>
    <p:extLst>
      <p:ext uri="{BB962C8B-B14F-4D97-AF65-F5344CB8AC3E}">
        <p14:creationId xmlns:p14="http://schemas.microsoft.com/office/powerpoint/2010/main" val="34177404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Shape 755"/>
          <p:cNvSpPr>
            <a:spLocks noGrp="1" noRot="1" noChangeAspect="1"/>
          </p:cNvSpPr>
          <p:nvPr>
            <p:ph type="sldImg"/>
          </p:nvPr>
        </p:nvSpPr>
        <p:spPr>
          <a:xfrm>
            <a:off x="381000" y="685800"/>
            <a:ext cx="6096000" cy="3429000"/>
          </a:xfrm>
          <a:prstGeom prst="rect">
            <a:avLst/>
          </a:prstGeom>
        </p:spPr>
        <p:txBody>
          <a:bodyPr/>
          <a:lstStyle/>
          <a:p>
            <a:endParaRPr/>
          </a:p>
        </p:txBody>
      </p:sp>
      <p:sp>
        <p:nvSpPr>
          <p:cNvPr id="756" name="Shape 756"/>
          <p:cNvSpPr>
            <a:spLocks noGrp="1"/>
          </p:cNvSpPr>
          <p:nvPr>
            <p:ph type="body" sz="quarter" idx="1"/>
          </p:nvPr>
        </p:nvSpPr>
        <p:spPr>
          <a:prstGeom prst="rect">
            <a:avLst/>
          </a:prstGeom>
        </p:spPr>
        <p:txBody>
          <a:bodyPr/>
          <a:lstStyle/>
          <a:p>
            <a:pPr marL="271638" indent="-271638">
              <a:buSzPct val="45000"/>
              <a:buBlip>
                <a:blip r:embed="rId3"/>
              </a:buBlip>
            </a:pPr>
            <a:endParaRPr/>
          </a:p>
          <a:p>
            <a:endParaRPr/>
          </a:p>
        </p:txBody>
      </p:sp>
    </p:spTree>
    <p:extLst>
      <p:ext uri="{BB962C8B-B14F-4D97-AF65-F5344CB8AC3E}">
        <p14:creationId xmlns:p14="http://schemas.microsoft.com/office/powerpoint/2010/main" val="3405955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Shape 755"/>
          <p:cNvSpPr>
            <a:spLocks noGrp="1" noRot="1" noChangeAspect="1"/>
          </p:cNvSpPr>
          <p:nvPr>
            <p:ph type="sldImg"/>
          </p:nvPr>
        </p:nvSpPr>
        <p:spPr>
          <a:xfrm>
            <a:off x="381000" y="685800"/>
            <a:ext cx="6096000" cy="3429000"/>
          </a:xfrm>
          <a:prstGeom prst="rect">
            <a:avLst/>
          </a:prstGeom>
        </p:spPr>
        <p:txBody>
          <a:bodyPr/>
          <a:lstStyle/>
          <a:p>
            <a:endParaRPr/>
          </a:p>
        </p:txBody>
      </p:sp>
      <p:sp>
        <p:nvSpPr>
          <p:cNvPr id="756" name="Shape 756"/>
          <p:cNvSpPr>
            <a:spLocks noGrp="1"/>
          </p:cNvSpPr>
          <p:nvPr>
            <p:ph type="body" sz="quarter" idx="1"/>
          </p:nvPr>
        </p:nvSpPr>
        <p:spPr>
          <a:prstGeom prst="rect">
            <a:avLst/>
          </a:prstGeom>
        </p:spPr>
        <p:txBody>
          <a:bodyPr/>
          <a:lstStyle/>
          <a:p>
            <a:pPr marL="271638" indent="-271638">
              <a:buSzPct val="45000"/>
              <a:buBlip>
                <a:blip r:embed="rId3"/>
              </a:buBlip>
            </a:pPr>
            <a:endParaRPr/>
          </a:p>
          <a:p>
            <a:endParaRPr/>
          </a:p>
        </p:txBody>
      </p:sp>
    </p:spTree>
    <p:extLst>
      <p:ext uri="{BB962C8B-B14F-4D97-AF65-F5344CB8AC3E}">
        <p14:creationId xmlns:p14="http://schemas.microsoft.com/office/powerpoint/2010/main" val="14204421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b="0" i="0">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38564540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b="0" i="0">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36169634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a:p>
        </p:txBody>
      </p:sp>
    </p:spTree>
    <p:extLst>
      <p:ext uri="{BB962C8B-B14F-4D97-AF65-F5344CB8AC3E}">
        <p14:creationId xmlns:p14="http://schemas.microsoft.com/office/powerpoint/2010/main" val="93334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Shape 755"/>
          <p:cNvSpPr>
            <a:spLocks noGrp="1" noRot="1" noChangeAspect="1"/>
          </p:cNvSpPr>
          <p:nvPr>
            <p:ph type="sldImg"/>
          </p:nvPr>
        </p:nvSpPr>
        <p:spPr>
          <a:xfrm>
            <a:off x="381000" y="685800"/>
            <a:ext cx="6096000" cy="3429000"/>
          </a:xfrm>
          <a:prstGeom prst="rect">
            <a:avLst/>
          </a:prstGeom>
        </p:spPr>
        <p:txBody>
          <a:bodyPr/>
          <a:lstStyle/>
          <a:p>
            <a:endParaRPr/>
          </a:p>
        </p:txBody>
      </p:sp>
      <p:sp>
        <p:nvSpPr>
          <p:cNvPr id="756" name="Shape 756"/>
          <p:cNvSpPr>
            <a:spLocks noGrp="1"/>
          </p:cNvSpPr>
          <p:nvPr>
            <p:ph type="body" sz="quarter" idx="1"/>
          </p:nvPr>
        </p:nvSpPr>
        <p:spPr>
          <a:prstGeom prst="rect">
            <a:avLst/>
          </a:prstGeom>
        </p:spPr>
        <p:txBody>
          <a:bodyPr/>
          <a:lstStyle/>
          <a:p>
            <a:pPr marL="271638" indent="-271638">
              <a:buSzPct val="45000"/>
              <a:buBlip>
                <a:blip r:embed="rId3"/>
              </a:buBlip>
            </a:pPr>
            <a:endParaRPr/>
          </a:p>
          <a:p>
            <a:endParaRPr/>
          </a:p>
        </p:txBody>
      </p:sp>
    </p:spTree>
    <p:extLst>
      <p:ext uri="{BB962C8B-B14F-4D97-AF65-F5344CB8AC3E}">
        <p14:creationId xmlns:p14="http://schemas.microsoft.com/office/powerpoint/2010/main" val="758231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Shape 755"/>
          <p:cNvSpPr>
            <a:spLocks noGrp="1" noRot="1" noChangeAspect="1"/>
          </p:cNvSpPr>
          <p:nvPr>
            <p:ph type="sldImg"/>
          </p:nvPr>
        </p:nvSpPr>
        <p:spPr>
          <a:xfrm>
            <a:off x="381000" y="685800"/>
            <a:ext cx="6096000" cy="3429000"/>
          </a:xfrm>
          <a:prstGeom prst="rect">
            <a:avLst/>
          </a:prstGeom>
        </p:spPr>
        <p:txBody>
          <a:bodyPr/>
          <a:lstStyle/>
          <a:p>
            <a:endParaRPr/>
          </a:p>
        </p:txBody>
      </p:sp>
      <p:sp>
        <p:nvSpPr>
          <p:cNvPr id="756" name="Shape 756"/>
          <p:cNvSpPr>
            <a:spLocks noGrp="1"/>
          </p:cNvSpPr>
          <p:nvPr>
            <p:ph type="body" sz="quarter" idx="1"/>
          </p:nvPr>
        </p:nvSpPr>
        <p:spPr>
          <a:prstGeom prst="rect">
            <a:avLst/>
          </a:prstGeom>
        </p:spPr>
        <p:txBody>
          <a:bodyPr/>
          <a:lstStyle/>
          <a:p>
            <a:pPr marL="271638" indent="-271638">
              <a:buSzPct val="45000"/>
              <a:buBlip>
                <a:blip r:embed="rId3"/>
              </a:buBlip>
            </a:pPr>
            <a:endParaRPr/>
          </a:p>
          <a:p>
            <a:endParaRPr/>
          </a:p>
        </p:txBody>
      </p:sp>
    </p:spTree>
    <p:extLst>
      <p:ext uri="{BB962C8B-B14F-4D97-AF65-F5344CB8AC3E}">
        <p14:creationId xmlns:p14="http://schemas.microsoft.com/office/powerpoint/2010/main" val="33051339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a:p>
        </p:txBody>
      </p:sp>
    </p:spTree>
    <p:extLst>
      <p:ext uri="{BB962C8B-B14F-4D97-AF65-F5344CB8AC3E}">
        <p14:creationId xmlns:p14="http://schemas.microsoft.com/office/powerpoint/2010/main" val="8205622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a:p>
        </p:txBody>
      </p:sp>
    </p:spTree>
    <p:extLst>
      <p:ext uri="{BB962C8B-B14F-4D97-AF65-F5344CB8AC3E}">
        <p14:creationId xmlns:p14="http://schemas.microsoft.com/office/powerpoint/2010/main" val="1734803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Shape 755"/>
          <p:cNvSpPr>
            <a:spLocks noGrp="1" noRot="1" noChangeAspect="1"/>
          </p:cNvSpPr>
          <p:nvPr>
            <p:ph type="sldImg"/>
          </p:nvPr>
        </p:nvSpPr>
        <p:spPr>
          <a:xfrm>
            <a:off x="381000" y="685800"/>
            <a:ext cx="6096000" cy="3429000"/>
          </a:xfrm>
          <a:prstGeom prst="rect">
            <a:avLst/>
          </a:prstGeom>
        </p:spPr>
        <p:txBody>
          <a:bodyPr/>
          <a:lstStyle/>
          <a:p>
            <a:endParaRPr/>
          </a:p>
        </p:txBody>
      </p:sp>
      <p:sp>
        <p:nvSpPr>
          <p:cNvPr id="756" name="Shape 756"/>
          <p:cNvSpPr>
            <a:spLocks noGrp="1"/>
          </p:cNvSpPr>
          <p:nvPr>
            <p:ph type="body" sz="quarter" idx="1"/>
          </p:nvPr>
        </p:nvSpPr>
        <p:spPr>
          <a:prstGeom prst="rect">
            <a:avLst/>
          </a:prstGeom>
        </p:spPr>
        <p:txBody>
          <a:bodyPr/>
          <a:lstStyle/>
          <a:p>
            <a:pPr marL="271638" indent="-271638">
              <a:buSzPct val="45000"/>
              <a:buBlip>
                <a:blip r:embed="rId3"/>
              </a:buBlip>
            </a:pPr>
            <a:endParaRPr/>
          </a:p>
          <a:p>
            <a:endParaRPr/>
          </a:p>
        </p:txBody>
      </p:sp>
    </p:spTree>
    <p:extLst>
      <p:ext uri="{BB962C8B-B14F-4D97-AF65-F5344CB8AC3E}">
        <p14:creationId xmlns:p14="http://schemas.microsoft.com/office/powerpoint/2010/main" val="31883056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Shape 755"/>
          <p:cNvSpPr>
            <a:spLocks noGrp="1" noRot="1" noChangeAspect="1"/>
          </p:cNvSpPr>
          <p:nvPr>
            <p:ph type="sldImg"/>
          </p:nvPr>
        </p:nvSpPr>
        <p:spPr>
          <a:xfrm>
            <a:off x="381000" y="685800"/>
            <a:ext cx="6096000" cy="3429000"/>
          </a:xfrm>
          <a:prstGeom prst="rect">
            <a:avLst/>
          </a:prstGeom>
        </p:spPr>
        <p:txBody>
          <a:bodyPr/>
          <a:lstStyle/>
          <a:p>
            <a:endParaRPr/>
          </a:p>
        </p:txBody>
      </p:sp>
      <p:sp>
        <p:nvSpPr>
          <p:cNvPr id="756" name="Shape 756"/>
          <p:cNvSpPr>
            <a:spLocks noGrp="1"/>
          </p:cNvSpPr>
          <p:nvPr>
            <p:ph type="body" sz="quarter" idx="1"/>
          </p:nvPr>
        </p:nvSpPr>
        <p:spPr>
          <a:prstGeom prst="rect">
            <a:avLst/>
          </a:prstGeom>
        </p:spPr>
        <p:txBody>
          <a:bodyPr/>
          <a:lstStyle/>
          <a:p>
            <a:pPr marL="271638" indent="-271638">
              <a:buSzPct val="45000"/>
              <a:buBlip>
                <a:blip r:embed="rId3"/>
              </a:buBlip>
            </a:pPr>
            <a:endParaRPr/>
          </a:p>
          <a:p>
            <a:endParaRPr/>
          </a:p>
        </p:txBody>
      </p:sp>
    </p:spTree>
    <p:extLst>
      <p:ext uri="{BB962C8B-B14F-4D97-AF65-F5344CB8AC3E}">
        <p14:creationId xmlns:p14="http://schemas.microsoft.com/office/powerpoint/2010/main" val="23330577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a:p>
        </p:txBody>
      </p:sp>
    </p:spTree>
    <p:extLst>
      <p:ext uri="{BB962C8B-B14F-4D97-AF65-F5344CB8AC3E}">
        <p14:creationId xmlns:p14="http://schemas.microsoft.com/office/powerpoint/2010/main" val="3878710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hyperlink" Target="mailto:youremail@myemail.com?subject="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E972BE-01CD-474A-80B0-4AD2678D2B60}"/>
              </a:ext>
            </a:extLst>
          </p:cNvPr>
          <p:cNvSpPr>
            <a:spLocks noGrp="1"/>
          </p:cNvSpPr>
          <p:nvPr>
            <p:ph type="ctrTitle"/>
          </p:nvPr>
        </p:nvSpPr>
        <p:spPr>
          <a:xfrm>
            <a:off x="3048000" y="2244726"/>
            <a:ext cx="18288000" cy="4775200"/>
          </a:xfrm>
        </p:spPr>
        <p:txBody>
          <a:bodyPr anchor="b"/>
          <a:lstStyle>
            <a:lvl1pPr algn="ctr">
              <a:defRPr sz="12000"/>
            </a:lvl1pPr>
          </a:lstStyle>
          <a:p>
            <a:r>
              <a:rPr lang="pt-BR"/>
              <a:t>Clique para editar o título Mestre</a:t>
            </a:r>
          </a:p>
        </p:txBody>
      </p:sp>
      <p:sp>
        <p:nvSpPr>
          <p:cNvPr id="3" name="Subtítulo 2">
            <a:extLst>
              <a:ext uri="{FF2B5EF4-FFF2-40B4-BE49-F238E27FC236}">
                <a16:creationId xmlns:a16="http://schemas.microsoft.com/office/drawing/2014/main" id="{C9F0B4C7-3714-4E26-AFF8-B8B293D342E7}"/>
              </a:ext>
            </a:extLst>
          </p:cNvPr>
          <p:cNvSpPr>
            <a:spLocks noGrp="1"/>
          </p:cNvSpPr>
          <p:nvPr>
            <p:ph type="subTitle" idx="1"/>
          </p:nvPr>
        </p:nvSpPr>
        <p:spPr>
          <a:xfrm>
            <a:off x="3048000" y="7204076"/>
            <a:ext cx="18288000" cy="3311524"/>
          </a:xfrm>
        </p:spPr>
        <p:txBody>
          <a:bodyPr/>
          <a:lstStyle>
            <a:lvl1pPr marL="0" indent="0" algn="ctr">
              <a:buNone/>
              <a:defRPr sz="4800"/>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E5176E11-246A-40AC-937B-D726B67B7232}"/>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5" name="Espaço Reservado para Rodapé 4">
            <a:extLst>
              <a:ext uri="{FF2B5EF4-FFF2-40B4-BE49-F238E27FC236}">
                <a16:creationId xmlns:a16="http://schemas.microsoft.com/office/drawing/2014/main" id="{F8CD3D75-FB40-4EDB-9D45-A8B8C23D4079}"/>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8CE8EF0B-44C4-44E1-9ED5-DB88F3C8AAC4}"/>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1851594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452028-0A50-47C3-80CD-EA64B668E2E7}"/>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49767635-2A9C-453D-9FE6-0AE68A69D765}"/>
              </a:ext>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D7C03F05-44B2-412D-AD35-2F3A1BB09215}"/>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5" name="Espaço Reservado para Rodapé 4">
            <a:extLst>
              <a:ext uri="{FF2B5EF4-FFF2-40B4-BE49-F238E27FC236}">
                <a16:creationId xmlns:a16="http://schemas.microsoft.com/office/drawing/2014/main" id="{581C88FA-5F11-4EC1-B59B-F3E942CDE319}"/>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A426AF0B-8D4E-4B70-A5FD-BE3C3B8461CF}"/>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2966833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C94436-FEDA-4847-A465-9AEC487CDB91}"/>
              </a:ext>
            </a:extLst>
          </p:cNvPr>
          <p:cNvSpPr>
            <a:spLocks noGrp="1"/>
          </p:cNvSpPr>
          <p:nvPr>
            <p:ph type="title"/>
          </p:nvPr>
        </p:nvSpPr>
        <p:spPr>
          <a:xfrm>
            <a:off x="1663700" y="3419477"/>
            <a:ext cx="21031200" cy="5705474"/>
          </a:xfrm>
        </p:spPr>
        <p:txBody>
          <a:bodyPr anchor="b"/>
          <a:lstStyle>
            <a:lvl1pPr>
              <a:defRPr sz="12000"/>
            </a:lvl1pPr>
          </a:lstStyle>
          <a:p>
            <a:r>
              <a:rPr lang="pt-BR"/>
              <a:t>Clique para editar o título Mestre</a:t>
            </a:r>
          </a:p>
        </p:txBody>
      </p:sp>
      <p:sp>
        <p:nvSpPr>
          <p:cNvPr id="3" name="Espaço Reservado para Texto 2">
            <a:extLst>
              <a:ext uri="{FF2B5EF4-FFF2-40B4-BE49-F238E27FC236}">
                <a16:creationId xmlns:a16="http://schemas.microsoft.com/office/drawing/2014/main" id="{062CF5EF-16D6-4250-AFA9-2ABCAA64F67E}"/>
              </a:ext>
            </a:extLst>
          </p:cNvPr>
          <p:cNvSpPr>
            <a:spLocks noGrp="1"/>
          </p:cNvSpPr>
          <p:nvPr>
            <p:ph type="body" idx="1"/>
          </p:nvPr>
        </p:nvSpPr>
        <p:spPr>
          <a:xfrm>
            <a:off x="1663700" y="9178927"/>
            <a:ext cx="21031200" cy="3000374"/>
          </a:xfrm>
        </p:spPr>
        <p:txBody>
          <a:bodyPr/>
          <a:lstStyle>
            <a:lvl1pPr marL="0" indent="0">
              <a:buNone/>
              <a:defRPr sz="4800">
                <a:solidFill>
                  <a:schemeClr val="tx1">
                    <a:tint val="75000"/>
                  </a:schemeClr>
                </a:solidFill>
              </a:defRPr>
            </a:lvl1pPr>
            <a:lvl2pPr marL="914400" indent="0">
              <a:buNone/>
              <a:defRPr sz="4000">
                <a:solidFill>
                  <a:schemeClr val="tx1">
                    <a:tint val="75000"/>
                  </a:schemeClr>
                </a:solidFill>
              </a:defRPr>
            </a:lvl2pPr>
            <a:lvl3pPr marL="1828800" indent="0">
              <a:buNone/>
              <a:defRPr sz="3600">
                <a:solidFill>
                  <a:schemeClr val="tx1">
                    <a:tint val="75000"/>
                  </a:schemeClr>
                </a:solidFill>
              </a:defRPr>
            </a:lvl3pPr>
            <a:lvl4pPr marL="2743200" indent="0">
              <a:buNone/>
              <a:defRPr sz="3200">
                <a:solidFill>
                  <a:schemeClr val="tx1">
                    <a:tint val="75000"/>
                  </a:schemeClr>
                </a:solidFill>
              </a:defRPr>
            </a:lvl4pPr>
            <a:lvl5pPr marL="3657600" indent="0">
              <a:buNone/>
              <a:defRPr sz="3200">
                <a:solidFill>
                  <a:schemeClr val="tx1">
                    <a:tint val="75000"/>
                  </a:schemeClr>
                </a:solidFill>
              </a:defRPr>
            </a:lvl5pPr>
            <a:lvl6pPr marL="4572000" indent="0">
              <a:buNone/>
              <a:defRPr sz="3200">
                <a:solidFill>
                  <a:schemeClr val="tx1">
                    <a:tint val="75000"/>
                  </a:schemeClr>
                </a:solidFill>
              </a:defRPr>
            </a:lvl6pPr>
            <a:lvl7pPr marL="5486400" indent="0">
              <a:buNone/>
              <a:defRPr sz="3200">
                <a:solidFill>
                  <a:schemeClr val="tx1">
                    <a:tint val="75000"/>
                  </a:schemeClr>
                </a:solidFill>
              </a:defRPr>
            </a:lvl7pPr>
            <a:lvl8pPr marL="6400800" indent="0">
              <a:buNone/>
              <a:defRPr sz="3200">
                <a:solidFill>
                  <a:schemeClr val="tx1">
                    <a:tint val="75000"/>
                  </a:schemeClr>
                </a:solidFill>
              </a:defRPr>
            </a:lvl8pPr>
            <a:lvl9pPr marL="7315200" indent="0">
              <a:buNone/>
              <a:defRPr sz="32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16:creationId xmlns:a16="http://schemas.microsoft.com/office/drawing/2014/main" id="{339B1BFC-F092-44D6-A819-2ABCA6512985}"/>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5" name="Espaço Reservado para Rodapé 4">
            <a:extLst>
              <a:ext uri="{FF2B5EF4-FFF2-40B4-BE49-F238E27FC236}">
                <a16:creationId xmlns:a16="http://schemas.microsoft.com/office/drawing/2014/main" id="{6AF9A7F8-158D-4B21-9F52-1BB6557F0EE5}"/>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EF4663F3-6529-4B30-A7B2-5BB316D3AAD0}"/>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2496121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0B1A1C-C4B5-4A9E-ACE9-6D9AD35AAF8A}"/>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87E4D87C-CD36-46A6-99D0-4685D6F7D797}"/>
              </a:ext>
            </a:extLst>
          </p:cNvPr>
          <p:cNvSpPr>
            <a:spLocks noGrp="1"/>
          </p:cNvSpPr>
          <p:nvPr>
            <p:ph sz="half" idx="1"/>
          </p:nvPr>
        </p:nvSpPr>
        <p:spPr>
          <a:xfrm>
            <a:off x="1676400" y="3651250"/>
            <a:ext cx="10363200" cy="870267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8F73BDA8-2D40-4EDB-BC10-C49CDC4ECFC6}"/>
              </a:ext>
            </a:extLst>
          </p:cNvPr>
          <p:cNvSpPr>
            <a:spLocks noGrp="1"/>
          </p:cNvSpPr>
          <p:nvPr>
            <p:ph sz="half" idx="2"/>
          </p:nvPr>
        </p:nvSpPr>
        <p:spPr>
          <a:xfrm>
            <a:off x="12344400" y="3651250"/>
            <a:ext cx="10363200" cy="870267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8AC1036C-8D32-412A-8551-5764FA4D8BA5}"/>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6" name="Espaço Reservado para Rodapé 5">
            <a:extLst>
              <a:ext uri="{FF2B5EF4-FFF2-40B4-BE49-F238E27FC236}">
                <a16:creationId xmlns:a16="http://schemas.microsoft.com/office/drawing/2014/main" id="{76F0D1CB-7525-4EC4-A735-563EFCFAE475}"/>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98127FDD-27B5-49A6-B49A-DB344BC2A558}"/>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2869955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05B898-E05F-45D6-AAB0-030E24E81404}"/>
              </a:ext>
            </a:extLst>
          </p:cNvPr>
          <p:cNvSpPr>
            <a:spLocks noGrp="1"/>
          </p:cNvSpPr>
          <p:nvPr>
            <p:ph type="title"/>
          </p:nvPr>
        </p:nvSpPr>
        <p:spPr>
          <a:xfrm>
            <a:off x="1679576" y="730251"/>
            <a:ext cx="21031200" cy="2651126"/>
          </a:xfr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EA5D4CB8-2995-4404-8263-CA922F8E5ABA}"/>
              </a:ext>
            </a:extLst>
          </p:cNvPr>
          <p:cNvSpPr>
            <a:spLocks noGrp="1"/>
          </p:cNvSpPr>
          <p:nvPr>
            <p:ph type="body" idx="1"/>
          </p:nvPr>
        </p:nvSpPr>
        <p:spPr>
          <a:xfrm>
            <a:off x="1679577" y="3362326"/>
            <a:ext cx="10315574"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pt-BR"/>
              <a:t>Clique para editar os estilos de texto Mestres</a:t>
            </a:r>
          </a:p>
        </p:txBody>
      </p:sp>
      <p:sp>
        <p:nvSpPr>
          <p:cNvPr id="4" name="Espaço Reservado para Conteúdo 3">
            <a:extLst>
              <a:ext uri="{FF2B5EF4-FFF2-40B4-BE49-F238E27FC236}">
                <a16:creationId xmlns:a16="http://schemas.microsoft.com/office/drawing/2014/main" id="{ED5C76EB-E283-43A3-AF5A-293A74CE8AFE}"/>
              </a:ext>
            </a:extLst>
          </p:cNvPr>
          <p:cNvSpPr>
            <a:spLocks noGrp="1"/>
          </p:cNvSpPr>
          <p:nvPr>
            <p:ph sz="half" idx="2"/>
          </p:nvPr>
        </p:nvSpPr>
        <p:spPr>
          <a:xfrm>
            <a:off x="1679577" y="5010150"/>
            <a:ext cx="10315574" cy="736917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51EF6EA5-089A-49CE-ADAF-87A4CDAF0121}"/>
              </a:ext>
            </a:extLst>
          </p:cNvPr>
          <p:cNvSpPr>
            <a:spLocks noGrp="1"/>
          </p:cNvSpPr>
          <p:nvPr>
            <p:ph type="body" sz="quarter" idx="3"/>
          </p:nvPr>
        </p:nvSpPr>
        <p:spPr>
          <a:xfrm>
            <a:off x="12344400" y="3362326"/>
            <a:ext cx="10366376"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pt-BR"/>
              <a:t>Clique para editar os estilos de texto Mestres</a:t>
            </a:r>
          </a:p>
        </p:txBody>
      </p:sp>
      <p:sp>
        <p:nvSpPr>
          <p:cNvPr id="6" name="Espaço Reservado para Conteúdo 5">
            <a:extLst>
              <a:ext uri="{FF2B5EF4-FFF2-40B4-BE49-F238E27FC236}">
                <a16:creationId xmlns:a16="http://schemas.microsoft.com/office/drawing/2014/main" id="{46A64A0A-2E20-4440-B874-80C0BC37D672}"/>
              </a:ext>
            </a:extLst>
          </p:cNvPr>
          <p:cNvSpPr>
            <a:spLocks noGrp="1"/>
          </p:cNvSpPr>
          <p:nvPr>
            <p:ph sz="quarter" idx="4"/>
          </p:nvPr>
        </p:nvSpPr>
        <p:spPr>
          <a:xfrm>
            <a:off x="12344400" y="5010150"/>
            <a:ext cx="10366376" cy="736917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DDAD2994-B65F-425F-94E5-BBEF6C50B4F5}"/>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8" name="Espaço Reservado para Rodapé 7">
            <a:extLst>
              <a:ext uri="{FF2B5EF4-FFF2-40B4-BE49-F238E27FC236}">
                <a16:creationId xmlns:a16="http://schemas.microsoft.com/office/drawing/2014/main" id="{CAC86545-FED1-4FDA-9908-83FED902BE22}"/>
              </a:ext>
            </a:extLst>
          </p:cNvPr>
          <p:cNvSpPr>
            <a:spLocks noGrp="1"/>
          </p:cNvSpPr>
          <p:nvPr>
            <p:ph type="ftr" sz="quarter" idx="11"/>
          </p:nvPr>
        </p:nvSpPr>
        <p:spPr/>
        <p:txBody>
          <a:bodyPr/>
          <a:lstStyle/>
          <a:p>
            <a:endParaRPr lang="pt-BR"/>
          </a:p>
        </p:txBody>
      </p:sp>
      <p:sp>
        <p:nvSpPr>
          <p:cNvPr id="9" name="Espaço Reservado para Número de Slide 8">
            <a:extLst>
              <a:ext uri="{FF2B5EF4-FFF2-40B4-BE49-F238E27FC236}">
                <a16:creationId xmlns:a16="http://schemas.microsoft.com/office/drawing/2014/main" id="{DA9E9E04-9146-4B0A-933B-E5DD00F35B1E}"/>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39289097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64F470-6D53-41B0-9340-0BDF220A47DC}"/>
              </a:ext>
            </a:extLst>
          </p:cNvPr>
          <p:cNvSpPr>
            <a:spLocks noGrp="1"/>
          </p:cNvSpPr>
          <p:nvPr>
            <p:ph type="title"/>
          </p:nvPr>
        </p:nvSpPr>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C6A59E85-5F3A-49F8-8954-FDF9E0975811}"/>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4" name="Espaço Reservado para Rodapé 3">
            <a:extLst>
              <a:ext uri="{FF2B5EF4-FFF2-40B4-BE49-F238E27FC236}">
                <a16:creationId xmlns:a16="http://schemas.microsoft.com/office/drawing/2014/main" id="{B1445BE4-A761-487E-8FB2-17E5F605DDB5}"/>
              </a:ext>
            </a:extLst>
          </p:cNvPr>
          <p:cNvSpPr>
            <a:spLocks noGrp="1"/>
          </p:cNvSpPr>
          <p:nvPr>
            <p:ph type="ftr" sz="quarter" idx="11"/>
          </p:nvPr>
        </p:nvSpPr>
        <p:spPr/>
        <p:txBody>
          <a:bodyPr/>
          <a:lstStyle/>
          <a:p>
            <a:endParaRPr lang="pt-BR"/>
          </a:p>
        </p:txBody>
      </p:sp>
      <p:sp>
        <p:nvSpPr>
          <p:cNvPr id="5" name="Espaço Reservado para Número de Slide 4">
            <a:extLst>
              <a:ext uri="{FF2B5EF4-FFF2-40B4-BE49-F238E27FC236}">
                <a16:creationId xmlns:a16="http://schemas.microsoft.com/office/drawing/2014/main" id="{791AE7AF-978B-4AEB-B42A-686E33ABD3D7}"/>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1010106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8C1D6352-6D86-4DE2-98C2-7F8387C2ABCA}"/>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3" name="Espaço Reservado para Rodapé 2">
            <a:extLst>
              <a:ext uri="{FF2B5EF4-FFF2-40B4-BE49-F238E27FC236}">
                <a16:creationId xmlns:a16="http://schemas.microsoft.com/office/drawing/2014/main" id="{36D8F46A-4F91-469F-8570-8BAFB0A19EED}"/>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72BAEAC0-3719-47C8-9F9F-7AC395E79BD1}"/>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618727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A6B489-3060-4D40-9EE0-C991CA2818B8}"/>
              </a:ext>
            </a:extLst>
          </p:cNvPr>
          <p:cNvSpPr>
            <a:spLocks noGrp="1"/>
          </p:cNvSpPr>
          <p:nvPr>
            <p:ph type="title"/>
          </p:nvPr>
        </p:nvSpPr>
        <p:spPr>
          <a:xfrm>
            <a:off x="1679577" y="914400"/>
            <a:ext cx="7864474" cy="3200400"/>
          </a:xfrm>
        </p:spPr>
        <p:txBody>
          <a:bodyPr anchor="b"/>
          <a:lstStyle>
            <a:lvl1pPr>
              <a:defRPr sz="64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3E7C2B35-761A-45C7-A71F-8A9FC1C2A4F0}"/>
              </a:ext>
            </a:extLst>
          </p:cNvPr>
          <p:cNvSpPr>
            <a:spLocks noGrp="1"/>
          </p:cNvSpPr>
          <p:nvPr>
            <p:ph idx="1"/>
          </p:nvPr>
        </p:nvSpPr>
        <p:spPr>
          <a:xfrm>
            <a:off x="10366376" y="1974851"/>
            <a:ext cx="12344400" cy="9747250"/>
          </a:xfrm>
        </p:spPr>
        <p:txBody>
          <a:bodyPr/>
          <a:lstStyle>
            <a:lvl1pPr>
              <a:defRPr sz="6400"/>
            </a:lvl1pPr>
            <a:lvl2pPr>
              <a:defRPr sz="5600"/>
            </a:lvl2pPr>
            <a:lvl3pPr>
              <a:defRPr sz="4800"/>
            </a:lvl3pPr>
            <a:lvl4pPr>
              <a:defRPr sz="4000"/>
            </a:lvl4pPr>
            <a:lvl5pPr>
              <a:defRPr sz="4000"/>
            </a:lvl5pPr>
            <a:lvl6pPr>
              <a:defRPr sz="4000"/>
            </a:lvl6pPr>
            <a:lvl7pPr>
              <a:defRPr sz="4000"/>
            </a:lvl7pPr>
            <a:lvl8pPr>
              <a:defRPr sz="4000"/>
            </a:lvl8pPr>
            <a:lvl9pPr>
              <a:defRPr sz="4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011D28FE-468F-4668-90D9-71271FB10B1C}"/>
              </a:ext>
            </a:extLst>
          </p:cNvPr>
          <p:cNvSpPr>
            <a:spLocks noGrp="1"/>
          </p:cNvSpPr>
          <p:nvPr>
            <p:ph type="body" sz="half" idx="2"/>
          </p:nvPr>
        </p:nvSpPr>
        <p:spPr>
          <a:xfrm>
            <a:off x="1679577" y="4114800"/>
            <a:ext cx="7864474"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C5D6E7E7-609A-4008-BAB7-97F2A05833ED}"/>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6" name="Espaço Reservado para Rodapé 5">
            <a:extLst>
              <a:ext uri="{FF2B5EF4-FFF2-40B4-BE49-F238E27FC236}">
                <a16:creationId xmlns:a16="http://schemas.microsoft.com/office/drawing/2014/main" id="{3EEA85BC-A260-46FA-B6A1-59732C489676}"/>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0C244C03-4760-4C7D-8F41-978A1A77B35F}"/>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328360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F3CC0C-DB3E-41F0-8A59-BD1A09296C29}"/>
              </a:ext>
            </a:extLst>
          </p:cNvPr>
          <p:cNvSpPr>
            <a:spLocks noGrp="1"/>
          </p:cNvSpPr>
          <p:nvPr>
            <p:ph type="title"/>
          </p:nvPr>
        </p:nvSpPr>
        <p:spPr>
          <a:xfrm>
            <a:off x="1679577" y="914400"/>
            <a:ext cx="7864474" cy="3200400"/>
          </a:xfrm>
        </p:spPr>
        <p:txBody>
          <a:bodyPr anchor="b"/>
          <a:lstStyle>
            <a:lvl1pPr>
              <a:defRPr sz="6400"/>
            </a:lvl1pPr>
          </a:lstStyle>
          <a:p>
            <a:r>
              <a:rPr lang="pt-BR"/>
              <a:t>Clique para editar o título Mestre</a:t>
            </a:r>
          </a:p>
        </p:txBody>
      </p:sp>
      <p:sp>
        <p:nvSpPr>
          <p:cNvPr id="3" name="Espaço Reservado para Imagem 2">
            <a:extLst>
              <a:ext uri="{FF2B5EF4-FFF2-40B4-BE49-F238E27FC236}">
                <a16:creationId xmlns:a16="http://schemas.microsoft.com/office/drawing/2014/main" id="{C1179EB3-CAA1-43D3-88C5-C905CE3D7617}"/>
              </a:ext>
            </a:extLst>
          </p:cNvPr>
          <p:cNvSpPr>
            <a:spLocks noGrp="1"/>
          </p:cNvSpPr>
          <p:nvPr>
            <p:ph type="pic" idx="1"/>
          </p:nvPr>
        </p:nvSpPr>
        <p:spPr>
          <a:xfrm>
            <a:off x="10366376" y="1974851"/>
            <a:ext cx="12344400" cy="9747250"/>
          </a:xfrm>
        </p:spPr>
        <p:txBody>
          <a:bodyPr/>
          <a:lstStyle>
            <a:lvl1pPr marL="0" indent="0">
              <a:buNone/>
              <a:defRPr sz="6400"/>
            </a:lvl1pPr>
            <a:lvl2pPr marL="914400" indent="0">
              <a:buNone/>
              <a:defRPr sz="5600"/>
            </a:lvl2pPr>
            <a:lvl3pPr marL="1828800" indent="0">
              <a:buNone/>
              <a:defRPr sz="4800"/>
            </a:lvl3pPr>
            <a:lvl4pPr marL="2743200" indent="0">
              <a:buNone/>
              <a:defRPr sz="4000"/>
            </a:lvl4pPr>
            <a:lvl5pPr marL="3657600" indent="0">
              <a:buNone/>
              <a:defRPr sz="4000"/>
            </a:lvl5pPr>
            <a:lvl6pPr marL="4572000" indent="0">
              <a:buNone/>
              <a:defRPr sz="4000"/>
            </a:lvl6pPr>
            <a:lvl7pPr marL="5486400" indent="0">
              <a:buNone/>
              <a:defRPr sz="4000"/>
            </a:lvl7pPr>
            <a:lvl8pPr marL="6400800" indent="0">
              <a:buNone/>
              <a:defRPr sz="4000"/>
            </a:lvl8pPr>
            <a:lvl9pPr marL="7315200" indent="0">
              <a:buNone/>
              <a:defRPr sz="4000"/>
            </a:lvl9pPr>
          </a:lstStyle>
          <a:p>
            <a:r>
              <a:rPr lang="pt-BR"/>
              <a:t>Clique no ícone para adicionar uma imagem</a:t>
            </a:r>
          </a:p>
        </p:txBody>
      </p:sp>
      <p:sp>
        <p:nvSpPr>
          <p:cNvPr id="4" name="Espaço Reservado para Texto 3">
            <a:extLst>
              <a:ext uri="{FF2B5EF4-FFF2-40B4-BE49-F238E27FC236}">
                <a16:creationId xmlns:a16="http://schemas.microsoft.com/office/drawing/2014/main" id="{EE3903DE-A75A-4331-88A4-F1378E1FD9ED}"/>
              </a:ext>
            </a:extLst>
          </p:cNvPr>
          <p:cNvSpPr>
            <a:spLocks noGrp="1"/>
          </p:cNvSpPr>
          <p:nvPr>
            <p:ph type="body" sz="half" idx="2"/>
          </p:nvPr>
        </p:nvSpPr>
        <p:spPr>
          <a:xfrm>
            <a:off x="1679577" y="4114800"/>
            <a:ext cx="7864474"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B48CA5FE-B1B8-49EB-B2EF-91AA3C94D0D1}"/>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6" name="Espaço Reservado para Rodapé 5">
            <a:extLst>
              <a:ext uri="{FF2B5EF4-FFF2-40B4-BE49-F238E27FC236}">
                <a16:creationId xmlns:a16="http://schemas.microsoft.com/office/drawing/2014/main" id="{A8A17B6E-77D8-4CF1-AAC6-AECAB509D102}"/>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9D5FDB6F-C790-4537-941D-CB7D07B6557A}"/>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4270182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2B1639-663C-4D2A-B66E-F942A391BB7B}"/>
              </a:ext>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495476F3-47CA-40F9-B798-9E998657C673}"/>
              </a:ext>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7A2BCCD1-3534-4BFE-B175-3E53547AA711}"/>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5" name="Espaço Reservado para Rodapé 4">
            <a:extLst>
              <a:ext uri="{FF2B5EF4-FFF2-40B4-BE49-F238E27FC236}">
                <a16:creationId xmlns:a16="http://schemas.microsoft.com/office/drawing/2014/main" id="{61C81B8C-5D7C-4DCE-BE60-23059D72EBC0}"/>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96BA6F01-7989-430B-ADF2-CC5C0B4B25B9}"/>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1761973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C535AFB-0D64-497A-9C94-23FFB5DAF404}"/>
              </a:ext>
            </a:extLst>
          </p:cNvPr>
          <p:cNvSpPr>
            <a:spLocks noGrp="1"/>
          </p:cNvSpPr>
          <p:nvPr>
            <p:ph type="title" orient="vert"/>
          </p:nvPr>
        </p:nvSpPr>
        <p:spPr>
          <a:xfrm>
            <a:off x="17449800" y="730250"/>
            <a:ext cx="5257800" cy="11623676"/>
          </a:xfr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5DC2577D-4473-43CB-A215-3683797C891F}"/>
              </a:ext>
            </a:extLst>
          </p:cNvPr>
          <p:cNvSpPr>
            <a:spLocks noGrp="1"/>
          </p:cNvSpPr>
          <p:nvPr>
            <p:ph type="body" orient="vert" idx="1"/>
          </p:nvPr>
        </p:nvSpPr>
        <p:spPr>
          <a:xfrm>
            <a:off x="1676400" y="730250"/>
            <a:ext cx="15468600" cy="11623676"/>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DF30A1B6-A6E4-401E-8D7D-5E4D6C8CD8A6}"/>
              </a:ext>
            </a:extLst>
          </p:cNvPr>
          <p:cNvSpPr>
            <a:spLocks noGrp="1"/>
          </p:cNvSpPr>
          <p:nvPr>
            <p:ph type="dt" sz="half" idx="10"/>
          </p:nvPr>
        </p:nvSpPr>
        <p:spPr/>
        <p:txBody>
          <a:bodyPr/>
          <a:lstStyle/>
          <a:p>
            <a:fld id="{87F1B1B1-C262-48BE-BA36-FCB287180CE2}" type="datetimeFigureOut">
              <a:rPr lang="pt-BR" smtClean="0"/>
              <a:t>18/08/2022</a:t>
            </a:fld>
            <a:endParaRPr lang="pt-BR"/>
          </a:p>
        </p:txBody>
      </p:sp>
      <p:sp>
        <p:nvSpPr>
          <p:cNvPr id="5" name="Espaço Reservado para Rodapé 4">
            <a:extLst>
              <a:ext uri="{FF2B5EF4-FFF2-40B4-BE49-F238E27FC236}">
                <a16:creationId xmlns:a16="http://schemas.microsoft.com/office/drawing/2014/main" id="{8F2F1C7E-BF8F-4FC1-8FEB-05BD1B6C3869}"/>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D86CA063-BFAB-4CF3-9949-29E3447BB71B}"/>
              </a:ext>
            </a:extLst>
          </p:cNvPr>
          <p:cNvSpPr>
            <a:spLocks noGrp="1"/>
          </p:cNvSpPr>
          <p:nvPr>
            <p:ph type="sldNum" sz="quarter" idx="12"/>
          </p:nvPr>
        </p:nvSpPr>
        <p:spPr/>
        <p:txBody>
          <a:bodyPr/>
          <a:lstStyle/>
          <a:p>
            <a:fld id="{86CB4B4D-7CA3-9044-876B-883B54F8677D}" type="slidenum">
              <a:rPr lang="pt-BR" smtClean="0"/>
              <a:t>‹nº›</a:t>
            </a:fld>
            <a:endParaRPr lang="pt-BR"/>
          </a:p>
        </p:txBody>
      </p:sp>
    </p:spTree>
    <p:extLst>
      <p:ext uri="{BB962C8B-B14F-4D97-AF65-F5344CB8AC3E}">
        <p14:creationId xmlns:p14="http://schemas.microsoft.com/office/powerpoint/2010/main" val="1899042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Title &amp; Subtitle">
    <p:spTree>
      <p:nvGrpSpPr>
        <p:cNvPr id="1" name=""/>
        <p:cNvGrpSpPr/>
        <p:nvPr/>
      </p:nvGrpSpPr>
      <p:grpSpPr>
        <a:xfrm>
          <a:off x="0" y="0"/>
          <a:ext cx="0" cy="0"/>
          <a:chOff x="0" y="0"/>
          <a:chExt cx="0" cy="0"/>
        </a:xfrm>
      </p:grpSpPr>
      <p:sp>
        <p:nvSpPr>
          <p:cNvPr id="15" name="Imagem"/>
          <p:cNvSpPr>
            <a:spLocks noGrp="1"/>
          </p:cNvSpPr>
          <p:nvPr>
            <p:ph type="pic" idx="21"/>
          </p:nvPr>
        </p:nvSpPr>
        <p:spPr>
          <a:xfrm>
            <a:off x="-41105" y="-1312714"/>
            <a:ext cx="24499890" cy="16341428"/>
          </a:xfrm>
          <a:prstGeom prst="rect">
            <a:avLst/>
          </a:prstGeom>
        </p:spPr>
        <p:txBody>
          <a:bodyPr lIns="91439" tIns="45719" rIns="91439" bIns="45719" anchor="t">
            <a:noAutofit/>
          </a:bodyPr>
          <a:lstStyle/>
          <a:p>
            <a:r>
              <a:rPr lang="pt-BR"/>
              <a:t>Clique no ícone para adicionar uma imagem</a:t>
            </a:r>
            <a:endParaRPr/>
          </a:p>
        </p:txBody>
      </p:sp>
      <p:sp>
        <p:nvSpPr>
          <p:cNvPr id="16" name="Retângulo Arredondado"/>
          <p:cNvSpPr>
            <a:spLocks noGrp="1"/>
          </p:cNvSpPr>
          <p:nvPr>
            <p:ph type="body" sz="quarter" idx="22"/>
          </p:nvPr>
        </p:nvSpPr>
        <p:spPr>
          <a:xfrm>
            <a:off x="7069523" y="6281013"/>
            <a:ext cx="3630663" cy="820230"/>
          </a:xfrm>
          <a:prstGeom prst="roundRect">
            <a:avLst>
              <a:gd name="adj" fmla="val 32660"/>
            </a:avLst>
          </a:prstGeom>
          <a:solidFill>
            <a:srgbClr val="FFFFFF">
              <a:alpha val="70000"/>
            </a:srgbClr>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17" name="eleifend"/>
          <p:cNvSpPr txBox="1">
            <a:spLocks noGrp="1"/>
          </p:cNvSpPr>
          <p:nvPr>
            <p:ph type="body" sz="quarter" idx="23"/>
          </p:nvPr>
        </p:nvSpPr>
        <p:spPr>
          <a:xfrm>
            <a:off x="7618347" y="6186699"/>
            <a:ext cx="2533016" cy="1044576"/>
          </a:xfrm>
          <a:prstGeom prst="rect">
            <a:avLst/>
          </a:prstGeom>
        </p:spPr>
        <p:txBody>
          <a:bodyPr wrap="none">
            <a:spAutoFit/>
          </a:bodyPr>
          <a:lstStyle>
            <a:lvl1pPr marL="0" indent="0" algn="ctr">
              <a:spcBef>
                <a:spcPts val="0"/>
              </a:spcBef>
              <a:buSzTx/>
              <a:buNone/>
              <a:defRPr sz="5200">
                <a:solidFill>
                  <a:srgbClr val="9B5054"/>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18" name="Círculo"/>
          <p:cNvSpPr>
            <a:spLocks noGrp="1"/>
          </p:cNvSpPr>
          <p:nvPr>
            <p:ph type="body" sz="quarter" idx="24"/>
          </p:nvPr>
        </p:nvSpPr>
        <p:spPr>
          <a:xfrm>
            <a:off x="10720768" y="2249073"/>
            <a:ext cx="2942325" cy="2942326"/>
          </a:xfrm>
          <a:prstGeom prst="ellipse">
            <a:avLst/>
          </a:prstGeom>
          <a:solidFill>
            <a:srgbClr val="864851">
              <a:alpha val="44383"/>
            </a:srgbClr>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19" name="option congue"/>
          <p:cNvSpPr txBox="1">
            <a:spLocks noGrp="1"/>
          </p:cNvSpPr>
          <p:nvPr>
            <p:ph type="body" sz="quarter" idx="25"/>
          </p:nvPr>
        </p:nvSpPr>
        <p:spPr>
          <a:xfrm>
            <a:off x="11017975" y="6154949"/>
            <a:ext cx="6264073" cy="1108076"/>
          </a:xfrm>
          <a:prstGeom prst="rect">
            <a:avLst/>
          </a:prstGeom>
        </p:spPr>
        <p:txBody>
          <a:bodyPr wrap="none">
            <a:spAutoFit/>
          </a:bodyPr>
          <a:lstStyle>
            <a:lvl1pPr marL="0" indent="0">
              <a:spcBef>
                <a:spcPts val="0"/>
              </a:spcBef>
              <a:buSzTx/>
              <a:buNone/>
              <a:defRPr sz="5600" cap="all">
                <a:solidFill>
                  <a:srgbClr val="FFFFFF"/>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20" name="Imagem"/>
          <p:cNvSpPr>
            <a:spLocks noGrp="1"/>
          </p:cNvSpPr>
          <p:nvPr>
            <p:ph type="pic" sz="quarter" idx="26"/>
          </p:nvPr>
        </p:nvSpPr>
        <p:spPr>
          <a:xfrm>
            <a:off x="10301345" y="1829513"/>
            <a:ext cx="3781171" cy="3781171"/>
          </a:xfrm>
          <a:prstGeom prst="rect">
            <a:avLst/>
          </a:prstGeom>
        </p:spPr>
        <p:txBody>
          <a:bodyPr lIns="91439" tIns="45719" rIns="91439" bIns="45719" anchor="t">
            <a:noAutofit/>
          </a:bodyPr>
          <a:lstStyle/>
          <a:p>
            <a:r>
              <a:rPr lang="pt-BR"/>
              <a:t>Clique no ícone para adicionar uma imagem</a:t>
            </a:r>
            <a:endParaRPr/>
          </a:p>
        </p:txBody>
      </p:sp>
      <p:sp>
        <p:nvSpPr>
          <p:cNvPr id="21" name="Retângulo"/>
          <p:cNvSpPr>
            <a:spLocks noGrp="1"/>
          </p:cNvSpPr>
          <p:nvPr>
            <p:ph type="body" sz="quarter" idx="27"/>
          </p:nvPr>
        </p:nvSpPr>
        <p:spPr>
          <a:xfrm>
            <a:off x="-48946" y="13610702"/>
            <a:ext cx="24453763" cy="117205"/>
          </a:xfrm>
          <a:prstGeom prst="rect">
            <a:avLst/>
          </a:prstGeom>
          <a:gradFill>
            <a:gsLst>
              <a:gs pos="0">
                <a:srgbClr val="D68464"/>
              </a:gs>
              <a:gs pos="32280">
                <a:srgbClr val="CC5D57"/>
              </a:gs>
              <a:gs pos="69653">
                <a:srgbClr val="8E3948"/>
              </a:gs>
              <a:gs pos="100000">
                <a:srgbClr val="64415A"/>
              </a:gs>
            </a:gsLst>
            <a:lin ang="5400000"/>
          </a:gra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22" name="Retângulo"/>
          <p:cNvSpPr>
            <a:spLocks noGrp="1"/>
          </p:cNvSpPr>
          <p:nvPr>
            <p:ph type="body" sz="quarter" idx="28"/>
          </p:nvPr>
        </p:nvSpPr>
        <p:spPr>
          <a:xfrm rot="10800000" flipH="1">
            <a:off x="-11789" y="-4652"/>
            <a:ext cx="24453760" cy="117205"/>
          </a:xfrm>
          <a:prstGeom prst="rect">
            <a:avLst/>
          </a:prstGeom>
          <a:gradFill>
            <a:gsLst>
              <a:gs pos="0">
                <a:srgbClr val="D68464"/>
              </a:gs>
              <a:gs pos="32280">
                <a:srgbClr val="CC5D57"/>
              </a:gs>
              <a:gs pos="69653">
                <a:srgbClr val="8E3948"/>
              </a:gs>
            </a:gsLst>
            <a:lin ang="5400000"/>
          </a:gra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23" name="Typi non habent claritatem insitam; est usus legentis in iis qui facit eorum claritatem. Investigationes demonstraverunt lectores legere me lius quod ii legunt"/>
          <p:cNvSpPr txBox="1">
            <a:spLocks noGrp="1"/>
          </p:cNvSpPr>
          <p:nvPr>
            <p:ph type="body" sz="quarter" idx="29"/>
          </p:nvPr>
        </p:nvSpPr>
        <p:spPr>
          <a:xfrm>
            <a:off x="4732110" y="9701571"/>
            <a:ext cx="14919779" cy="1108076"/>
          </a:xfrm>
          <a:prstGeom prst="rect">
            <a:avLst/>
          </a:prstGeom>
        </p:spPr>
        <p:txBody>
          <a:bodyPr>
            <a:spAutoFit/>
          </a:bodyPr>
          <a:lstStyle>
            <a:lvl1pPr marL="0" indent="0" algn="ctr">
              <a:spcBef>
                <a:spcPts val="0"/>
              </a:spcBef>
              <a:buSzTx/>
              <a:buNone/>
              <a:defRPr sz="2800" i="1">
                <a:solidFill>
                  <a:srgbClr val="FFFFFF"/>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24" name="Imagem"/>
          <p:cNvSpPr>
            <a:spLocks noGrp="1"/>
          </p:cNvSpPr>
          <p:nvPr>
            <p:ph type="pic" sz="quarter" idx="30"/>
          </p:nvPr>
        </p:nvSpPr>
        <p:spPr>
          <a:xfrm>
            <a:off x="10146982" y="7456041"/>
            <a:ext cx="1283632" cy="1283632"/>
          </a:xfrm>
          <a:prstGeom prst="rect">
            <a:avLst/>
          </a:prstGeom>
        </p:spPr>
        <p:txBody>
          <a:bodyPr lIns="91439" tIns="45719" rIns="91439" bIns="45719" anchor="t">
            <a:noAutofit/>
          </a:bodyPr>
          <a:lstStyle/>
          <a:p>
            <a:r>
              <a:rPr lang="pt-BR"/>
              <a:t>Clique no ícone para adicionar uma imagem</a:t>
            </a:r>
            <a:endParaRPr/>
          </a:p>
        </p:txBody>
      </p:sp>
      <p:sp>
        <p:nvSpPr>
          <p:cNvPr id="25" name="Imagem"/>
          <p:cNvSpPr>
            <a:spLocks noGrp="1"/>
          </p:cNvSpPr>
          <p:nvPr>
            <p:ph type="pic" sz="quarter" idx="31"/>
          </p:nvPr>
        </p:nvSpPr>
        <p:spPr>
          <a:xfrm>
            <a:off x="11479228" y="7385163"/>
            <a:ext cx="1425543" cy="1425543"/>
          </a:xfrm>
          <a:prstGeom prst="rect">
            <a:avLst/>
          </a:prstGeom>
        </p:spPr>
        <p:txBody>
          <a:bodyPr lIns="91439" tIns="45719" rIns="91439" bIns="45719" anchor="t">
            <a:noAutofit/>
          </a:bodyPr>
          <a:lstStyle/>
          <a:p>
            <a:r>
              <a:rPr lang="pt-BR"/>
              <a:t>Clique no ícone para adicionar uma imagem</a:t>
            </a:r>
            <a:endParaRPr/>
          </a:p>
        </p:txBody>
      </p:sp>
      <p:sp>
        <p:nvSpPr>
          <p:cNvPr id="26" name="Imagem"/>
          <p:cNvSpPr>
            <a:spLocks noGrp="1"/>
          </p:cNvSpPr>
          <p:nvPr>
            <p:ph type="pic" sz="quarter" idx="32"/>
          </p:nvPr>
        </p:nvSpPr>
        <p:spPr>
          <a:xfrm>
            <a:off x="12953054" y="7455892"/>
            <a:ext cx="1283929" cy="1283929"/>
          </a:xfrm>
          <a:prstGeom prst="rect">
            <a:avLst/>
          </a:prstGeom>
        </p:spPr>
        <p:txBody>
          <a:bodyPr lIns="91439" tIns="45719" rIns="91439" bIns="45719" anchor="t">
            <a:noAutofit/>
          </a:bodyPr>
          <a:lstStyle/>
          <a:p>
            <a:r>
              <a:rPr lang="pt-BR"/>
              <a:t>Clique no ícone para adicionar uma imagem</a:t>
            </a:r>
            <a:endParaRPr/>
          </a:p>
        </p:txBody>
      </p:sp>
      <p:sp>
        <p:nvSpPr>
          <p:cNvPr id="27" name="Número do Slide"/>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526288904"/>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Social Analysis 3">
    <p:spTree>
      <p:nvGrpSpPr>
        <p:cNvPr id="1" name=""/>
        <p:cNvGrpSpPr/>
        <p:nvPr/>
      </p:nvGrpSpPr>
      <p:grpSpPr>
        <a:xfrm>
          <a:off x="0" y="0"/>
          <a:ext cx="0" cy="0"/>
          <a:chOff x="0" y="0"/>
          <a:chExt cx="0" cy="0"/>
        </a:xfrm>
      </p:grpSpPr>
      <p:sp>
        <p:nvSpPr>
          <p:cNvPr id="475" name="Imagem"/>
          <p:cNvSpPr>
            <a:spLocks noGrp="1"/>
          </p:cNvSpPr>
          <p:nvPr>
            <p:ph type="pic" idx="21"/>
          </p:nvPr>
        </p:nvSpPr>
        <p:spPr>
          <a:xfrm>
            <a:off x="19161" y="-1262743"/>
            <a:ext cx="24350056" cy="16241486"/>
          </a:xfrm>
          <a:prstGeom prst="rect">
            <a:avLst/>
          </a:prstGeom>
        </p:spPr>
        <p:txBody>
          <a:bodyPr lIns="91439" tIns="45719" rIns="91439" bIns="45719" anchor="t">
            <a:noAutofit/>
          </a:bodyPr>
          <a:lstStyle/>
          <a:p>
            <a:r>
              <a:rPr lang="pt-BR"/>
              <a:t>Clique no ícone para adicionar uma imagem</a:t>
            </a:r>
            <a:endParaRPr/>
          </a:p>
        </p:txBody>
      </p:sp>
      <p:sp>
        <p:nvSpPr>
          <p:cNvPr id="476" name="Retângulo Arredondado"/>
          <p:cNvSpPr>
            <a:spLocks noGrp="1"/>
          </p:cNvSpPr>
          <p:nvPr>
            <p:ph type="body" sz="quarter" idx="22"/>
          </p:nvPr>
        </p:nvSpPr>
        <p:spPr>
          <a:xfrm>
            <a:off x="9470563" y="12048166"/>
            <a:ext cx="3630663" cy="820230"/>
          </a:xfrm>
          <a:prstGeom prst="roundRect">
            <a:avLst>
              <a:gd name="adj" fmla="val 32660"/>
            </a:avLst>
          </a:prstGeom>
          <a:solidFill>
            <a:srgbClr val="F1F0F1">
              <a:alpha val="70000"/>
            </a:srgbClr>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477" name="eleifend"/>
          <p:cNvSpPr txBox="1">
            <a:spLocks noGrp="1"/>
          </p:cNvSpPr>
          <p:nvPr>
            <p:ph type="body" sz="quarter" idx="23"/>
          </p:nvPr>
        </p:nvSpPr>
        <p:spPr>
          <a:xfrm>
            <a:off x="10019387" y="11953852"/>
            <a:ext cx="2533016" cy="1044576"/>
          </a:xfrm>
          <a:prstGeom prst="rect">
            <a:avLst/>
          </a:prstGeom>
        </p:spPr>
        <p:txBody>
          <a:bodyPr wrap="none">
            <a:spAutoFit/>
          </a:bodyPr>
          <a:lstStyle>
            <a:lvl1pPr marL="0" indent="0" algn="ctr">
              <a:spcBef>
                <a:spcPts val="0"/>
              </a:spcBef>
              <a:buSzTx/>
              <a:buNone/>
              <a:defRPr sz="5200">
                <a:solidFill>
                  <a:srgbClr val="9B5054"/>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478" name="Linha"/>
          <p:cNvSpPr>
            <a:spLocks noGrp="1"/>
          </p:cNvSpPr>
          <p:nvPr>
            <p:ph type="body" sz="quarter" idx="24"/>
          </p:nvPr>
        </p:nvSpPr>
        <p:spPr>
          <a:xfrm>
            <a:off x="13433040" y="12146147"/>
            <a:ext cx="312423" cy="659268"/>
          </a:xfrm>
          <a:custGeom>
            <a:avLst/>
            <a:gdLst/>
            <a:ahLst/>
            <a:cxnLst>
              <a:cxn ang="0">
                <a:pos x="wd2" y="hd2"/>
              </a:cxn>
              <a:cxn ang="5400000">
                <a:pos x="wd2" y="hd2"/>
              </a:cxn>
              <a:cxn ang="10800000">
                <a:pos x="wd2" y="hd2"/>
              </a:cxn>
              <a:cxn ang="16200000">
                <a:pos x="wd2" y="hd2"/>
              </a:cxn>
            </a:cxnLst>
            <a:rect l="0" t="0" r="r" b="b"/>
            <a:pathLst>
              <a:path w="21600" h="21600" extrusionOk="0">
                <a:moveTo>
                  <a:pt x="1561" y="0"/>
                </a:moveTo>
                <a:lnTo>
                  <a:pt x="21600" y="10987"/>
                </a:lnTo>
                <a:lnTo>
                  <a:pt x="0" y="21600"/>
                </a:lnTo>
              </a:path>
            </a:pathLst>
          </a:custGeom>
          <a:ln>
            <a:solidFill>
              <a:srgbClr val="D98C7E"/>
            </a:solidFill>
          </a:ln>
        </p:spPr>
        <p:txBody>
          <a:bodyPr>
            <a:noAutofit/>
          </a:bodyPr>
          <a:lstStyle/>
          <a:p>
            <a:pPr marL="0" lvl="0" indent="0" algn="ctr">
              <a:spcBef>
                <a:spcPts val="0"/>
              </a:spcBef>
              <a:buSzTx/>
              <a:buNone/>
              <a:defRPr sz="3200"/>
            </a:pPr>
            <a:r>
              <a:rPr lang="pt-BR"/>
              <a:t>Clique para editar os estilos de texto Mestres</a:t>
            </a:r>
          </a:p>
        </p:txBody>
      </p:sp>
      <p:sp>
        <p:nvSpPr>
          <p:cNvPr id="479" name="Linha"/>
          <p:cNvSpPr>
            <a:spLocks noGrp="1"/>
          </p:cNvSpPr>
          <p:nvPr>
            <p:ph type="body" sz="quarter" idx="25"/>
          </p:nvPr>
        </p:nvSpPr>
        <p:spPr>
          <a:xfrm>
            <a:off x="13599729" y="12146327"/>
            <a:ext cx="312423" cy="659268"/>
          </a:xfrm>
          <a:custGeom>
            <a:avLst/>
            <a:gdLst/>
            <a:ahLst/>
            <a:cxnLst>
              <a:cxn ang="0">
                <a:pos x="wd2" y="hd2"/>
              </a:cxn>
              <a:cxn ang="5400000">
                <a:pos x="wd2" y="hd2"/>
              </a:cxn>
              <a:cxn ang="10800000">
                <a:pos x="wd2" y="hd2"/>
              </a:cxn>
              <a:cxn ang="16200000">
                <a:pos x="wd2" y="hd2"/>
              </a:cxn>
            </a:cxnLst>
            <a:rect l="0" t="0" r="r" b="b"/>
            <a:pathLst>
              <a:path w="21600" h="21600" extrusionOk="0">
                <a:moveTo>
                  <a:pt x="1561" y="0"/>
                </a:moveTo>
                <a:lnTo>
                  <a:pt x="21600" y="10987"/>
                </a:lnTo>
                <a:lnTo>
                  <a:pt x="0" y="21600"/>
                </a:lnTo>
              </a:path>
            </a:pathLst>
          </a:custGeom>
          <a:ln>
            <a:solidFill>
              <a:srgbClr val="D98C7E"/>
            </a:solidFill>
          </a:ln>
        </p:spPr>
        <p:txBody>
          <a:bodyPr>
            <a:noAutofit/>
          </a:bodyPr>
          <a:lstStyle/>
          <a:p>
            <a:pPr marL="0" lvl="0" indent="0" algn="ctr">
              <a:spcBef>
                <a:spcPts val="0"/>
              </a:spcBef>
              <a:buSzTx/>
              <a:buNone/>
              <a:defRPr sz="3200"/>
            </a:pPr>
            <a:r>
              <a:rPr lang="pt-BR"/>
              <a:t>Clique para editar os estilos de texto Mestres</a:t>
            </a:r>
          </a:p>
        </p:txBody>
      </p:sp>
      <p:sp>
        <p:nvSpPr>
          <p:cNvPr id="480" name="Linha"/>
          <p:cNvSpPr>
            <a:spLocks noGrp="1"/>
          </p:cNvSpPr>
          <p:nvPr>
            <p:ph type="body" sz="quarter" idx="26"/>
          </p:nvPr>
        </p:nvSpPr>
        <p:spPr>
          <a:xfrm>
            <a:off x="13766417" y="12146327"/>
            <a:ext cx="312423" cy="659268"/>
          </a:xfrm>
          <a:custGeom>
            <a:avLst/>
            <a:gdLst/>
            <a:ahLst/>
            <a:cxnLst>
              <a:cxn ang="0">
                <a:pos x="wd2" y="hd2"/>
              </a:cxn>
              <a:cxn ang="5400000">
                <a:pos x="wd2" y="hd2"/>
              </a:cxn>
              <a:cxn ang="10800000">
                <a:pos x="wd2" y="hd2"/>
              </a:cxn>
              <a:cxn ang="16200000">
                <a:pos x="wd2" y="hd2"/>
              </a:cxn>
            </a:cxnLst>
            <a:rect l="0" t="0" r="r" b="b"/>
            <a:pathLst>
              <a:path w="21600" h="21600" extrusionOk="0">
                <a:moveTo>
                  <a:pt x="1561" y="0"/>
                </a:moveTo>
                <a:lnTo>
                  <a:pt x="21600" y="10987"/>
                </a:lnTo>
                <a:lnTo>
                  <a:pt x="0" y="21600"/>
                </a:lnTo>
              </a:path>
            </a:pathLst>
          </a:custGeom>
          <a:ln>
            <a:solidFill>
              <a:srgbClr val="D98C7E"/>
            </a:solidFill>
          </a:ln>
        </p:spPr>
        <p:txBody>
          <a:bodyPr>
            <a:noAutofit/>
          </a:bodyPr>
          <a:lstStyle/>
          <a:p>
            <a:pPr marL="0" lvl="0" indent="0" algn="ctr">
              <a:spcBef>
                <a:spcPts val="0"/>
              </a:spcBef>
              <a:buSzTx/>
              <a:buNone/>
              <a:defRPr sz="3200"/>
            </a:pPr>
            <a:r>
              <a:rPr lang="pt-BR"/>
              <a:t>Clique para editar os estilos de texto Mestres</a:t>
            </a:r>
          </a:p>
        </p:txBody>
      </p:sp>
      <p:sp>
        <p:nvSpPr>
          <p:cNvPr id="481" name="19"/>
          <p:cNvSpPr txBox="1">
            <a:spLocks noGrp="1"/>
          </p:cNvSpPr>
          <p:nvPr>
            <p:ph type="body" sz="quarter" idx="27"/>
          </p:nvPr>
        </p:nvSpPr>
        <p:spPr>
          <a:xfrm>
            <a:off x="14045859" y="11833202"/>
            <a:ext cx="1094360" cy="1285876"/>
          </a:xfrm>
          <a:prstGeom prst="rect">
            <a:avLst/>
          </a:prstGeom>
        </p:spPr>
        <p:txBody>
          <a:bodyPr wrap="none">
            <a:spAutoFit/>
          </a:bodyPr>
          <a:lstStyle>
            <a:lvl1pPr marL="0" indent="0" algn="ctr">
              <a:spcBef>
                <a:spcPts val="0"/>
              </a:spcBef>
              <a:buSzTx/>
              <a:buNone/>
              <a:defRPr sz="6600">
                <a:solidFill>
                  <a:srgbClr val="D98B7E"/>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482" name="Legunt saepius legere"/>
          <p:cNvSpPr txBox="1">
            <a:spLocks noGrp="1"/>
          </p:cNvSpPr>
          <p:nvPr>
            <p:ph type="body" sz="quarter" idx="28"/>
          </p:nvPr>
        </p:nvSpPr>
        <p:spPr>
          <a:xfrm>
            <a:off x="7390206" y="1455191"/>
            <a:ext cx="9603588" cy="1222376"/>
          </a:xfrm>
          <a:prstGeom prst="rect">
            <a:avLst/>
          </a:prstGeom>
        </p:spPr>
        <p:txBody>
          <a:bodyPr wrap="none">
            <a:spAutoFit/>
          </a:bodyPr>
          <a:lstStyle>
            <a:lvl1pPr marL="0" indent="0" algn="ctr">
              <a:spcBef>
                <a:spcPts val="0"/>
              </a:spcBef>
              <a:buSzTx/>
              <a:buNone/>
              <a:defRPr sz="6200" cap="all">
                <a:solidFill>
                  <a:srgbClr val="373737"/>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483" name="Retângulo Arredondado"/>
          <p:cNvSpPr>
            <a:spLocks noGrp="1"/>
          </p:cNvSpPr>
          <p:nvPr>
            <p:ph type="body" sz="quarter" idx="29"/>
          </p:nvPr>
        </p:nvSpPr>
        <p:spPr>
          <a:xfrm>
            <a:off x="7431220" y="7349312"/>
            <a:ext cx="4303367" cy="820230"/>
          </a:xfrm>
          <a:prstGeom prst="roundRect">
            <a:avLst>
              <a:gd name="adj" fmla="val 32660"/>
            </a:avLst>
          </a:prstGeom>
          <a:solidFill>
            <a:srgbClr val="CC5D57"/>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484" name="Retângulo Arredondado"/>
          <p:cNvSpPr>
            <a:spLocks noGrp="1"/>
          </p:cNvSpPr>
          <p:nvPr>
            <p:ph type="body" sz="quarter" idx="30"/>
          </p:nvPr>
        </p:nvSpPr>
        <p:spPr>
          <a:xfrm>
            <a:off x="11550783" y="7349312"/>
            <a:ext cx="5401996" cy="820230"/>
          </a:xfrm>
          <a:prstGeom prst="roundRect">
            <a:avLst>
              <a:gd name="adj" fmla="val 32660"/>
            </a:avLst>
          </a:prstGeom>
          <a:solidFill>
            <a:srgbClr val="D68464"/>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485" name="Imagem"/>
          <p:cNvSpPr>
            <a:spLocks noGrp="1"/>
          </p:cNvSpPr>
          <p:nvPr>
            <p:ph type="pic" sz="quarter" idx="31"/>
          </p:nvPr>
        </p:nvSpPr>
        <p:spPr>
          <a:xfrm>
            <a:off x="8689934" y="4507805"/>
            <a:ext cx="1785939" cy="1785938"/>
          </a:xfrm>
          <a:prstGeom prst="rect">
            <a:avLst/>
          </a:prstGeom>
        </p:spPr>
        <p:txBody>
          <a:bodyPr lIns="91439" tIns="45719" rIns="91439" bIns="45719" anchor="t">
            <a:noAutofit/>
          </a:bodyPr>
          <a:lstStyle/>
          <a:p>
            <a:r>
              <a:rPr lang="pt-BR"/>
              <a:t>Clique no ícone para adicionar uma imagem</a:t>
            </a:r>
            <a:endParaRPr/>
          </a:p>
        </p:txBody>
      </p:sp>
      <p:sp>
        <p:nvSpPr>
          <p:cNvPr id="486" name="Imagem"/>
          <p:cNvSpPr>
            <a:spLocks noGrp="1"/>
          </p:cNvSpPr>
          <p:nvPr>
            <p:ph type="pic" sz="quarter" idx="32"/>
          </p:nvPr>
        </p:nvSpPr>
        <p:spPr>
          <a:xfrm>
            <a:off x="13358812" y="4507805"/>
            <a:ext cx="1785938" cy="1785938"/>
          </a:xfrm>
          <a:prstGeom prst="rect">
            <a:avLst/>
          </a:prstGeom>
        </p:spPr>
        <p:txBody>
          <a:bodyPr lIns="91439" tIns="45719" rIns="91439" bIns="45719" anchor="t">
            <a:noAutofit/>
          </a:bodyPr>
          <a:lstStyle/>
          <a:p>
            <a:r>
              <a:rPr lang="pt-BR"/>
              <a:t>Clique no ícone para adicionar uma imagem</a:t>
            </a:r>
            <a:endParaRPr/>
          </a:p>
        </p:txBody>
      </p:sp>
      <p:sp>
        <p:nvSpPr>
          <p:cNvPr id="487" name="Vestibulum"/>
          <p:cNvSpPr txBox="1">
            <a:spLocks noGrp="1"/>
          </p:cNvSpPr>
          <p:nvPr>
            <p:ph type="body" sz="quarter" idx="33"/>
          </p:nvPr>
        </p:nvSpPr>
        <p:spPr>
          <a:xfrm>
            <a:off x="7767573" y="6121299"/>
            <a:ext cx="3630663" cy="523876"/>
          </a:xfrm>
          <a:prstGeom prst="rect">
            <a:avLst/>
          </a:prstGeom>
        </p:spPr>
        <p:txBody>
          <a:bodyPr>
            <a:spAutoFit/>
          </a:bodyPr>
          <a:lstStyle>
            <a:lvl1pPr marL="0" indent="0" algn="ctr">
              <a:spcBef>
                <a:spcPts val="0"/>
              </a:spcBef>
              <a:buSzTx/>
              <a:buNone/>
              <a:defRPr sz="2200" cap="all">
                <a:solidFill>
                  <a:srgbClr val="CC5D58"/>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488" name="Vestibulum"/>
          <p:cNvSpPr txBox="1">
            <a:spLocks noGrp="1"/>
          </p:cNvSpPr>
          <p:nvPr>
            <p:ph type="body" sz="quarter" idx="34"/>
          </p:nvPr>
        </p:nvSpPr>
        <p:spPr>
          <a:xfrm>
            <a:off x="12436450" y="6121299"/>
            <a:ext cx="3630663" cy="523876"/>
          </a:xfrm>
          <a:prstGeom prst="rect">
            <a:avLst/>
          </a:prstGeom>
        </p:spPr>
        <p:txBody>
          <a:bodyPr>
            <a:spAutoFit/>
          </a:bodyPr>
          <a:lstStyle>
            <a:lvl1pPr marL="0" indent="0" algn="ctr">
              <a:spcBef>
                <a:spcPts val="0"/>
              </a:spcBef>
              <a:buSzTx/>
              <a:buNone/>
              <a:defRPr sz="2200" cap="all">
                <a:solidFill>
                  <a:srgbClr val="D68464"/>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489" name="Seta"/>
          <p:cNvSpPr>
            <a:spLocks noGrp="1"/>
          </p:cNvSpPr>
          <p:nvPr>
            <p:ph type="body" sz="quarter" idx="35"/>
          </p:nvPr>
        </p:nvSpPr>
        <p:spPr>
          <a:xfrm rot="5400000">
            <a:off x="9375799" y="6600188"/>
            <a:ext cx="414209" cy="414208"/>
          </a:xfrm>
          <a:prstGeom prst="rightArrow">
            <a:avLst>
              <a:gd name="adj1" fmla="val 32000"/>
              <a:gd name="adj2" fmla="val 64000"/>
            </a:avLst>
          </a:prstGeom>
          <a:solidFill>
            <a:srgbClr val="DBDBDC"/>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490" name="Seta"/>
          <p:cNvSpPr>
            <a:spLocks noGrp="1"/>
          </p:cNvSpPr>
          <p:nvPr>
            <p:ph type="body" sz="quarter" idx="36"/>
          </p:nvPr>
        </p:nvSpPr>
        <p:spPr>
          <a:xfrm rot="5400000">
            <a:off x="14044677" y="6600188"/>
            <a:ext cx="414208" cy="414208"/>
          </a:xfrm>
          <a:prstGeom prst="rightArrow">
            <a:avLst>
              <a:gd name="adj1" fmla="val 32000"/>
              <a:gd name="adj2" fmla="val 64000"/>
            </a:avLst>
          </a:prstGeom>
          <a:solidFill>
            <a:srgbClr val="DBDBDC"/>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491" name="56,000"/>
          <p:cNvSpPr txBox="1">
            <a:spLocks noGrp="1"/>
          </p:cNvSpPr>
          <p:nvPr>
            <p:ph type="body" sz="quarter" idx="37"/>
          </p:nvPr>
        </p:nvSpPr>
        <p:spPr>
          <a:xfrm>
            <a:off x="8903135" y="7445910"/>
            <a:ext cx="1359536" cy="663576"/>
          </a:xfrm>
          <a:prstGeom prst="rect">
            <a:avLst/>
          </a:prstGeom>
        </p:spPr>
        <p:txBody>
          <a:bodyPr wrap="none">
            <a:spAutoFit/>
          </a:bodyPr>
          <a:lstStyle>
            <a:lvl1pPr marL="0" indent="0" algn="ctr">
              <a:spcBef>
                <a:spcPts val="0"/>
              </a:spcBef>
              <a:buSzTx/>
              <a:buNone/>
              <a:defRPr sz="3000">
                <a:solidFill>
                  <a:srgbClr val="FFFFFF"/>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492" name="78,000"/>
          <p:cNvSpPr txBox="1">
            <a:spLocks noGrp="1"/>
          </p:cNvSpPr>
          <p:nvPr>
            <p:ph type="body" sz="quarter" idx="38"/>
          </p:nvPr>
        </p:nvSpPr>
        <p:spPr>
          <a:xfrm>
            <a:off x="13572013" y="7445910"/>
            <a:ext cx="1359536" cy="663576"/>
          </a:xfrm>
          <a:prstGeom prst="rect">
            <a:avLst/>
          </a:prstGeom>
        </p:spPr>
        <p:txBody>
          <a:bodyPr wrap="none">
            <a:spAutoFit/>
          </a:bodyPr>
          <a:lstStyle>
            <a:lvl1pPr marL="0" indent="0" algn="ctr">
              <a:spcBef>
                <a:spcPts val="0"/>
              </a:spcBef>
              <a:buSzTx/>
              <a:buNone/>
              <a:defRPr sz="3000">
                <a:solidFill>
                  <a:srgbClr val="FFFFFF"/>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493" name="Ectores legere me lius quod ii legunt saepius."/>
          <p:cNvSpPr txBox="1">
            <a:spLocks noGrp="1"/>
          </p:cNvSpPr>
          <p:nvPr>
            <p:ph type="body" sz="quarter" idx="39"/>
          </p:nvPr>
        </p:nvSpPr>
        <p:spPr>
          <a:xfrm>
            <a:off x="8069256" y="8561787"/>
            <a:ext cx="3027295" cy="828676"/>
          </a:xfrm>
          <a:prstGeom prst="rect">
            <a:avLst/>
          </a:prstGeom>
        </p:spPr>
        <p:txBody>
          <a:bodyPr>
            <a:spAutoFit/>
          </a:bodyPr>
          <a:lstStyle>
            <a:lvl1pPr marL="0" indent="0" algn="ctr">
              <a:spcBef>
                <a:spcPts val="0"/>
              </a:spcBef>
              <a:buSzTx/>
              <a:buNone/>
              <a:defRPr sz="2000">
                <a:solidFill>
                  <a:srgbClr val="373737"/>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494" name="Ectores legere me lius quod ii legunt saepius."/>
          <p:cNvSpPr txBox="1">
            <a:spLocks noGrp="1"/>
          </p:cNvSpPr>
          <p:nvPr>
            <p:ph type="body" sz="quarter" idx="40"/>
          </p:nvPr>
        </p:nvSpPr>
        <p:spPr>
          <a:xfrm>
            <a:off x="12344949" y="8561787"/>
            <a:ext cx="3813666" cy="828676"/>
          </a:xfrm>
          <a:prstGeom prst="rect">
            <a:avLst/>
          </a:prstGeom>
        </p:spPr>
        <p:txBody>
          <a:bodyPr>
            <a:spAutoFit/>
          </a:bodyPr>
          <a:lstStyle>
            <a:lvl1pPr marL="0" indent="0" algn="ctr">
              <a:spcBef>
                <a:spcPts val="0"/>
              </a:spcBef>
              <a:buSzTx/>
              <a:buNone/>
              <a:defRPr sz="2000">
                <a:solidFill>
                  <a:srgbClr val="373737"/>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495" name="Mirum est notare quam littera gothica, quam nunc putamus parum claram,"/>
          <p:cNvSpPr txBox="1">
            <a:spLocks noGrp="1"/>
          </p:cNvSpPr>
          <p:nvPr>
            <p:ph type="body" sz="quarter" idx="41"/>
          </p:nvPr>
        </p:nvSpPr>
        <p:spPr>
          <a:xfrm>
            <a:off x="7479535" y="2707040"/>
            <a:ext cx="9424931" cy="1260476"/>
          </a:xfrm>
          <a:prstGeom prst="rect">
            <a:avLst/>
          </a:prstGeom>
        </p:spPr>
        <p:txBody>
          <a:bodyPr>
            <a:spAutoFit/>
          </a:bodyPr>
          <a:lstStyle>
            <a:lvl1pPr marL="0" indent="0" algn="ctr">
              <a:spcBef>
                <a:spcPts val="0"/>
              </a:spcBef>
              <a:buSzTx/>
              <a:buNone/>
              <a:defRPr sz="3200" i="1">
                <a:solidFill>
                  <a:srgbClr val="C3675D"/>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496" name="Typi non habent claritatem insitam; est usus legentis in iis qui facit eorum claritatem."/>
          <p:cNvSpPr txBox="1">
            <a:spLocks noGrp="1"/>
          </p:cNvSpPr>
          <p:nvPr>
            <p:ph type="body" sz="quarter" idx="42"/>
          </p:nvPr>
        </p:nvSpPr>
        <p:spPr>
          <a:xfrm>
            <a:off x="5013678" y="10182017"/>
            <a:ext cx="6593769" cy="981076"/>
          </a:xfrm>
          <a:prstGeom prst="rect">
            <a:avLst/>
          </a:prstGeom>
        </p:spPr>
        <p:txBody>
          <a:bodyPr>
            <a:spAutoFit/>
          </a:bodyPr>
          <a:lstStyle>
            <a:lvl1pPr marL="0" indent="0" algn="just">
              <a:spcBef>
                <a:spcPts val="0"/>
              </a:spcBef>
              <a:buSzTx/>
              <a:buNone/>
              <a:defRPr sz="2400">
                <a:solidFill>
                  <a:srgbClr val="373737"/>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497" name="Typi non habent claritatem insitam; est usus legentis in iis qui facit eorum claritatem."/>
          <p:cNvSpPr txBox="1">
            <a:spLocks noGrp="1"/>
          </p:cNvSpPr>
          <p:nvPr>
            <p:ph type="body" sz="quarter" idx="43"/>
          </p:nvPr>
        </p:nvSpPr>
        <p:spPr>
          <a:xfrm>
            <a:off x="12776554" y="10182017"/>
            <a:ext cx="6593768" cy="981076"/>
          </a:xfrm>
          <a:prstGeom prst="rect">
            <a:avLst/>
          </a:prstGeom>
        </p:spPr>
        <p:txBody>
          <a:bodyPr>
            <a:spAutoFit/>
          </a:bodyPr>
          <a:lstStyle>
            <a:lvl1pPr marL="0" indent="0" algn="just">
              <a:spcBef>
                <a:spcPts val="0"/>
              </a:spcBef>
              <a:buSzTx/>
              <a:buNone/>
              <a:defRPr sz="2400">
                <a:solidFill>
                  <a:srgbClr val="373737"/>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500" name="Número do Slide"/>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468150455"/>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Text &amp; Photo">
    <p:spTree>
      <p:nvGrpSpPr>
        <p:cNvPr id="1" name=""/>
        <p:cNvGrpSpPr/>
        <p:nvPr/>
      </p:nvGrpSpPr>
      <p:grpSpPr>
        <a:xfrm>
          <a:off x="0" y="0"/>
          <a:ext cx="0" cy="0"/>
          <a:chOff x="0" y="0"/>
          <a:chExt cx="0" cy="0"/>
        </a:xfrm>
      </p:grpSpPr>
      <p:sp>
        <p:nvSpPr>
          <p:cNvPr id="59" name="Imagem"/>
          <p:cNvSpPr>
            <a:spLocks noGrp="1"/>
          </p:cNvSpPr>
          <p:nvPr>
            <p:ph type="pic" idx="21"/>
          </p:nvPr>
        </p:nvSpPr>
        <p:spPr>
          <a:xfrm>
            <a:off x="-1109374" y="-1646260"/>
            <a:ext cx="25500029" cy="17008520"/>
          </a:xfrm>
          <a:prstGeom prst="rect">
            <a:avLst/>
          </a:prstGeom>
        </p:spPr>
        <p:txBody>
          <a:bodyPr lIns="91439" tIns="45719" rIns="91439" bIns="45719" anchor="t">
            <a:noAutofit/>
          </a:bodyPr>
          <a:lstStyle/>
          <a:p>
            <a:r>
              <a:rPr lang="pt-BR"/>
              <a:t>Clique no ícone para adicionar uma imagem</a:t>
            </a:r>
            <a:endParaRPr/>
          </a:p>
        </p:txBody>
      </p:sp>
      <p:sp>
        <p:nvSpPr>
          <p:cNvPr id="60" name="Retângulo Arredondado"/>
          <p:cNvSpPr>
            <a:spLocks noGrp="1"/>
          </p:cNvSpPr>
          <p:nvPr>
            <p:ph type="body" sz="quarter" idx="22"/>
          </p:nvPr>
        </p:nvSpPr>
        <p:spPr>
          <a:xfrm>
            <a:off x="9470563" y="12065408"/>
            <a:ext cx="3630663" cy="820230"/>
          </a:xfrm>
          <a:prstGeom prst="roundRect">
            <a:avLst>
              <a:gd name="adj" fmla="val 32660"/>
            </a:avLst>
          </a:prstGeom>
          <a:solidFill>
            <a:srgbClr val="FFFFFF">
              <a:alpha val="70000"/>
            </a:srgbClr>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61" name="eleifend"/>
          <p:cNvSpPr txBox="1">
            <a:spLocks noGrp="1"/>
          </p:cNvSpPr>
          <p:nvPr>
            <p:ph type="body" sz="quarter" idx="23"/>
          </p:nvPr>
        </p:nvSpPr>
        <p:spPr>
          <a:xfrm>
            <a:off x="10019387" y="11971094"/>
            <a:ext cx="2533016" cy="1044576"/>
          </a:xfrm>
          <a:prstGeom prst="rect">
            <a:avLst/>
          </a:prstGeom>
        </p:spPr>
        <p:txBody>
          <a:bodyPr wrap="none">
            <a:spAutoFit/>
          </a:bodyPr>
          <a:lstStyle>
            <a:lvl1pPr marL="0" indent="0" algn="ctr">
              <a:spcBef>
                <a:spcPts val="0"/>
              </a:spcBef>
              <a:buSzTx/>
              <a:buNone/>
              <a:defRPr sz="5200">
                <a:solidFill>
                  <a:srgbClr val="9B5054"/>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62" name="Linha"/>
          <p:cNvSpPr>
            <a:spLocks noGrp="1"/>
          </p:cNvSpPr>
          <p:nvPr>
            <p:ph type="body" sz="quarter" idx="24"/>
          </p:nvPr>
        </p:nvSpPr>
        <p:spPr>
          <a:xfrm>
            <a:off x="13433040" y="12163388"/>
            <a:ext cx="312423" cy="659268"/>
          </a:xfrm>
          <a:custGeom>
            <a:avLst/>
            <a:gdLst/>
            <a:ahLst/>
            <a:cxnLst>
              <a:cxn ang="0">
                <a:pos x="wd2" y="hd2"/>
              </a:cxn>
              <a:cxn ang="5400000">
                <a:pos x="wd2" y="hd2"/>
              </a:cxn>
              <a:cxn ang="10800000">
                <a:pos x="wd2" y="hd2"/>
              </a:cxn>
              <a:cxn ang="16200000">
                <a:pos x="wd2" y="hd2"/>
              </a:cxn>
            </a:cxnLst>
            <a:rect l="0" t="0" r="r" b="b"/>
            <a:pathLst>
              <a:path w="21600" h="21600" extrusionOk="0">
                <a:moveTo>
                  <a:pt x="1561" y="0"/>
                </a:moveTo>
                <a:lnTo>
                  <a:pt x="21600" y="10987"/>
                </a:lnTo>
                <a:lnTo>
                  <a:pt x="0" y="21600"/>
                </a:lnTo>
              </a:path>
            </a:pathLst>
          </a:custGeom>
          <a:ln>
            <a:solidFill>
              <a:srgbClr val="D98C7E"/>
            </a:solidFill>
          </a:ln>
        </p:spPr>
        <p:txBody>
          <a:bodyPr>
            <a:noAutofit/>
          </a:bodyPr>
          <a:lstStyle/>
          <a:p>
            <a:pPr marL="0" lvl="0" indent="0" algn="ctr">
              <a:spcBef>
                <a:spcPts val="0"/>
              </a:spcBef>
              <a:buSzTx/>
              <a:buNone/>
              <a:defRPr sz="3200"/>
            </a:pPr>
            <a:r>
              <a:rPr lang="pt-BR"/>
              <a:t>Clique para editar os estilos de texto Mestres</a:t>
            </a:r>
          </a:p>
        </p:txBody>
      </p:sp>
      <p:sp>
        <p:nvSpPr>
          <p:cNvPr id="63" name="Linha"/>
          <p:cNvSpPr>
            <a:spLocks noGrp="1"/>
          </p:cNvSpPr>
          <p:nvPr>
            <p:ph type="body" sz="quarter" idx="25"/>
          </p:nvPr>
        </p:nvSpPr>
        <p:spPr>
          <a:xfrm>
            <a:off x="13599729" y="12163568"/>
            <a:ext cx="312423" cy="659268"/>
          </a:xfrm>
          <a:custGeom>
            <a:avLst/>
            <a:gdLst/>
            <a:ahLst/>
            <a:cxnLst>
              <a:cxn ang="0">
                <a:pos x="wd2" y="hd2"/>
              </a:cxn>
              <a:cxn ang="5400000">
                <a:pos x="wd2" y="hd2"/>
              </a:cxn>
              <a:cxn ang="10800000">
                <a:pos x="wd2" y="hd2"/>
              </a:cxn>
              <a:cxn ang="16200000">
                <a:pos x="wd2" y="hd2"/>
              </a:cxn>
            </a:cxnLst>
            <a:rect l="0" t="0" r="r" b="b"/>
            <a:pathLst>
              <a:path w="21600" h="21600" extrusionOk="0">
                <a:moveTo>
                  <a:pt x="1561" y="0"/>
                </a:moveTo>
                <a:lnTo>
                  <a:pt x="21600" y="10987"/>
                </a:lnTo>
                <a:lnTo>
                  <a:pt x="0" y="21600"/>
                </a:lnTo>
              </a:path>
            </a:pathLst>
          </a:custGeom>
          <a:ln>
            <a:solidFill>
              <a:srgbClr val="D98C7E"/>
            </a:solidFill>
          </a:ln>
        </p:spPr>
        <p:txBody>
          <a:bodyPr>
            <a:noAutofit/>
          </a:bodyPr>
          <a:lstStyle/>
          <a:p>
            <a:pPr marL="0" lvl="0" indent="0" algn="ctr">
              <a:spcBef>
                <a:spcPts val="0"/>
              </a:spcBef>
              <a:buSzTx/>
              <a:buNone/>
              <a:defRPr sz="3200"/>
            </a:pPr>
            <a:r>
              <a:rPr lang="pt-BR"/>
              <a:t>Clique para editar os estilos de texto Mestres</a:t>
            </a:r>
          </a:p>
        </p:txBody>
      </p:sp>
      <p:sp>
        <p:nvSpPr>
          <p:cNvPr id="64" name="Linha"/>
          <p:cNvSpPr>
            <a:spLocks noGrp="1"/>
          </p:cNvSpPr>
          <p:nvPr>
            <p:ph type="body" sz="quarter" idx="26"/>
          </p:nvPr>
        </p:nvSpPr>
        <p:spPr>
          <a:xfrm>
            <a:off x="13766417" y="12163568"/>
            <a:ext cx="312423" cy="659268"/>
          </a:xfrm>
          <a:custGeom>
            <a:avLst/>
            <a:gdLst/>
            <a:ahLst/>
            <a:cxnLst>
              <a:cxn ang="0">
                <a:pos x="wd2" y="hd2"/>
              </a:cxn>
              <a:cxn ang="5400000">
                <a:pos x="wd2" y="hd2"/>
              </a:cxn>
              <a:cxn ang="10800000">
                <a:pos x="wd2" y="hd2"/>
              </a:cxn>
              <a:cxn ang="16200000">
                <a:pos x="wd2" y="hd2"/>
              </a:cxn>
            </a:cxnLst>
            <a:rect l="0" t="0" r="r" b="b"/>
            <a:pathLst>
              <a:path w="21600" h="21600" extrusionOk="0">
                <a:moveTo>
                  <a:pt x="1561" y="0"/>
                </a:moveTo>
                <a:lnTo>
                  <a:pt x="21600" y="10987"/>
                </a:lnTo>
                <a:lnTo>
                  <a:pt x="0" y="21600"/>
                </a:lnTo>
              </a:path>
            </a:pathLst>
          </a:custGeom>
          <a:ln>
            <a:solidFill>
              <a:srgbClr val="D98C7E"/>
            </a:solidFill>
          </a:ln>
        </p:spPr>
        <p:txBody>
          <a:bodyPr>
            <a:noAutofit/>
          </a:bodyPr>
          <a:lstStyle/>
          <a:p>
            <a:pPr marL="0" lvl="0" indent="0" algn="ctr">
              <a:spcBef>
                <a:spcPts val="0"/>
              </a:spcBef>
              <a:buSzTx/>
              <a:buNone/>
              <a:defRPr sz="3200"/>
            </a:pPr>
            <a:r>
              <a:rPr lang="pt-BR"/>
              <a:t>Clique para editar os estilos de texto Mestres</a:t>
            </a:r>
          </a:p>
        </p:txBody>
      </p:sp>
      <p:sp>
        <p:nvSpPr>
          <p:cNvPr id="65" name="3"/>
          <p:cNvSpPr txBox="1">
            <a:spLocks noGrp="1"/>
          </p:cNvSpPr>
          <p:nvPr>
            <p:ph type="body" sz="quarter" idx="27"/>
          </p:nvPr>
        </p:nvSpPr>
        <p:spPr>
          <a:xfrm>
            <a:off x="14280555" y="11850445"/>
            <a:ext cx="624968" cy="1285876"/>
          </a:xfrm>
          <a:prstGeom prst="rect">
            <a:avLst/>
          </a:prstGeom>
        </p:spPr>
        <p:txBody>
          <a:bodyPr wrap="none">
            <a:spAutoFit/>
          </a:bodyPr>
          <a:lstStyle>
            <a:lvl1pPr marL="0" indent="0" algn="ctr">
              <a:spcBef>
                <a:spcPts val="0"/>
              </a:spcBef>
              <a:buSzTx/>
              <a:buNone/>
              <a:defRPr sz="6600">
                <a:solidFill>
                  <a:srgbClr val="D98B7E"/>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66" name="Accumsan et iusto odio"/>
          <p:cNvSpPr txBox="1">
            <a:spLocks noGrp="1"/>
          </p:cNvSpPr>
          <p:nvPr>
            <p:ph type="body" sz="quarter" idx="28"/>
          </p:nvPr>
        </p:nvSpPr>
        <p:spPr>
          <a:xfrm>
            <a:off x="11729450" y="3149083"/>
            <a:ext cx="8223632" cy="981076"/>
          </a:xfrm>
          <a:prstGeom prst="rect">
            <a:avLst/>
          </a:prstGeom>
        </p:spPr>
        <p:txBody>
          <a:bodyPr wrap="none">
            <a:spAutoFit/>
          </a:bodyPr>
          <a:lstStyle>
            <a:lvl1pPr marL="0" indent="0" algn="ctr">
              <a:spcBef>
                <a:spcPts val="0"/>
              </a:spcBef>
              <a:buSzTx/>
              <a:buNone/>
              <a:defRPr sz="4800" cap="all">
                <a:solidFill>
                  <a:srgbClr val="373737"/>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67" name="Imagem"/>
          <p:cNvSpPr>
            <a:spLocks noGrp="1"/>
          </p:cNvSpPr>
          <p:nvPr>
            <p:ph type="pic" sz="half" idx="29"/>
          </p:nvPr>
        </p:nvSpPr>
        <p:spPr>
          <a:xfrm>
            <a:off x="70008" y="1413810"/>
            <a:ext cx="7115077" cy="9932647"/>
          </a:xfrm>
          <a:prstGeom prst="rect">
            <a:avLst/>
          </a:prstGeom>
          <a:ln w="63500">
            <a:solidFill>
              <a:srgbClr val="D98C7E"/>
            </a:solidFill>
          </a:ln>
        </p:spPr>
        <p:txBody>
          <a:bodyPr lIns="91439" tIns="45719" rIns="91439" bIns="45719" anchor="t">
            <a:noAutofit/>
          </a:bodyPr>
          <a:lstStyle/>
          <a:p>
            <a:r>
              <a:rPr lang="pt-BR"/>
              <a:t>Clique no ícone para adicionar uma imagem</a:t>
            </a:r>
            <a:endParaRPr/>
          </a:p>
        </p:txBody>
      </p:sp>
      <p:sp>
        <p:nvSpPr>
          <p:cNvPr id="68" name="Typi non habent claritatem insitam; est usus legentis in iis qui facit eorum claritatem. Investigationes demonstraverunt lectores legere me lius quod ii legunt saepius. Claritas est etiam processus"/>
          <p:cNvSpPr txBox="1">
            <a:spLocks noGrp="1"/>
          </p:cNvSpPr>
          <p:nvPr>
            <p:ph type="body" sz="quarter" idx="30"/>
          </p:nvPr>
        </p:nvSpPr>
        <p:spPr>
          <a:xfrm>
            <a:off x="1360064" y="7085747"/>
            <a:ext cx="4534730" cy="3800476"/>
          </a:xfrm>
          <a:prstGeom prst="rect">
            <a:avLst/>
          </a:prstGeom>
        </p:spPr>
        <p:txBody>
          <a:bodyPr>
            <a:spAutoFit/>
          </a:bodyPr>
          <a:lstStyle>
            <a:lvl1pPr marL="0" indent="0" algn="ctr">
              <a:spcBef>
                <a:spcPts val="0"/>
              </a:spcBef>
              <a:buSzTx/>
              <a:buNone/>
              <a:defRPr sz="2600">
                <a:solidFill>
                  <a:srgbClr val="FFFFFF"/>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69" name="Mirum est notare quam littera gothica, quam nunc putamus parum claram, anteposuerit litterarum formas"/>
          <p:cNvSpPr txBox="1">
            <a:spLocks noGrp="1"/>
          </p:cNvSpPr>
          <p:nvPr>
            <p:ph type="body" sz="quarter" idx="31"/>
          </p:nvPr>
        </p:nvSpPr>
        <p:spPr>
          <a:xfrm>
            <a:off x="11621318" y="4462383"/>
            <a:ext cx="8439895" cy="1819276"/>
          </a:xfrm>
          <a:prstGeom prst="rect">
            <a:avLst/>
          </a:prstGeom>
        </p:spPr>
        <p:txBody>
          <a:bodyPr>
            <a:spAutoFit/>
          </a:bodyPr>
          <a:lstStyle>
            <a:lvl1pPr marL="0" indent="0" algn="ctr">
              <a:spcBef>
                <a:spcPts val="0"/>
              </a:spcBef>
              <a:buSzTx/>
              <a:buNone/>
              <a:defRPr sz="3200" i="1">
                <a:solidFill>
                  <a:srgbClr val="C3675D"/>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70" name="Claritas est etiam processus dynamicus, qui sequitur mutationem consuetudium lectorum. Mirum est notare quam littera gothica, quam nunc putamus parum claram, anteposuerit litterarum formas humanitatis per seacula quarta decima et quinta decima. Eodem mod"/>
          <p:cNvSpPr txBox="1">
            <a:spLocks noGrp="1"/>
          </p:cNvSpPr>
          <p:nvPr>
            <p:ph type="body" sz="quarter" idx="32"/>
          </p:nvPr>
        </p:nvSpPr>
        <p:spPr>
          <a:xfrm>
            <a:off x="11621318" y="7152046"/>
            <a:ext cx="8439895" cy="2607470"/>
          </a:xfrm>
          <a:prstGeom prst="rect">
            <a:avLst/>
          </a:prstGeom>
        </p:spPr>
        <p:txBody>
          <a:bodyPr>
            <a:noAutofit/>
          </a:bodyPr>
          <a:lstStyle>
            <a:lvl1pPr marL="0" indent="0" algn="just">
              <a:spcBef>
                <a:spcPts val="0"/>
              </a:spcBef>
              <a:buSzTx/>
              <a:buNone/>
              <a:defRPr sz="2200">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71" name="Retângulo Arredondado"/>
          <p:cNvSpPr>
            <a:spLocks noGrp="1"/>
          </p:cNvSpPr>
          <p:nvPr>
            <p:ph type="body" sz="quarter" idx="33"/>
          </p:nvPr>
        </p:nvSpPr>
        <p:spPr>
          <a:xfrm>
            <a:off x="1238086" y="5722468"/>
            <a:ext cx="4778686" cy="671306"/>
          </a:xfrm>
          <a:prstGeom prst="roundRect">
            <a:avLst>
              <a:gd name="adj" fmla="val 39906"/>
            </a:avLst>
          </a:prstGeom>
          <a:solidFill>
            <a:srgbClr val="FFFFFF">
              <a:alpha val="70000"/>
            </a:srgbClr>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72" name="Samanta John"/>
          <p:cNvSpPr txBox="1">
            <a:spLocks noGrp="1"/>
          </p:cNvSpPr>
          <p:nvPr>
            <p:ph type="body" sz="quarter" idx="34"/>
          </p:nvPr>
        </p:nvSpPr>
        <p:spPr>
          <a:xfrm>
            <a:off x="2156654" y="5712443"/>
            <a:ext cx="2941550" cy="727076"/>
          </a:xfrm>
          <a:prstGeom prst="rect">
            <a:avLst/>
          </a:prstGeom>
        </p:spPr>
        <p:txBody>
          <a:bodyPr wrap="none">
            <a:spAutoFit/>
          </a:bodyPr>
          <a:lstStyle>
            <a:lvl1pPr marL="0" indent="0" algn="ctr">
              <a:spcBef>
                <a:spcPts val="0"/>
              </a:spcBef>
              <a:buSzTx/>
              <a:buNone/>
              <a:defRPr sz="3400">
                <a:solidFill>
                  <a:srgbClr val="9B5054"/>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73" name="Número do Slide"/>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658217744"/>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Company Contacts">
    <p:spTree>
      <p:nvGrpSpPr>
        <p:cNvPr id="1" name=""/>
        <p:cNvGrpSpPr/>
        <p:nvPr/>
      </p:nvGrpSpPr>
      <p:grpSpPr>
        <a:xfrm>
          <a:off x="0" y="0"/>
          <a:ext cx="0" cy="0"/>
          <a:chOff x="0" y="0"/>
          <a:chExt cx="0" cy="0"/>
        </a:xfrm>
      </p:grpSpPr>
      <p:sp>
        <p:nvSpPr>
          <p:cNvPr id="508" name="Imagem"/>
          <p:cNvSpPr>
            <a:spLocks noGrp="1"/>
          </p:cNvSpPr>
          <p:nvPr>
            <p:ph type="pic" idx="21"/>
          </p:nvPr>
        </p:nvSpPr>
        <p:spPr>
          <a:xfrm>
            <a:off x="-42391" y="-1295499"/>
            <a:ext cx="24448273" cy="16306998"/>
          </a:xfrm>
          <a:prstGeom prst="rect">
            <a:avLst/>
          </a:prstGeom>
        </p:spPr>
        <p:txBody>
          <a:bodyPr lIns="91439" tIns="45719" rIns="91439" bIns="45719" anchor="t">
            <a:noAutofit/>
          </a:bodyPr>
          <a:lstStyle/>
          <a:p>
            <a:r>
              <a:rPr lang="pt-BR"/>
              <a:t>Clique no ícone para adicionar uma imagem</a:t>
            </a:r>
            <a:endParaRPr/>
          </a:p>
        </p:txBody>
      </p:sp>
      <p:sp>
        <p:nvSpPr>
          <p:cNvPr id="509" name="Retângulo Arredondado"/>
          <p:cNvSpPr>
            <a:spLocks noGrp="1"/>
          </p:cNvSpPr>
          <p:nvPr>
            <p:ph type="body" sz="quarter" idx="22"/>
          </p:nvPr>
        </p:nvSpPr>
        <p:spPr>
          <a:xfrm>
            <a:off x="7069523" y="6281013"/>
            <a:ext cx="3630663" cy="820230"/>
          </a:xfrm>
          <a:prstGeom prst="roundRect">
            <a:avLst>
              <a:gd name="adj" fmla="val 32660"/>
            </a:avLst>
          </a:prstGeom>
          <a:solidFill>
            <a:srgbClr val="FFFFFF">
              <a:alpha val="70000"/>
            </a:srgbClr>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510" name="eleifend"/>
          <p:cNvSpPr txBox="1">
            <a:spLocks noGrp="1"/>
          </p:cNvSpPr>
          <p:nvPr>
            <p:ph type="body" sz="quarter" idx="23"/>
          </p:nvPr>
        </p:nvSpPr>
        <p:spPr>
          <a:xfrm>
            <a:off x="7618347" y="6186699"/>
            <a:ext cx="2533016" cy="1044576"/>
          </a:xfrm>
          <a:prstGeom prst="rect">
            <a:avLst/>
          </a:prstGeom>
        </p:spPr>
        <p:txBody>
          <a:bodyPr wrap="none">
            <a:spAutoFit/>
          </a:bodyPr>
          <a:lstStyle>
            <a:lvl1pPr marL="0" indent="0" algn="ctr">
              <a:spcBef>
                <a:spcPts val="0"/>
              </a:spcBef>
              <a:buSzTx/>
              <a:buNone/>
              <a:defRPr sz="5200">
                <a:solidFill>
                  <a:srgbClr val="9B5054"/>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511" name="Círculo"/>
          <p:cNvSpPr>
            <a:spLocks noGrp="1"/>
          </p:cNvSpPr>
          <p:nvPr>
            <p:ph type="body" sz="quarter" idx="24"/>
          </p:nvPr>
        </p:nvSpPr>
        <p:spPr>
          <a:xfrm>
            <a:off x="10720768" y="2249073"/>
            <a:ext cx="2942325" cy="2942326"/>
          </a:xfrm>
          <a:prstGeom prst="ellipse">
            <a:avLst/>
          </a:prstGeom>
          <a:solidFill>
            <a:srgbClr val="864851">
              <a:alpha val="44383"/>
            </a:srgbClr>
          </a:solidFill>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512" name="Thank You"/>
          <p:cNvSpPr txBox="1">
            <a:spLocks noGrp="1"/>
          </p:cNvSpPr>
          <p:nvPr>
            <p:ph type="body" sz="quarter" idx="25"/>
          </p:nvPr>
        </p:nvSpPr>
        <p:spPr>
          <a:xfrm>
            <a:off x="11017975" y="6154949"/>
            <a:ext cx="4146830" cy="1108076"/>
          </a:xfrm>
          <a:prstGeom prst="rect">
            <a:avLst/>
          </a:prstGeom>
        </p:spPr>
        <p:txBody>
          <a:bodyPr wrap="none">
            <a:spAutoFit/>
          </a:bodyPr>
          <a:lstStyle>
            <a:lvl1pPr marL="0" indent="0">
              <a:spcBef>
                <a:spcPts val="0"/>
              </a:spcBef>
              <a:buSzTx/>
              <a:buNone/>
              <a:defRPr sz="5600" cap="all">
                <a:solidFill>
                  <a:srgbClr val="FFFFFF"/>
                </a:solidFill>
                <a:latin typeface="Avenir Next Ultra Light"/>
                <a:ea typeface="Avenir Next Ultra Light"/>
                <a:cs typeface="Avenir Next Ultra Light"/>
                <a:sym typeface="Avenir Next Ultra Light"/>
              </a:defRPr>
            </a:lvl1pPr>
          </a:lstStyle>
          <a:p>
            <a:pPr lvl="0"/>
            <a:r>
              <a:rPr lang="pt-BR"/>
              <a:t>Clique para editar os estilos de texto Mestres</a:t>
            </a:r>
          </a:p>
        </p:txBody>
      </p:sp>
      <p:sp>
        <p:nvSpPr>
          <p:cNvPr id="513" name="Imagem"/>
          <p:cNvSpPr>
            <a:spLocks noGrp="1"/>
          </p:cNvSpPr>
          <p:nvPr>
            <p:ph type="pic" sz="quarter" idx="26"/>
          </p:nvPr>
        </p:nvSpPr>
        <p:spPr>
          <a:xfrm>
            <a:off x="10301345" y="1829513"/>
            <a:ext cx="3781171" cy="3781171"/>
          </a:xfrm>
          <a:prstGeom prst="rect">
            <a:avLst/>
          </a:prstGeom>
        </p:spPr>
        <p:txBody>
          <a:bodyPr lIns="91439" tIns="45719" rIns="91439" bIns="45719" anchor="t">
            <a:noAutofit/>
          </a:bodyPr>
          <a:lstStyle/>
          <a:p>
            <a:r>
              <a:rPr lang="pt-BR"/>
              <a:t>Clique no ícone para adicionar uma imagem</a:t>
            </a:r>
            <a:endParaRPr/>
          </a:p>
        </p:txBody>
      </p:sp>
      <p:sp>
        <p:nvSpPr>
          <p:cNvPr id="514" name="Círculo"/>
          <p:cNvSpPr>
            <a:spLocks noGrp="1"/>
          </p:cNvSpPr>
          <p:nvPr>
            <p:ph type="body" sz="quarter" idx="27"/>
          </p:nvPr>
        </p:nvSpPr>
        <p:spPr>
          <a:xfrm>
            <a:off x="5961201" y="8476109"/>
            <a:ext cx="1035845" cy="1035845"/>
          </a:xfrm>
          <a:prstGeom prst="ellipse">
            <a:avLst/>
          </a:prstGeom>
          <a:ln>
            <a:solidFill>
              <a:srgbClr val="FFFFFF"/>
            </a:solidFill>
          </a:ln>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515" name="Imagem"/>
          <p:cNvSpPr>
            <a:spLocks noGrp="1"/>
          </p:cNvSpPr>
          <p:nvPr>
            <p:ph type="pic" sz="quarter" idx="28"/>
          </p:nvPr>
        </p:nvSpPr>
        <p:spPr>
          <a:xfrm>
            <a:off x="6158773" y="8708281"/>
            <a:ext cx="640185" cy="571594"/>
          </a:xfrm>
          <a:prstGeom prst="rect">
            <a:avLst/>
          </a:prstGeom>
        </p:spPr>
        <p:txBody>
          <a:bodyPr lIns="91439" tIns="45719" rIns="91439" bIns="45719" anchor="t">
            <a:noAutofit/>
          </a:bodyPr>
          <a:lstStyle/>
          <a:p>
            <a:r>
              <a:rPr lang="pt-BR"/>
              <a:t>Clique no ícone para adicionar uma imagem</a:t>
            </a:r>
            <a:endParaRPr/>
          </a:p>
        </p:txBody>
      </p:sp>
      <p:sp>
        <p:nvSpPr>
          <p:cNvPr id="516" name="youremail@myemail.com"/>
          <p:cNvSpPr txBox="1">
            <a:spLocks noGrp="1"/>
          </p:cNvSpPr>
          <p:nvPr>
            <p:ph type="body" sz="quarter" idx="29"/>
          </p:nvPr>
        </p:nvSpPr>
        <p:spPr>
          <a:xfrm>
            <a:off x="8405757" y="8477752"/>
            <a:ext cx="4281135" cy="523876"/>
          </a:xfrm>
          <a:prstGeom prst="rect">
            <a:avLst/>
          </a:prstGeom>
        </p:spPr>
        <p:txBody>
          <a:bodyPr>
            <a:spAutoFit/>
          </a:bodyPr>
          <a:lstStyle>
            <a:lvl1pPr marL="0" indent="0">
              <a:spcBef>
                <a:spcPts val="0"/>
              </a:spcBef>
              <a:buSzTx/>
              <a:buNone/>
              <a:defRPr sz="2200" u="sng">
                <a:solidFill>
                  <a:srgbClr val="FFFFFF"/>
                </a:solidFill>
                <a:latin typeface="Avenir Next Regular"/>
                <a:ea typeface="Avenir Next Regular"/>
                <a:cs typeface="Avenir Next Regular"/>
                <a:sym typeface="Avenir Next Regular"/>
                <a:hlinkClick r:id="rId2"/>
              </a:defRPr>
            </a:lvl1pPr>
          </a:lstStyle>
          <a:p>
            <a:pPr lvl="0">
              <a:defRPr u="none"/>
            </a:pPr>
            <a:r>
              <a:rPr lang="pt-BR" u="sng">
                <a:hlinkClick r:id="rId2"/>
              </a:rPr>
              <a:t>Clique para editar os estilos de texto Mestres</a:t>
            </a:r>
          </a:p>
        </p:txBody>
      </p:sp>
      <p:sp>
        <p:nvSpPr>
          <p:cNvPr id="517" name="Typi non habent claritatem insitam; est usus legentis in"/>
          <p:cNvSpPr txBox="1">
            <a:spLocks noGrp="1"/>
          </p:cNvSpPr>
          <p:nvPr>
            <p:ph type="body" sz="quarter" idx="30"/>
          </p:nvPr>
        </p:nvSpPr>
        <p:spPr>
          <a:xfrm>
            <a:off x="7254471" y="8947616"/>
            <a:ext cx="4434351" cy="777876"/>
          </a:xfrm>
          <a:prstGeom prst="rect">
            <a:avLst/>
          </a:prstGeom>
        </p:spPr>
        <p:txBody>
          <a:bodyPr>
            <a:spAutoFit/>
          </a:bodyPr>
          <a:lstStyle>
            <a:lvl1pPr marL="0" indent="0">
              <a:spcBef>
                <a:spcPts val="0"/>
              </a:spcBef>
              <a:buSzTx/>
              <a:buNone/>
              <a:defRPr sz="1800">
                <a:solidFill>
                  <a:srgbClr val="FFFFFF"/>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518" name="Imagem"/>
          <p:cNvSpPr>
            <a:spLocks noGrp="1"/>
          </p:cNvSpPr>
          <p:nvPr>
            <p:ph type="pic" sz="quarter" idx="31"/>
          </p:nvPr>
        </p:nvSpPr>
        <p:spPr>
          <a:xfrm>
            <a:off x="13031378" y="8622612"/>
            <a:ext cx="372299" cy="742563"/>
          </a:xfrm>
          <a:prstGeom prst="rect">
            <a:avLst/>
          </a:prstGeom>
        </p:spPr>
        <p:txBody>
          <a:bodyPr lIns="91439" tIns="45719" rIns="91439" bIns="45719" anchor="t">
            <a:noAutofit/>
          </a:bodyPr>
          <a:lstStyle/>
          <a:p>
            <a:r>
              <a:rPr lang="pt-BR"/>
              <a:t>Clique no ícone para adicionar uma imagem</a:t>
            </a:r>
            <a:endParaRPr/>
          </a:p>
        </p:txBody>
      </p:sp>
      <p:sp>
        <p:nvSpPr>
          <p:cNvPr id="519" name="1(355)979 68 76"/>
          <p:cNvSpPr txBox="1">
            <a:spLocks noGrp="1"/>
          </p:cNvSpPr>
          <p:nvPr>
            <p:ph type="body" sz="quarter" idx="32"/>
          </p:nvPr>
        </p:nvSpPr>
        <p:spPr>
          <a:xfrm>
            <a:off x="15301112" y="8456852"/>
            <a:ext cx="3000097" cy="523876"/>
          </a:xfrm>
          <a:prstGeom prst="rect">
            <a:avLst/>
          </a:prstGeom>
        </p:spPr>
        <p:txBody>
          <a:bodyPr>
            <a:spAutoFit/>
          </a:bodyPr>
          <a:lstStyle>
            <a:lvl1pPr marL="0" indent="0">
              <a:spcBef>
                <a:spcPts val="0"/>
              </a:spcBef>
              <a:buSzTx/>
              <a:buNone/>
              <a:defRPr sz="2200">
                <a:solidFill>
                  <a:srgbClr val="FFFFFF"/>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520" name="Phone:"/>
          <p:cNvSpPr txBox="1">
            <a:spLocks noGrp="1"/>
          </p:cNvSpPr>
          <p:nvPr>
            <p:ph type="body" sz="quarter" idx="33"/>
          </p:nvPr>
        </p:nvSpPr>
        <p:spPr>
          <a:xfrm>
            <a:off x="13878315" y="8381156"/>
            <a:ext cx="1500189" cy="625476"/>
          </a:xfrm>
          <a:prstGeom prst="rect">
            <a:avLst/>
          </a:prstGeom>
        </p:spPr>
        <p:txBody>
          <a:bodyPr>
            <a:spAutoFit/>
          </a:bodyPr>
          <a:lstStyle>
            <a:lvl1pPr marL="0" indent="0" algn="ctr">
              <a:spcBef>
                <a:spcPts val="0"/>
              </a:spcBef>
              <a:buSzTx/>
              <a:buNone/>
              <a:defRPr sz="2800">
                <a:solidFill>
                  <a:srgbClr val="FFFFFF"/>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521" name="Typi non habent claritatem insitam; est usus legentis in"/>
          <p:cNvSpPr txBox="1">
            <a:spLocks noGrp="1"/>
          </p:cNvSpPr>
          <p:nvPr>
            <p:ph type="body" sz="quarter" idx="34"/>
          </p:nvPr>
        </p:nvSpPr>
        <p:spPr>
          <a:xfrm>
            <a:off x="13997378" y="8890999"/>
            <a:ext cx="4434351" cy="777876"/>
          </a:xfrm>
          <a:prstGeom prst="rect">
            <a:avLst/>
          </a:prstGeom>
        </p:spPr>
        <p:txBody>
          <a:bodyPr>
            <a:spAutoFit/>
          </a:bodyPr>
          <a:lstStyle>
            <a:lvl1pPr marL="0" indent="0">
              <a:spcBef>
                <a:spcPts val="0"/>
              </a:spcBef>
              <a:buSzTx/>
              <a:buNone/>
              <a:defRPr sz="1800">
                <a:solidFill>
                  <a:srgbClr val="FFFFFF"/>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522" name="Company name,  5647 Street Address, Country"/>
          <p:cNvSpPr txBox="1">
            <a:spLocks noGrp="1"/>
          </p:cNvSpPr>
          <p:nvPr>
            <p:ph type="body" sz="quarter" idx="35"/>
          </p:nvPr>
        </p:nvSpPr>
        <p:spPr>
          <a:xfrm>
            <a:off x="6608015" y="10193570"/>
            <a:ext cx="11167970" cy="663576"/>
          </a:xfrm>
          <a:prstGeom prst="rect">
            <a:avLst/>
          </a:prstGeom>
        </p:spPr>
        <p:txBody>
          <a:bodyPr>
            <a:spAutoFit/>
          </a:bodyPr>
          <a:lstStyle>
            <a:lvl1pPr marL="0" indent="0" algn="ctr">
              <a:spcBef>
                <a:spcPts val="0"/>
              </a:spcBef>
              <a:buSzTx/>
              <a:buNone/>
              <a:defRPr sz="3000">
                <a:solidFill>
                  <a:srgbClr val="FFFFFF"/>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523" name="Email:"/>
          <p:cNvSpPr txBox="1">
            <a:spLocks noGrp="1"/>
          </p:cNvSpPr>
          <p:nvPr>
            <p:ph type="body" sz="quarter" idx="36"/>
          </p:nvPr>
        </p:nvSpPr>
        <p:spPr>
          <a:xfrm>
            <a:off x="7254471" y="8426952"/>
            <a:ext cx="1500188" cy="625476"/>
          </a:xfrm>
          <a:prstGeom prst="rect">
            <a:avLst/>
          </a:prstGeom>
        </p:spPr>
        <p:txBody>
          <a:bodyPr>
            <a:spAutoFit/>
          </a:bodyPr>
          <a:lstStyle>
            <a:lvl1pPr marL="0" indent="0">
              <a:spcBef>
                <a:spcPts val="0"/>
              </a:spcBef>
              <a:buSzTx/>
              <a:buNone/>
              <a:defRPr sz="2800">
                <a:solidFill>
                  <a:srgbClr val="FFFFFF"/>
                </a:solidFill>
                <a:latin typeface="Avenir Next Regular"/>
                <a:ea typeface="Avenir Next Regular"/>
                <a:cs typeface="Avenir Next Regular"/>
                <a:sym typeface="Avenir Next Regular"/>
              </a:defRPr>
            </a:lvl1pPr>
          </a:lstStyle>
          <a:p>
            <a:pPr lvl="0"/>
            <a:r>
              <a:rPr lang="pt-BR"/>
              <a:t>Clique para editar os estilos de texto Mestres</a:t>
            </a:r>
          </a:p>
        </p:txBody>
      </p:sp>
      <p:sp>
        <p:nvSpPr>
          <p:cNvPr id="524" name="Círculo"/>
          <p:cNvSpPr>
            <a:spLocks noGrp="1"/>
          </p:cNvSpPr>
          <p:nvPr>
            <p:ph type="body" sz="quarter" idx="37"/>
          </p:nvPr>
        </p:nvSpPr>
        <p:spPr>
          <a:xfrm>
            <a:off x="12699517" y="8476109"/>
            <a:ext cx="1035844" cy="1035845"/>
          </a:xfrm>
          <a:prstGeom prst="ellipse">
            <a:avLst/>
          </a:prstGeom>
          <a:ln>
            <a:solidFill>
              <a:srgbClr val="FFFFFF"/>
            </a:solidFill>
          </a:ln>
        </p:spPr>
        <p:txBody>
          <a:bodyPr>
            <a:noAutofit/>
          </a:bodyPr>
          <a:lstStyle/>
          <a:p>
            <a:pPr marL="0" lvl="0" indent="0" algn="ctr">
              <a:spcBef>
                <a:spcPts val="0"/>
              </a:spcBef>
              <a:buSzTx/>
              <a:buNone/>
              <a:defRPr sz="3200">
                <a:solidFill>
                  <a:srgbClr val="FFFFFF"/>
                </a:solidFill>
              </a:defRPr>
            </a:pPr>
            <a:r>
              <a:rPr lang="pt-BR"/>
              <a:t>Clique para editar os estilos de texto Mestres</a:t>
            </a:r>
          </a:p>
        </p:txBody>
      </p:sp>
      <p:sp>
        <p:nvSpPr>
          <p:cNvPr id="527" name="Número do Slide"/>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846523478"/>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a:extLst>
              <a:ext uri="{FF2B5EF4-FFF2-40B4-BE49-F238E27FC236}">
                <a16:creationId xmlns:a16="http://schemas.microsoft.com/office/drawing/2014/main" id="{B48C3A2F-3B8C-4CAF-B34E-D84FAB0043CE}"/>
              </a:ext>
            </a:extLst>
          </p:cNvPr>
          <p:cNvSpPr>
            <a:spLocks noGrp="1"/>
          </p:cNvSpPr>
          <p:nvPr>
            <p:ph type="title"/>
          </p:nvPr>
        </p:nvSpPr>
        <p:spPr>
          <a:xfrm>
            <a:off x="1676400" y="730251"/>
            <a:ext cx="21031200" cy="2651126"/>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A18607B7-C7FE-493F-8AD6-5163016B4A74}"/>
              </a:ext>
            </a:extLst>
          </p:cNvPr>
          <p:cNvSpPr>
            <a:spLocks noGrp="1"/>
          </p:cNvSpPr>
          <p:nvPr>
            <p:ph type="body" idx="1"/>
          </p:nvPr>
        </p:nvSpPr>
        <p:spPr>
          <a:xfrm>
            <a:off x="1676400" y="3651250"/>
            <a:ext cx="21031200" cy="8702676"/>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443AD459-7EBA-4EA5-81A2-8D2C052026D9}"/>
              </a:ext>
            </a:extLst>
          </p:cNvPr>
          <p:cNvSpPr>
            <a:spLocks noGrp="1"/>
          </p:cNvSpPr>
          <p:nvPr>
            <p:ph type="dt" sz="half" idx="2"/>
          </p:nvPr>
        </p:nvSpPr>
        <p:spPr>
          <a:xfrm>
            <a:off x="1676400" y="12712701"/>
            <a:ext cx="5486400" cy="730250"/>
          </a:xfrm>
          <a:prstGeom prst="rect">
            <a:avLst/>
          </a:prstGeom>
        </p:spPr>
        <p:txBody>
          <a:bodyPr vert="horz" lIns="91440" tIns="45720" rIns="91440" bIns="45720" rtlCol="0" anchor="ctr"/>
          <a:lstStyle>
            <a:lvl1pPr algn="l">
              <a:defRPr sz="2400">
                <a:solidFill>
                  <a:schemeClr val="tx1">
                    <a:tint val="75000"/>
                  </a:schemeClr>
                </a:solidFill>
              </a:defRPr>
            </a:lvl1pPr>
          </a:lstStyle>
          <a:p>
            <a:fld id="{87F1B1B1-C262-48BE-BA36-FCB287180CE2}" type="datetimeFigureOut">
              <a:rPr lang="pt-BR" smtClean="0"/>
              <a:t>18/08/2022</a:t>
            </a:fld>
            <a:endParaRPr lang="pt-BR"/>
          </a:p>
        </p:txBody>
      </p:sp>
      <p:sp>
        <p:nvSpPr>
          <p:cNvPr id="5" name="Espaço Reservado para Rodapé 4">
            <a:extLst>
              <a:ext uri="{FF2B5EF4-FFF2-40B4-BE49-F238E27FC236}">
                <a16:creationId xmlns:a16="http://schemas.microsoft.com/office/drawing/2014/main" id="{C66B078D-6678-4E23-9B41-F8C6C0B3CB32}"/>
              </a:ext>
            </a:extLst>
          </p:cNvPr>
          <p:cNvSpPr>
            <a:spLocks noGrp="1"/>
          </p:cNvSpPr>
          <p:nvPr>
            <p:ph type="ftr" sz="quarter" idx="3"/>
          </p:nvPr>
        </p:nvSpPr>
        <p:spPr>
          <a:xfrm>
            <a:off x="8077200" y="12712701"/>
            <a:ext cx="8229600"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75721A47-022A-43E1-A874-ABB1B2B0148A}"/>
              </a:ext>
            </a:extLst>
          </p:cNvPr>
          <p:cNvSpPr>
            <a:spLocks noGrp="1"/>
          </p:cNvSpPr>
          <p:nvPr>
            <p:ph type="sldNum" sz="quarter" idx="4"/>
          </p:nvPr>
        </p:nvSpPr>
        <p:spPr>
          <a:xfrm>
            <a:off x="17221200" y="12712701"/>
            <a:ext cx="5486400"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86CB4B4D-7CA3-9044-876B-883B54F8677D}" type="slidenum">
              <a:rPr lang="pt-BR" smtClean="0"/>
              <a:t>‹nº›</a:t>
            </a:fld>
            <a:endParaRPr lang="pt-BR"/>
          </a:p>
        </p:txBody>
      </p:sp>
    </p:spTree>
    <p:extLst>
      <p:ext uri="{BB962C8B-B14F-4D97-AF65-F5344CB8AC3E}">
        <p14:creationId xmlns:p14="http://schemas.microsoft.com/office/powerpoint/2010/main" val="410539975"/>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pt-BR"/>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mailto:atendimento@sigconsaida.mg.gov.br" TargetMode="External"/><Relationship Id="rId2" Type="http://schemas.openxmlformats.org/officeDocument/2006/relationships/image" Target="../media/image2.jpe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5.png"/><Relationship Id="rId4" Type="http://schemas.openxmlformats.org/officeDocument/2006/relationships/hyperlink" Target="mailto:Contato@emendas.mg.gov.b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m 12">
            <a:extLst>
              <a:ext uri="{FF2B5EF4-FFF2-40B4-BE49-F238E27FC236}">
                <a16:creationId xmlns:a16="http://schemas.microsoft.com/office/drawing/2014/main" id="{11E154EC-F1D5-42D2-AC58-FDB5C97C0621}"/>
              </a:ext>
            </a:extLst>
          </p:cNvPr>
          <p:cNvPicPr>
            <a:picLocks noChangeAspect="1"/>
          </p:cNvPicPr>
          <p:nvPr/>
        </p:nvPicPr>
        <p:blipFill rotWithShape="1">
          <a:blip r:embed="rId2">
            <a:extLst>
              <a:ext uri="{28A0092B-C50C-407E-A947-70E740481C1C}">
                <a14:useLocalDpi xmlns:a14="http://schemas.microsoft.com/office/drawing/2010/main" val="0"/>
              </a:ext>
            </a:extLst>
          </a:blip>
          <a:srcRect l="35816" t="48840" r="30326" b="5553"/>
          <a:stretch/>
        </p:blipFill>
        <p:spPr>
          <a:xfrm>
            <a:off x="9104574" y="-10318"/>
            <a:ext cx="15279426" cy="13726318"/>
          </a:xfrm>
          <a:prstGeom prst="rect">
            <a:avLst/>
          </a:prstGeom>
        </p:spPr>
      </p:pic>
      <p:sp>
        <p:nvSpPr>
          <p:cNvPr id="14" name="Retângulo 13">
            <a:extLst>
              <a:ext uri="{FF2B5EF4-FFF2-40B4-BE49-F238E27FC236}">
                <a16:creationId xmlns:a16="http://schemas.microsoft.com/office/drawing/2014/main" id="{8FEDAB63-05F1-4E0F-BBAD-E9C356438788}"/>
              </a:ext>
            </a:extLst>
          </p:cNvPr>
          <p:cNvSpPr/>
          <p:nvPr/>
        </p:nvSpPr>
        <p:spPr>
          <a:xfrm>
            <a:off x="9104574" y="-10318"/>
            <a:ext cx="15279426" cy="13726318"/>
          </a:xfrm>
          <a:prstGeom prst="rect">
            <a:avLst/>
          </a:prstGeom>
          <a:solidFill>
            <a:schemeClr val="bg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Retângulo 14">
            <a:extLst>
              <a:ext uri="{FF2B5EF4-FFF2-40B4-BE49-F238E27FC236}">
                <a16:creationId xmlns:a16="http://schemas.microsoft.com/office/drawing/2014/main" id="{BC4FCD05-D57A-44B1-A3B4-9B9C2A8271F1}"/>
              </a:ext>
            </a:extLst>
          </p:cNvPr>
          <p:cNvSpPr/>
          <p:nvPr/>
        </p:nvSpPr>
        <p:spPr>
          <a:xfrm>
            <a:off x="5067696" y="3307586"/>
            <a:ext cx="14248608" cy="65420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39" name="Emendas impositivas 2020"/>
          <p:cNvSpPr txBox="1">
            <a:spLocks noGrp="1"/>
          </p:cNvSpPr>
          <p:nvPr>
            <p:ph type="body" sz="quarter" idx="4294967295"/>
          </p:nvPr>
        </p:nvSpPr>
        <p:spPr>
          <a:xfrm>
            <a:off x="7785491" y="4191926"/>
            <a:ext cx="8829675" cy="2341563"/>
          </a:xfrm>
          <a:prstGeom prst="rect">
            <a:avLst/>
          </a:prstGeom>
          <a:noFill/>
        </p:spPr>
        <p:txBody>
          <a:bodyPr>
            <a:noAutofit/>
          </a:bodyPr>
          <a:lstStyle/>
          <a:p>
            <a:pPr marL="0" indent="0">
              <a:lnSpc>
                <a:spcPct val="100000"/>
              </a:lnSpc>
              <a:buNone/>
            </a:pPr>
            <a:r>
              <a:rPr lang="pt-BR" sz="14800" b="1">
                <a:latin typeface="Segoe UI Variable Text Semibold" pitchFamily="2" charset="0"/>
              </a:rPr>
              <a:t>Emendas</a:t>
            </a:r>
          </a:p>
        </p:txBody>
      </p:sp>
      <p:sp>
        <p:nvSpPr>
          <p:cNvPr id="542" name="BELO HORIZONTE…"/>
          <p:cNvSpPr txBox="1">
            <a:spLocks noGrp="1"/>
          </p:cNvSpPr>
          <p:nvPr>
            <p:ph type="body" sz="quarter" idx="4294967295"/>
          </p:nvPr>
        </p:nvSpPr>
        <p:spPr>
          <a:xfrm>
            <a:off x="8004436" y="8161213"/>
            <a:ext cx="8347075" cy="757238"/>
          </a:xfrm>
          <a:prstGeom prst="rect">
            <a:avLst/>
          </a:prstGeom>
        </p:spPr>
        <p:txBody>
          <a:bodyPr vert="horz" lIns="91440" tIns="45720" rIns="91440" bIns="45720" rtlCol="0" anchor="t">
            <a:normAutofit/>
          </a:bodyPr>
          <a:lstStyle/>
          <a:p>
            <a:pPr marL="0" indent="0">
              <a:buNone/>
            </a:pPr>
            <a:r>
              <a:rPr lang="pt-BR" sz="4800" cap="none">
                <a:latin typeface="Segoe UI Light"/>
                <a:cs typeface="Segoe UI Light"/>
              </a:rPr>
              <a:t>Belo Horizonte | </a:t>
            </a:r>
            <a:r>
              <a:rPr lang="pt-BR" sz="4800">
                <a:latin typeface="Segoe UI Light"/>
                <a:cs typeface="Segoe UI Light"/>
              </a:rPr>
              <a:t>Agosto</a:t>
            </a:r>
            <a:r>
              <a:rPr lang="pt-BR" sz="4800" cap="none">
                <a:latin typeface="Segoe UI Light"/>
                <a:cs typeface="Segoe UI Light"/>
              </a:rPr>
              <a:t>/2022</a:t>
            </a:r>
          </a:p>
        </p:txBody>
      </p:sp>
      <p:sp>
        <p:nvSpPr>
          <p:cNvPr id="23" name="Emendas impositivas 2020">
            <a:extLst>
              <a:ext uri="{FF2B5EF4-FFF2-40B4-BE49-F238E27FC236}">
                <a16:creationId xmlns:a16="http://schemas.microsoft.com/office/drawing/2014/main" id="{A6DBBB8D-899D-45CC-A1F3-6CC41EB0C369}"/>
              </a:ext>
            </a:extLst>
          </p:cNvPr>
          <p:cNvSpPr txBox="1">
            <a:spLocks/>
          </p:cNvSpPr>
          <p:nvPr/>
        </p:nvSpPr>
        <p:spPr>
          <a:xfrm>
            <a:off x="7785491" y="5748546"/>
            <a:ext cx="10757993" cy="2341371"/>
          </a:xfrm>
          <a:prstGeom prst="rect">
            <a:avLst/>
          </a:prstGeom>
          <a:noFill/>
        </p:spPr>
        <p:txBody>
          <a:bodyPr vert="horz" lIns="91440" tIns="45720" rIns="91440" bIns="45720" rtlCol="0">
            <a:no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4800" b="1">
                <a:latin typeface="Segoe UI Variable Text Semibold" pitchFamily="2" charset="0"/>
              </a:rPr>
              <a:t>Impositivas</a:t>
            </a:r>
          </a:p>
        </p:txBody>
      </p:sp>
      <p:sp>
        <p:nvSpPr>
          <p:cNvPr id="2" name="Retângulo 1">
            <a:extLst>
              <a:ext uri="{FF2B5EF4-FFF2-40B4-BE49-F238E27FC236}">
                <a16:creationId xmlns:a16="http://schemas.microsoft.com/office/drawing/2014/main" id="{CD2EAE01-8CB6-4BDF-B676-E82A4E5C0B22}"/>
              </a:ext>
            </a:extLst>
          </p:cNvPr>
          <p:cNvSpPr/>
          <p:nvPr/>
        </p:nvSpPr>
        <p:spPr>
          <a:xfrm>
            <a:off x="6100920" y="3307587"/>
            <a:ext cx="651347" cy="654202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1" name="Emendas impositivas 2020">
            <a:extLst>
              <a:ext uri="{FF2B5EF4-FFF2-40B4-BE49-F238E27FC236}">
                <a16:creationId xmlns:a16="http://schemas.microsoft.com/office/drawing/2014/main" id="{DE4C24A8-7FB2-4893-B9AF-A027FC9BB4B4}"/>
              </a:ext>
            </a:extLst>
          </p:cNvPr>
          <p:cNvSpPr txBox="1">
            <a:spLocks/>
          </p:cNvSpPr>
          <p:nvPr/>
        </p:nvSpPr>
        <p:spPr>
          <a:xfrm>
            <a:off x="1422400" y="5469146"/>
            <a:ext cx="5096804" cy="3497053"/>
          </a:xfrm>
          <a:prstGeom prst="rect">
            <a:avLst/>
          </a:prstGeom>
          <a:noFill/>
        </p:spPr>
        <p:txBody>
          <a:bodyPr vert="horz" lIns="91440" tIns="45720" rIns="91440" bIns="45720" rtlCol="0">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pt-BR" sz="11500" b="1" spc="300">
                <a:solidFill>
                  <a:schemeClr val="tx2"/>
                </a:solidFill>
                <a:latin typeface="Segoe UI Semibold" panose="020B0702040204020203" pitchFamily="34" charset="0"/>
                <a:cs typeface="Segoe UI Semibold" panose="020B0702040204020203" pitchFamily="34" charset="0"/>
              </a:rPr>
              <a:t>2022</a:t>
            </a:r>
          </a:p>
        </p:txBody>
      </p:sp>
    </p:spTree>
    <p:extLst>
      <p:ext uri="{BB962C8B-B14F-4D97-AF65-F5344CB8AC3E}">
        <p14:creationId xmlns:p14="http://schemas.microsoft.com/office/powerpoint/2010/main" val="482901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Agrupar 33">
            <a:extLst>
              <a:ext uri="{FF2B5EF4-FFF2-40B4-BE49-F238E27FC236}">
                <a16:creationId xmlns:a16="http://schemas.microsoft.com/office/drawing/2014/main" id="{851957F2-9F7E-4954-A948-2D999B76C30A}"/>
              </a:ext>
            </a:extLst>
          </p:cNvPr>
          <p:cNvGrpSpPr/>
          <p:nvPr/>
        </p:nvGrpSpPr>
        <p:grpSpPr>
          <a:xfrm>
            <a:off x="3309807" y="5424610"/>
            <a:ext cx="17764386" cy="5581250"/>
            <a:chOff x="3309807" y="4795960"/>
            <a:chExt cx="17764386" cy="5581250"/>
          </a:xfrm>
        </p:grpSpPr>
        <p:sp>
          <p:nvSpPr>
            <p:cNvPr id="2" name="Hexágono 1">
              <a:extLst>
                <a:ext uri="{FF2B5EF4-FFF2-40B4-BE49-F238E27FC236}">
                  <a16:creationId xmlns:a16="http://schemas.microsoft.com/office/drawing/2014/main" id="{BA3DB851-D354-4FBB-9510-D392368A7DBC}"/>
                </a:ext>
              </a:extLst>
            </p:cNvPr>
            <p:cNvSpPr/>
            <p:nvPr/>
          </p:nvSpPr>
          <p:spPr>
            <a:xfrm>
              <a:off x="3309807" y="5130032"/>
              <a:ext cx="3866134" cy="3332874"/>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pt-BR"/>
            </a:p>
          </p:txBody>
        </p:sp>
        <p:sp>
          <p:nvSpPr>
            <p:cNvPr id="3" name="Hexágono 2">
              <a:extLst>
                <a:ext uri="{FF2B5EF4-FFF2-40B4-BE49-F238E27FC236}">
                  <a16:creationId xmlns:a16="http://schemas.microsoft.com/office/drawing/2014/main" id="{77356DF8-69B6-41B7-B513-0D4975A597E7}"/>
                </a:ext>
              </a:extLst>
            </p:cNvPr>
            <p:cNvSpPr/>
            <p:nvPr/>
          </p:nvSpPr>
          <p:spPr>
            <a:xfrm>
              <a:off x="6566279" y="6796470"/>
              <a:ext cx="3866134" cy="3332874"/>
            </a:xfrm>
            <a:prstGeom prst="hexag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pt-BR">
                <a:solidFill>
                  <a:schemeClr val="accent1"/>
                </a:solidFill>
              </a:endParaRPr>
            </a:p>
          </p:txBody>
        </p:sp>
        <p:sp>
          <p:nvSpPr>
            <p:cNvPr id="4" name="Hexágono 3">
              <a:extLst>
                <a:ext uri="{FF2B5EF4-FFF2-40B4-BE49-F238E27FC236}">
                  <a16:creationId xmlns:a16="http://schemas.microsoft.com/office/drawing/2014/main" id="{D2EE4CC1-BBDE-4EE5-BC0E-94F40F8EC54A}"/>
                </a:ext>
              </a:extLst>
            </p:cNvPr>
            <p:cNvSpPr/>
            <p:nvPr/>
          </p:nvSpPr>
          <p:spPr>
            <a:xfrm>
              <a:off x="9783100" y="5130029"/>
              <a:ext cx="3866134" cy="3332874"/>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pt-BR"/>
            </a:p>
          </p:txBody>
        </p:sp>
        <p:sp>
          <p:nvSpPr>
            <p:cNvPr id="5" name="Hexágono 4">
              <a:extLst>
                <a:ext uri="{FF2B5EF4-FFF2-40B4-BE49-F238E27FC236}">
                  <a16:creationId xmlns:a16="http://schemas.microsoft.com/office/drawing/2014/main" id="{9F909E43-093B-47AF-88B4-00470AA12991}"/>
                </a:ext>
              </a:extLst>
            </p:cNvPr>
            <p:cNvSpPr/>
            <p:nvPr/>
          </p:nvSpPr>
          <p:spPr>
            <a:xfrm>
              <a:off x="13039573" y="6796465"/>
              <a:ext cx="3866134" cy="3332874"/>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pt-BR"/>
            </a:p>
          </p:txBody>
        </p:sp>
        <p:sp>
          <p:nvSpPr>
            <p:cNvPr id="6" name="Hexágono 5">
              <a:extLst>
                <a:ext uri="{FF2B5EF4-FFF2-40B4-BE49-F238E27FC236}">
                  <a16:creationId xmlns:a16="http://schemas.microsoft.com/office/drawing/2014/main" id="{98063D27-F209-4582-A213-831250E91094}"/>
                </a:ext>
              </a:extLst>
            </p:cNvPr>
            <p:cNvSpPr/>
            <p:nvPr/>
          </p:nvSpPr>
          <p:spPr>
            <a:xfrm>
              <a:off x="16256394" y="5130032"/>
              <a:ext cx="3866134" cy="3332874"/>
            </a:xfrm>
            <a:prstGeom prst="hexagon">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pt-BR"/>
            </a:p>
          </p:txBody>
        </p:sp>
        <p:cxnSp>
          <p:nvCxnSpPr>
            <p:cNvPr id="9" name="Conector reto 8">
              <a:extLst>
                <a:ext uri="{FF2B5EF4-FFF2-40B4-BE49-F238E27FC236}">
                  <a16:creationId xmlns:a16="http://schemas.microsoft.com/office/drawing/2014/main" id="{5E9D9479-F1A2-4CAB-BA28-6AD04E4096FD}"/>
                </a:ext>
              </a:extLst>
            </p:cNvPr>
            <p:cNvCxnSpPr>
              <a:cxnSpLocks/>
            </p:cNvCxnSpPr>
            <p:nvPr/>
          </p:nvCxnSpPr>
          <p:spPr>
            <a:xfrm>
              <a:off x="4325298" y="8462906"/>
              <a:ext cx="0" cy="1863165"/>
            </a:xfrm>
            <a:prstGeom prst="line">
              <a:avLst/>
            </a:prstGeom>
            <a:ln>
              <a:solidFill>
                <a:schemeClr val="bg1">
                  <a:lumMod val="75000"/>
                </a:schemeClr>
              </a:solidFill>
              <a:prstDash val="lgDashDotDot"/>
            </a:ln>
          </p:spPr>
          <p:style>
            <a:lnRef idx="1">
              <a:schemeClr val="accent1"/>
            </a:lnRef>
            <a:fillRef idx="0">
              <a:schemeClr val="accent1"/>
            </a:fillRef>
            <a:effectRef idx="0">
              <a:schemeClr val="accent1"/>
            </a:effectRef>
            <a:fontRef idx="minor">
              <a:schemeClr val="tx1"/>
            </a:fontRef>
          </p:style>
        </p:cxnSp>
        <p:cxnSp>
          <p:nvCxnSpPr>
            <p:cNvPr id="11" name="Conector reto 10">
              <a:extLst>
                <a:ext uri="{FF2B5EF4-FFF2-40B4-BE49-F238E27FC236}">
                  <a16:creationId xmlns:a16="http://schemas.microsoft.com/office/drawing/2014/main" id="{4F7FC5E0-2BB6-41DE-8F20-F3AA7DE146DF}"/>
                </a:ext>
              </a:extLst>
            </p:cNvPr>
            <p:cNvCxnSpPr>
              <a:cxnSpLocks/>
            </p:cNvCxnSpPr>
            <p:nvPr/>
          </p:nvCxnSpPr>
          <p:spPr>
            <a:xfrm>
              <a:off x="7790555" y="4933301"/>
              <a:ext cx="0" cy="1863165"/>
            </a:xfrm>
            <a:prstGeom prst="line">
              <a:avLst/>
            </a:prstGeom>
            <a:ln>
              <a:solidFill>
                <a:schemeClr val="bg1">
                  <a:lumMod val="75000"/>
                </a:schemeClr>
              </a:solidFill>
              <a:prstDash val="lgDashDotDot"/>
            </a:ln>
          </p:spPr>
          <p:style>
            <a:lnRef idx="1">
              <a:schemeClr val="accent1"/>
            </a:lnRef>
            <a:fillRef idx="0">
              <a:schemeClr val="accent1"/>
            </a:fillRef>
            <a:effectRef idx="0">
              <a:schemeClr val="accent1"/>
            </a:effectRef>
            <a:fontRef idx="minor">
              <a:schemeClr val="tx1"/>
            </a:fontRef>
          </p:style>
        </p:cxnSp>
        <p:cxnSp>
          <p:nvCxnSpPr>
            <p:cNvPr id="12" name="Conector reto 11">
              <a:extLst>
                <a:ext uri="{FF2B5EF4-FFF2-40B4-BE49-F238E27FC236}">
                  <a16:creationId xmlns:a16="http://schemas.microsoft.com/office/drawing/2014/main" id="{B413AC46-C9C3-4648-ADD4-C8B25B55E318}"/>
                </a:ext>
              </a:extLst>
            </p:cNvPr>
            <p:cNvCxnSpPr>
              <a:cxnSpLocks/>
            </p:cNvCxnSpPr>
            <p:nvPr/>
          </p:nvCxnSpPr>
          <p:spPr>
            <a:xfrm>
              <a:off x="10962767" y="8462903"/>
              <a:ext cx="0" cy="1863165"/>
            </a:xfrm>
            <a:prstGeom prst="line">
              <a:avLst/>
            </a:prstGeom>
            <a:ln>
              <a:solidFill>
                <a:schemeClr val="bg1">
                  <a:lumMod val="75000"/>
                </a:schemeClr>
              </a:solidFill>
              <a:prstDash val="lgDashDotDot"/>
            </a:ln>
          </p:spPr>
          <p:style>
            <a:lnRef idx="1">
              <a:schemeClr val="accent1"/>
            </a:lnRef>
            <a:fillRef idx="0">
              <a:schemeClr val="accent1"/>
            </a:fillRef>
            <a:effectRef idx="0">
              <a:schemeClr val="accent1"/>
            </a:effectRef>
            <a:fontRef idx="minor">
              <a:schemeClr val="tx1"/>
            </a:fontRef>
          </p:style>
        </p:cxnSp>
        <p:cxnSp>
          <p:nvCxnSpPr>
            <p:cNvPr id="13" name="Conector reto 12">
              <a:extLst>
                <a:ext uri="{FF2B5EF4-FFF2-40B4-BE49-F238E27FC236}">
                  <a16:creationId xmlns:a16="http://schemas.microsoft.com/office/drawing/2014/main" id="{4F109DF2-DB8C-474E-8AD7-D0905331F582}"/>
                </a:ext>
              </a:extLst>
            </p:cNvPr>
            <p:cNvCxnSpPr>
              <a:cxnSpLocks/>
            </p:cNvCxnSpPr>
            <p:nvPr/>
          </p:nvCxnSpPr>
          <p:spPr>
            <a:xfrm>
              <a:off x="14174632" y="4933301"/>
              <a:ext cx="0" cy="1863165"/>
            </a:xfrm>
            <a:prstGeom prst="line">
              <a:avLst/>
            </a:prstGeom>
            <a:ln>
              <a:solidFill>
                <a:schemeClr val="bg1">
                  <a:lumMod val="75000"/>
                </a:schemeClr>
              </a:solidFill>
              <a:prstDash val="lgDashDotDot"/>
            </a:ln>
          </p:spPr>
          <p:style>
            <a:lnRef idx="1">
              <a:schemeClr val="accent1"/>
            </a:lnRef>
            <a:fillRef idx="0">
              <a:schemeClr val="accent1"/>
            </a:fillRef>
            <a:effectRef idx="0">
              <a:schemeClr val="accent1"/>
            </a:effectRef>
            <a:fontRef idx="minor">
              <a:schemeClr val="tx1"/>
            </a:fontRef>
          </p:style>
        </p:cxnSp>
        <p:cxnSp>
          <p:nvCxnSpPr>
            <p:cNvPr id="14" name="Conector reto 13">
              <a:extLst>
                <a:ext uri="{FF2B5EF4-FFF2-40B4-BE49-F238E27FC236}">
                  <a16:creationId xmlns:a16="http://schemas.microsoft.com/office/drawing/2014/main" id="{DF4E431C-4A44-4CF3-A37C-6549F97EE282}"/>
                </a:ext>
              </a:extLst>
            </p:cNvPr>
            <p:cNvCxnSpPr>
              <a:cxnSpLocks/>
            </p:cNvCxnSpPr>
            <p:nvPr/>
          </p:nvCxnSpPr>
          <p:spPr>
            <a:xfrm>
              <a:off x="17406323" y="8462903"/>
              <a:ext cx="0" cy="1863165"/>
            </a:xfrm>
            <a:prstGeom prst="line">
              <a:avLst/>
            </a:prstGeom>
            <a:ln>
              <a:solidFill>
                <a:schemeClr val="bg1">
                  <a:lumMod val="75000"/>
                </a:schemeClr>
              </a:solidFill>
              <a:prstDash val="lgDashDotDot"/>
            </a:ln>
          </p:spPr>
          <p:style>
            <a:lnRef idx="1">
              <a:schemeClr val="accent1"/>
            </a:lnRef>
            <a:fillRef idx="0">
              <a:schemeClr val="accent1"/>
            </a:fillRef>
            <a:effectRef idx="0">
              <a:schemeClr val="accent1"/>
            </a:effectRef>
            <a:fontRef idx="minor">
              <a:schemeClr val="tx1"/>
            </a:fontRef>
          </p:style>
        </p:cxnSp>
        <p:sp>
          <p:nvSpPr>
            <p:cNvPr id="15" name="Emendas impositivas 2020">
              <a:extLst>
                <a:ext uri="{FF2B5EF4-FFF2-40B4-BE49-F238E27FC236}">
                  <a16:creationId xmlns:a16="http://schemas.microsoft.com/office/drawing/2014/main" id="{D0487816-73F9-44C7-8F21-1E8676709C0F}"/>
                </a:ext>
              </a:extLst>
            </p:cNvPr>
            <p:cNvSpPr txBox="1">
              <a:spLocks/>
            </p:cNvSpPr>
            <p:nvPr/>
          </p:nvSpPr>
          <p:spPr>
            <a:xfrm>
              <a:off x="3886940" y="5824969"/>
              <a:ext cx="2679339" cy="2300364"/>
            </a:xfrm>
            <a:prstGeom prst="rect">
              <a:avLst/>
            </a:prstGeom>
            <a:noFill/>
          </p:spPr>
          <p:txBody>
            <a:bodyPr vert="horz" lIns="91440" tIns="45720" rIns="91440" bIns="45720" rtlCol="0">
              <a:normAutofit lnSpcReduction="1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pt-BR" sz="15000" b="1">
                  <a:solidFill>
                    <a:schemeClr val="bg1"/>
                  </a:solidFill>
                  <a:latin typeface="Segoe UI Variable Text Semibold" pitchFamily="2" charset="0"/>
                </a:rPr>
                <a:t>L</a:t>
              </a:r>
            </a:p>
          </p:txBody>
        </p:sp>
        <p:sp>
          <p:nvSpPr>
            <p:cNvPr id="16" name="Emendas impositivas 2020">
              <a:extLst>
                <a:ext uri="{FF2B5EF4-FFF2-40B4-BE49-F238E27FC236}">
                  <a16:creationId xmlns:a16="http://schemas.microsoft.com/office/drawing/2014/main" id="{920CB15E-5CB4-477C-978B-65C3106E9A4A}"/>
                </a:ext>
              </a:extLst>
            </p:cNvPr>
            <p:cNvSpPr txBox="1">
              <a:spLocks/>
            </p:cNvSpPr>
            <p:nvPr/>
          </p:nvSpPr>
          <p:spPr>
            <a:xfrm>
              <a:off x="7126374" y="7490381"/>
              <a:ext cx="2679339" cy="2300364"/>
            </a:xfrm>
            <a:prstGeom prst="rect">
              <a:avLst/>
            </a:prstGeom>
            <a:noFill/>
          </p:spPr>
          <p:txBody>
            <a:bodyPr vert="horz" lIns="91440" tIns="45720" rIns="91440" bIns="45720" rtlCol="0">
              <a:normAutofit lnSpcReduction="1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pt-BR" sz="15000" b="1">
                  <a:solidFill>
                    <a:schemeClr val="bg1"/>
                  </a:solidFill>
                  <a:latin typeface="Segoe UI Variable Text Semibold" pitchFamily="2" charset="0"/>
                </a:rPr>
                <a:t>E</a:t>
              </a:r>
            </a:p>
          </p:txBody>
        </p:sp>
        <p:sp>
          <p:nvSpPr>
            <p:cNvPr id="17" name="Emendas impositivas 2020">
              <a:extLst>
                <a:ext uri="{FF2B5EF4-FFF2-40B4-BE49-F238E27FC236}">
                  <a16:creationId xmlns:a16="http://schemas.microsoft.com/office/drawing/2014/main" id="{F864756B-FBBF-4ABE-BFB9-BD4D6D75C77C}"/>
                </a:ext>
              </a:extLst>
            </p:cNvPr>
            <p:cNvSpPr txBox="1">
              <a:spLocks/>
            </p:cNvSpPr>
            <p:nvPr/>
          </p:nvSpPr>
          <p:spPr>
            <a:xfrm>
              <a:off x="10376498" y="5735744"/>
              <a:ext cx="2679339" cy="2300364"/>
            </a:xfrm>
            <a:prstGeom prst="rect">
              <a:avLst/>
            </a:prstGeom>
            <a:noFill/>
          </p:spPr>
          <p:txBody>
            <a:bodyPr vert="horz" lIns="91440" tIns="45720" rIns="91440" bIns="45720" rtlCol="0">
              <a:normAutofit lnSpcReduction="1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pt-BR" sz="15000" b="1">
                  <a:solidFill>
                    <a:schemeClr val="bg1"/>
                  </a:solidFill>
                  <a:latin typeface="Segoe UI Variable Text Semibold" pitchFamily="2" charset="0"/>
                </a:rPr>
                <a:t>G</a:t>
              </a:r>
            </a:p>
          </p:txBody>
        </p:sp>
        <p:sp>
          <p:nvSpPr>
            <p:cNvPr id="18" name="Emendas impositivas 2020">
              <a:extLst>
                <a:ext uri="{FF2B5EF4-FFF2-40B4-BE49-F238E27FC236}">
                  <a16:creationId xmlns:a16="http://schemas.microsoft.com/office/drawing/2014/main" id="{9E3EE3DA-4030-419A-B74A-8792A2C3E3C4}"/>
                </a:ext>
              </a:extLst>
            </p:cNvPr>
            <p:cNvSpPr txBox="1">
              <a:spLocks/>
            </p:cNvSpPr>
            <p:nvPr/>
          </p:nvSpPr>
          <p:spPr>
            <a:xfrm>
              <a:off x="13611753" y="7549847"/>
              <a:ext cx="2679339" cy="2300364"/>
            </a:xfrm>
            <a:prstGeom prst="rect">
              <a:avLst/>
            </a:prstGeom>
            <a:noFill/>
          </p:spPr>
          <p:txBody>
            <a:bodyPr vert="horz" lIns="91440" tIns="45720" rIns="91440" bIns="45720" rtlCol="0">
              <a:normAutofit lnSpcReduction="1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pt-BR" sz="15000" b="1">
                  <a:solidFill>
                    <a:schemeClr val="bg1"/>
                  </a:solidFill>
                  <a:latin typeface="Segoe UI Variable Text Semibold" pitchFamily="2" charset="0"/>
                </a:rPr>
                <a:t>A</a:t>
              </a:r>
            </a:p>
          </p:txBody>
        </p:sp>
        <p:sp>
          <p:nvSpPr>
            <p:cNvPr id="19" name="Emendas impositivas 2020">
              <a:extLst>
                <a:ext uri="{FF2B5EF4-FFF2-40B4-BE49-F238E27FC236}">
                  <a16:creationId xmlns:a16="http://schemas.microsoft.com/office/drawing/2014/main" id="{C845898B-E106-4AE9-9CDC-D695E8DE7900}"/>
                </a:ext>
              </a:extLst>
            </p:cNvPr>
            <p:cNvSpPr txBox="1">
              <a:spLocks/>
            </p:cNvSpPr>
            <p:nvPr/>
          </p:nvSpPr>
          <p:spPr>
            <a:xfrm>
              <a:off x="16795576" y="5646522"/>
              <a:ext cx="2679339" cy="2300364"/>
            </a:xfrm>
            <a:prstGeom prst="rect">
              <a:avLst/>
            </a:prstGeom>
            <a:noFill/>
          </p:spPr>
          <p:txBody>
            <a:bodyPr vert="horz" lIns="91440" tIns="45720" rIns="91440" bIns="45720" rtlCol="0">
              <a:normAutofit lnSpcReduction="1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pt-BR" sz="15000" b="1">
                  <a:solidFill>
                    <a:schemeClr val="bg1"/>
                  </a:solidFill>
                  <a:latin typeface="Segoe UI Variable Text Semibold" pitchFamily="2" charset="0"/>
                </a:rPr>
                <a:t>L</a:t>
              </a:r>
            </a:p>
          </p:txBody>
        </p:sp>
        <p:sp>
          <p:nvSpPr>
            <p:cNvPr id="21" name="Grupo">
              <a:extLst>
                <a:ext uri="{FF2B5EF4-FFF2-40B4-BE49-F238E27FC236}">
                  <a16:creationId xmlns:a16="http://schemas.microsoft.com/office/drawing/2014/main" id="{DBDD85BD-B46D-484B-ACC6-D0BE95432CF3}"/>
                </a:ext>
              </a:extLst>
            </p:cNvPr>
            <p:cNvSpPr/>
            <p:nvPr/>
          </p:nvSpPr>
          <p:spPr>
            <a:xfrm>
              <a:off x="7896523" y="4795960"/>
              <a:ext cx="3007341" cy="67266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t">
              <a:spAutoFit/>
            </a:bodyPr>
            <a:lstStyle>
              <a:lvl1pPr defTabSz="1828433">
                <a:defRPr sz="3600">
                  <a:solidFill>
                    <a:srgbClr val="363E48"/>
                  </a:solidFill>
                  <a:latin typeface="Helvetica"/>
                  <a:ea typeface="Helvetica"/>
                  <a:cs typeface="Helvetica"/>
                  <a:sym typeface="Helvetica"/>
                </a:defRPr>
              </a:lvl1pPr>
            </a:lstStyle>
            <a:p>
              <a:r>
                <a:rPr lang="pt-BR" cap="all">
                  <a:solidFill>
                    <a:schemeClr val="tx1"/>
                  </a:solidFill>
                  <a:latin typeface="Segoe UI Semibold" panose="020B0702040204020203" pitchFamily="34" charset="0"/>
                  <a:cs typeface="Segoe UI Semibold" panose="020B0702040204020203" pitchFamily="34" charset="0"/>
                  <a:sym typeface="Helvetica Light"/>
                </a:rPr>
                <a:t>PPAG</a:t>
              </a:r>
              <a:endParaRPr cap="all">
                <a:solidFill>
                  <a:schemeClr val="tx1"/>
                </a:solidFill>
                <a:latin typeface="Segoe UI Semibold" panose="020B0702040204020203" pitchFamily="34" charset="0"/>
                <a:cs typeface="Segoe UI Semibold" panose="020B0702040204020203" pitchFamily="34" charset="0"/>
                <a:sym typeface="Helvetica Light"/>
              </a:endParaRPr>
            </a:p>
          </p:txBody>
        </p:sp>
        <p:sp>
          <p:nvSpPr>
            <p:cNvPr id="22" name="Grupo">
              <a:extLst>
                <a:ext uri="{FF2B5EF4-FFF2-40B4-BE49-F238E27FC236}">
                  <a16:creationId xmlns:a16="http://schemas.microsoft.com/office/drawing/2014/main" id="{DD40FA7B-63DD-4F53-BBF4-0E5190EF25CA}"/>
                </a:ext>
              </a:extLst>
            </p:cNvPr>
            <p:cNvSpPr/>
            <p:nvPr/>
          </p:nvSpPr>
          <p:spPr>
            <a:xfrm>
              <a:off x="11091510" y="9176883"/>
              <a:ext cx="3007341" cy="1200327"/>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t">
              <a:spAutoFit/>
            </a:bodyPr>
            <a:lstStyle>
              <a:lvl1pPr defTabSz="1828433">
                <a:defRPr sz="3600">
                  <a:solidFill>
                    <a:srgbClr val="363E48"/>
                  </a:solidFill>
                  <a:latin typeface="Helvetica"/>
                  <a:ea typeface="Helvetica"/>
                  <a:cs typeface="Helvetica"/>
                  <a:sym typeface="Helvetica"/>
                </a:defRPr>
              </a:lvl1pPr>
            </a:lstStyle>
            <a:p>
              <a:r>
                <a:rPr lang="pt-BR" cap="all">
                  <a:solidFill>
                    <a:schemeClr val="tx1"/>
                  </a:solidFill>
                  <a:latin typeface="Segoe UI Semibold" panose="020B0702040204020203" pitchFamily="34" charset="0"/>
                  <a:cs typeface="Segoe UI Semibold" panose="020B0702040204020203" pitchFamily="34" charset="0"/>
                  <a:sym typeface="Helvetica Light"/>
                </a:rPr>
                <a:t>LDO</a:t>
              </a:r>
              <a:r>
                <a:rPr lang="pt-BR">
                  <a:solidFill>
                    <a:schemeClr val="tx1"/>
                  </a:solidFill>
                  <a:latin typeface="Segoe UI Semibold" panose="020B0702040204020203" pitchFamily="34" charset="0"/>
                  <a:cs typeface="Segoe UI Semibold" panose="020B0702040204020203" pitchFamily="34" charset="0"/>
                </a:rPr>
                <a:t> </a:t>
              </a:r>
            </a:p>
            <a:p>
              <a:r>
                <a:rPr lang="pt-BR" cap="all">
                  <a:solidFill>
                    <a:schemeClr val="tx1"/>
                  </a:solidFill>
                  <a:latin typeface="Segoe UI Semibold" panose="020B0702040204020203" pitchFamily="34" charset="0"/>
                  <a:cs typeface="Segoe UI Semibold" panose="020B0702040204020203" pitchFamily="34" charset="0"/>
                  <a:sym typeface="Helvetica Light"/>
                </a:rPr>
                <a:t>2022</a:t>
              </a:r>
              <a:endParaRPr cap="all">
                <a:solidFill>
                  <a:schemeClr val="tx1"/>
                </a:solidFill>
                <a:latin typeface="Segoe UI Semibold" panose="020B0702040204020203" pitchFamily="34" charset="0"/>
                <a:cs typeface="Segoe UI Semibold" panose="020B0702040204020203" pitchFamily="34" charset="0"/>
                <a:sym typeface="Helvetica Light"/>
              </a:endParaRPr>
            </a:p>
          </p:txBody>
        </p:sp>
        <p:sp>
          <p:nvSpPr>
            <p:cNvPr id="25" name="CaixaDeTexto 24">
              <a:extLst>
                <a:ext uri="{FF2B5EF4-FFF2-40B4-BE49-F238E27FC236}">
                  <a16:creationId xmlns:a16="http://schemas.microsoft.com/office/drawing/2014/main" id="{CBD5BDDE-A7A0-4EE2-A2BD-90B137EA9E70}"/>
                </a:ext>
              </a:extLst>
            </p:cNvPr>
            <p:cNvSpPr txBox="1"/>
            <p:nvPr/>
          </p:nvSpPr>
          <p:spPr>
            <a:xfrm>
              <a:off x="4403511" y="9240946"/>
              <a:ext cx="3178260" cy="1121117"/>
            </a:xfrm>
            <a:prstGeom prst="rect">
              <a:avLst/>
            </a:prstGeom>
            <a:noFill/>
          </p:spPr>
          <p:txBody>
            <a:bodyPr wrap="square" rtlCol="0">
              <a:spAutoFit/>
            </a:bodyPr>
            <a:lstStyle/>
            <a:p>
              <a:r>
                <a:rPr lang="pt-BR" sz="3200">
                  <a:latin typeface="Segoe UI Semibold" panose="020B0702040204020203" pitchFamily="34" charset="0"/>
                  <a:cs typeface="Segoe UI Semibold" panose="020B0702040204020203" pitchFamily="34" charset="0"/>
                </a:rPr>
                <a:t>Constituição Estadual</a:t>
              </a:r>
            </a:p>
          </p:txBody>
        </p:sp>
        <p:sp>
          <p:nvSpPr>
            <p:cNvPr id="26" name="Grupo">
              <a:extLst>
                <a:ext uri="{FF2B5EF4-FFF2-40B4-BE49-F238E27FC236}">
                  <a16:creationId xmlns:a16="http://schemas.microsoft.com/office/drawing/2014/main" id="{01741903-2E2A-405A-8A5E-7CBA57252943}"/>
                </a:ext>
              </a:extLst>
            </p:cNvPr>
            <p:cNvSpPr/>
            <p:nvPr/>
          </p:nvSpPr>
          <p:spPr>
            <a:xfrm>
              <a:off x="14303524" y="4855881"/>
              <a:ext cx="3007341" cy="1200327"/>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t">
              <a:spAutoFit/>
            </a:bodyPr>
            <a:lstStyle>
              <a:lvl1pPr defTabSz="1828433">
                <a:defRPr sz="3600">
                  <a:solidFill>
                    <a:srgbClr val="363E48"/>
                  </a:solidFill>
                  <a:latin typeface="Helvetica"/>
                  <a:ea typeface="Helvetica"/>
                  <a:cs typeface="Helvetica"/>
                  <a:sym typeface="Helvetica"/>
                </a:defRPr>
              </a:lvl1pPr>
            </a:lstStyle>
            <a:p>
              <a:r>
                <a:rPr lang="pt-BR" cap="all">
                  <a:solidFill>
                    <a:schemeClr val="tx1"/>
                  </a:solidFill>
                  <a:latin typeface="Segoe UI Semibold" panose="020B0702040204020203" pitchFamily="34" charset="0"/>
                  <a:cs typeface="Segoe UI Semibold" panose="020B0702040204020203" pitchFamily="34" charset="0"/>
                  <a:sym typeface="Helvetica Light"/>
                </a:rPr>
                <a:t>Loa</a:t>
              </a:r>
              <a:r>
                <a:rPr lang="pt-BR">
                  <a:solidFill>
                    <a:schemeClr val="tx1"/>
                  </a:solidFill>
                  <a:latin typeface="Segoe UI Semibold" panose="020B0702040204020203" pitchFamily="34" charset="0"/>
                  <a:cs typeface="Segoe UI Semibold" panose="020B0702040204020203" pitchFamily="34" charset="0"/>
                </a:rPr>
                <a:t> </a:t>
              </a:r>
            </a:p>
            <a:p>
              <a:r>
                <a:rPr lang="pt-BR" cap="all">
                  <a:solidFill>
                    <a:schemeClr val="tx1"/>
                  </a:solidFill>
                  <a:latin typeface="Segoe UI Semibold" panose="020B0702040204020203" pitchFamily="34" charset="0"/>
                  <a:cs typeface="Segoe UI Semibold" panose="020B0702040204020203" pitchFamily="34" charset="0"/>
                  <a:sym typeface="Helvetica Light"/>
                </a:rPr>
                <a:t>2022</a:t>
              </a:r>
              <a:endParaRPr cap="all">
                <a:solidFill>
                  <a:schemeClr val="tx1"/>
                </a:solidFill>
                <a:latin typeface="Segoe UI Semibold" panose="020B0702040204020203" pitchFamily="34" charset="0"/>
                <a:cs typeface="Segoe UI Semibold" panose="020B0702040204020203" pitchFamily="34" charset="0"/>
                <a:sym typeface="Helvetica Light"/>
              </a:endParaRPr>
            </a:p>
          </p:txBody>
        </p:sp>
        <p:sp>
          <p:nvSpPr>
            <p:cNvPr id="27" name="Grupo">
              <a:extLst>
                <a:ext uri="{FF2B5EF4-FFF2-40B4-BE49-F238E27FC236}">
                  <a16:creationId xmlns:a16="http://schemas.microsoft.com/office/drawing/2014/main" id="{8B1CC47C-2094-4299-90CA-752B32663331}"/>
                </a:ext>
              </a:extLst>
            </p:cNvPr>
            <p:cNvSpPr/>
            <p:nvPr/>
          </p:nvSpPr>
          <p:spPr>
            <a:xfrm>
              <a:off x="17525406" y="9240947"/>
              <a:ext cx="3548787" cy="1077216"/>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t">
              <a:spAutoFit/>
            </a:bodyPr>
            <a:lstStyle>
              <a:lvl1pPr defTabSz="1828433">
                <a:defRPr sz="3600">
                  <a:solidFill>
                    <a:srgbClr val="363E48"/>
                  </a:solidFill>
                  <a:latin typeface="Helvetica"/>
                  <a:ea typeface="Helvetica"/>
                  <a:cs typeface="Helvetica"/>
                  <a:sym typeface="Helvetica"/>
                </a:defRPr>
              </a:lvl1pPr>
            </a:lstStyle>
            <a:p>
              <a:r>
                <a:rPr lang="pt-BR" sz="3200">
                  <a:solidFill>
                    <a:schemeClr val="tx1"/>
                  </a:solidFill>
                  <a:latin typeface="Segoe UI Semibold" panose="020B0702040204020203" pitchFamily="34" charset="0"/>
                  <a:cs typeface="Segoe UI Semibold" panose="020B0702040204020203" pitchFamily="34" charset="0"/>
                  <a:sym typeface="Helvetica Light"/>
                </a:rPr>
                <a:t>Resolução SEGOV</a:t>
              </a:r>
            </a:p>
            <a:p>
              <a:r>
                <a:rPr lang="pt-BR" sz="3200" cap="all">
                  <a:solidFill>
                    <a:schemeClr val="tx1"/>
                  </a:solidFill>
                  <a:latin typeface="Segoe UI Semibold" panose="020B0702040204020203" pitchFamily="34" charset="0"/>
                  <a:cs typeface="Segoe UI Semibold" panose="020B0702040204020203" pitchFamily="34" charset="0"/>
                  <a:sym typeface="Helvetica Light"/>
                </a:rPr>
                <a:t>N° 10/2022</a:t>
              </a:r>
            </a:p>
          </p:txBody>
        </p:sp>
      </p:grpSp>
      <p:sp>
        <p:nvSpPr>
          <p:cNvPr id="31" name="MODALIDADES DE TRANSFERÊNCIA">
            <a:extLst>
              <a:ext uri="{FF2B5EF4-FFF2-40B4-BE49-F238E27FC236}">
                <a16:creationId xmlns:a16="http://schemas.microsoft.com/office/drawing/2014/main" id="{D6396FA9-18F2-4B49-A2C7-15C678D08955}"/>
              </a:ext>
            </a:extLst>
          </p:cNvPr>
          <p:cNvSpPr txBox="1"/>
          <p:nvPr/>
        </p:nvSpPr>
        <p:spPr>
          <a:xfrm rot="16200000">
            <a:off x="1492856" y="2279005"/>
            <a:ext cx="3065493" cy="513601"/>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diretrizes</a:t>
            </a:r>
            <a:endParaRPr sz="2400" spc="600">
              <a:solidFill>
                <a:schemeClr val="tx2"/>
              </a:solidFill>
              <a:latin typeface="Segoe UI Variable Text Semibold" pitchFamily="2" charset="0"/>
            </a:endParaRPr>
          </a:p>
        </p:txBody>
      </p:sp>
      <p:sp>
        <p:nvSpPr>
          <p:cNvPr id="32" name="Emendas impositivas 2020">
            <a:extLst>
              <a:ext uri="{FF2B5EF4-FFF2-40B4-BE49-F238E27FC236}">
                <a16:creationId xmlns:a16="http://schemas.microsoft.com/office/drawing/2014/main" id="{1EB94E71-B589-4A5A-BB30-0682360A3546}"/>
              </a:ext>
            </a:extLst>
          </p:cNvPr>
          <p:cNvSpPr txBox="1">
            <a:spLocks/>
          </p:cNvSpPr>
          <p:nvPr/>
        </p:nvSpPr>
        <p:spPr>
          <a:xfrm>
            <a:off x="4163230" y="1291413"/>
            <a:ext cx="11400620" cy="2766237"/>
          </a:xfrm>
          <a:prstGeom prst="rect">
            <a:avLst/>
          </a:prstGeom>
          <a:noFill/>
        </p:spPr>
        <p:txBody>
          <a:bodyPr vert="horz" lIns="91440" tIns="45720" rIns="91440" bIns="45720" rtlCol="0">
            <a:normAutofit fontScale="92500" lnSpcReduction="2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pitchFamily="2" charset="0"/>
              </a:rPr>
              <a:t>Embasamento legal</a:t>
            </a:r>
          </a:p>
        </p:txBody>
      </p:sp>
      <p:sp>
        <p:nvSpPr>
          <p:cNvPr id="33" name="Retângulo 32">
            <a:extLst>
              <a:ext uri="{FF2B5EF4-FFF2-40B4-BE49-F238E27FC236}">
                <a16:creationId xmlns:a16="http://schemas.microsoft.com/office/drawing/2014/main" id="{4D8D5FC6-5317-40EB-911C-D0B53594D709}"/>
              </a:ext>
            </a:extLst>
          </p:cNvPr>
          <p:cNvSpPr/>
          <p:nvPr/>
        </p:nvSpPr>
        <p:spPr>
          <a:xfrm>
            <a:off x="3485366" y="1003060"/>
            <a:ext cx="311146" cy="30654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883991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tângulo 12">
            <a:extLst>
              <a:ext uri="{FF2B5EF4-FFF2-40B4-BE49-F238E27FC236}">
                <a16:creationId xmlns:a16="http://schemas.microsoft.com/office/drawing/2014/main" id="{A6053654-9E18-40A6-88DB-0C973F1687CD}"/>
              </a:ext>
            </a:extLst>
          </p:cNvPr>
          <p:cNvSpPr/>
          <p:nvPr/>
        </p:nvSpPr>
        <p:spPr>
          <a:xfrm>
            <a:off x="0" y="0"/>
            <a:ext cx="4163230" cy="13716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Retângulo 1">
            <a:extLst>
              <a:ext uri="{FF2B5EF4-FFF2-40B4-BE49-F238E27FC236}">
                <a16:creationId xmlns:a16="http://schemas.microsoft.com/office/drawing/2014/main" id="{01FB607F-C2E9-427E-9F0E-32E1A76814D2}"/>
              </a:ext>
            </a:extLst>
          </p:cNvPr>
          <p:cNvSpPr/>
          <p:nvPr/>
        </p:nvSpPr>
        <p:spPr>
          <a:xfrm>
            <a:off x="2916420" y="1085850"/>
            <a:ext cx="9942330" cy="30670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Despesas com pessoal e encargos sociais relativas a ativos e inativos e com pensionistas">
            <a:extLst>
              <a:ext uri="{FF2B5EF4-FFF2-40B4-BE49-F238E27FC236}">
                <a16:creationId xmlns:a16="http://schemas.microsoft.com/office/drawing/2014/main" id="{85C19482-8F4D-4738-81A0-5BAB7D67343A}"/>
              </a:ext>
            </a:extLst>
          </p:cNvPr>
          <p:cNvSpPr txBox="1"/>
          <p:nvPr/>
        </p:nvSpPr>
        <p:spPr>
          <a:xfrm>
            <a:off x="6916758" y="4807929"/>
            <a:ext cx="14535661" cy="7407796"/>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p>
            <a:pPr algn="just" eaLnBrk="1" fontAlgn="auto" hangingPunct="1">
              <a:spcBef>
                <a:spcPts val="1800"/>
              </a:spcBef>
              <a:spcAft>
                <a:spcPts val="1800"/>
              </a:spcAft>
              <a:defRPr/>
            </a:pPr>
            <a:r>
              <a:rPr lang="pt-BR" sz="3200">
                <a:latin typeface="Segoe UI" panose="020B0502040204020203" pitchFamily="34" charset="0"/>
                <a:cs typeface="Segoe UI" panose="020B0502040204020203" pitchFamily="34" charset="0"/>
              </a:rPr>
              <a:t>Mecanismo que permite aos parlamentares opinar ou influir na alocação de recursos públicos.</a:t>
            </a:r>
          </a:p>
          <a:p>
            <a:pPr algn="just" eaLnBrk="1" fontAlgn="auto" hangingPunct="1">
              <a:spcBef>
                <a:spcPts val="1800"/>
              </a:spcBef>
              <a:spcAft>
                <a:spcPts val="1800"/>
              </a:spcAft>
              <a:defRPr/>
            </a:pPr>
            <a:r>
              <a:rPr lang="pt-BR" sz="3200">
                <a:latin typeface="Segoe UI" panose="020B0502040204020203" pitchFamily="34" charset="0"/>
                <a:cs typeface="Segoe UI" panose="020B0502040204020203" pitchFamily="34" charset="0"/>
              </a:rPr>
              <a:t>Emendas de execução orçamentária e financeira </a:t>
            </a:r>
            <a:r>
              <a:rPr lang="pt-BR" sz="3200" b="1">
                <a:latin typeface="Segoe UI" panose="020B0502040204020203" pitchFamily="34" charset="0"/>
                <a:cs typeface="Segoe UI" panose="020B0502040204020203" pitchFamily="34" charset="0"/>
              </a:rPr>
              <a:t>obrigatórias</a:t>
            </a:r>
            <a:r>
              <a:rPr lang="pt-BR" sz="3200">
                <a:latin typeface="Segoe UI" panose="020B0502040204020203" pitchFamily="34" charset="0"/>
                <a:cs typeface="Segoe UI" panose="020B0502040204020203" pitchFamily="34" charset="0"/>
              </a:rPr>
              <a:t>, de forma </a:t>
            </a:r>
            <a:r>
              <a:rPr lang="pt-BR" sz="3200" b="1">
                <a:latin typeface="Segoe UI" panose="020B0502040204020203" pitchFamily="34" charset="0"/>
                <a:cs typeface="Segoe UI" panose="020B0502040204020203" pitchFamily="34" charset="0"/>
              </a:rPr>
              <a:t>equitativa</a:t>
            </a:r>
            <a:r>
              <a:rPr lang="pt-BR" sz="3200">
                <a:latin typeface="Segoe UI" panose="020B0502040204020203" pitchFamily="34" charset="0"/>
                <a:cs typeface="Segoe UI" panose="020B0502040204020203" pitchFamily="34" charset="0"/>
              </a:rPr>
              <a:t>, conforme programações incluídas na lei orçamentária anual por </a:t>
            </a:r>
            <a:r>
              <a:rPr lang="pt-BR" sz="3200" b="1">
                <a:latin typeface="Segoe UI" panose="020B0502040204020203" pitchFamily="34" charset="0"/>
                <a:cs typeface="Segoe UI" panose="020B0502040204020203" pitchFamily="34" charset="0"/>
              </a:rPr>
              <a:t>emendas individuais e de blocos e bancadas</a:t>
            </a:r>
            <a:r>
              <a:rPr lang="pt-BR" sz="3200">
                <a:latin typeface="Segoe UI" panose="020B0502040204020203" pitchFamily="34" charset="0"/>
                <a:cs typeface="Segoe UI" panose="020B0502040204020203" pitchFamily="34" charset="0"/>
              </a:rPr>
              <a:t> (% em relação à RCL efetivada no exercício anterior).</a:t>
            </a:r>
          </a:p>
          <a:p>
            <a:pPr algn="just" eaLnBrk="1" fontAlgn="auto" hangingPunct="1">
              <a:spcBef>
                <a:spcPts val="1800"/>
              </a:spcBef>
              <a:spcAft>
                <a:spcPts val="1800"/>
              </a:spcAft>
              <a:defRPr/>
            </a:pPr>
            <a:r>
              <a:rPr lang="pt-BR" sz="3200">
                <a:latin typeface="Segoe UI" panose="020B0502040204020203" pitchFamily="34" charset="0"/>
                <a:cs typeface="Segoe UI" panose="020B0502040204020203" pitchFamily="34" charset="0"/>
              </a:rPr>
              <a:t>A execução orçamentária e financeira deverá ocorrer </a:t>
            </a:r>
            <a:r>
              <a:rPr lang="pt-BR" sz="3200" b="1">
                <a:latin typeface="Segoe UI" panose="020B0502040204020203" pitchFamily="34" charset="0"/>
                <a:cs typeface="Segoe UI" panose="020B0502040204020203" pitchFamily="34" charset="0"/>
              </a:rPr>
              <a:t>dentro do exercício</a:t>
            </a:r>
            <a:r>
              <a:rPr lang="pt-BR" sz="3200">
                <a:latin typeface="Segoe UI" panose="020B0502040204020203" pitchFamily="34" charset="0"/>
                <a:cs typeface="Segoe UI" panose="020B0502040204020203" pitchFamily="34" charset="0"/>
              </a:rPr>
              <a:t>. </a:t>
            </a:r>
          </a:p>
          <a:p>
            <a:pPr algn="just" eaLnBrk="1" fontAlgn="auto" hangingPunct="1">
              <a:spcBef>
                <a:spcPts val="1800"/>
              </a:spcBef>
              <a:spcAft>
                <a:spcPts val="1800"/>
              </a:spcAft>
              <a:defRPr/>
            </a:pPr>
            <a:r>
              <a:rPr lang="pt-BR" sz="3200">
                <a:latin typeface="Segoe UI" panose="020B0502040204020203" pitchFamily="34" charset="0"/>
                <a:cs typeface="Segoe UI" panose="020B0502040204020203" pitchFamily="34" charset="0"/>
              </a:rPr>
              <a:t>Exceção: podem ser inscritos em </a:t>
            </a:r>
            <a:r>
              <a:rPr lang="pt-BR" sz="3200" b="1">
                <a:latin typeface="Segoe UI" panose="020B0502040204020203" pitchFamily="34" charset="0"/>
                <a:cs typeface="Segoe UI" panose="020B0502040204020203" pitchFamily="34" charset="0"/>
              </a:rPr>
              <a:t>restos a pagar até 50%</a:t>
            </a:r>
            <a:r>
              <a:rPr lang="pt-BR" sz="3200">
                <a:latin typeface="Segoe UI" panose="020B0502040204020203" pitchFamily="34" charset="0"/>
                <a:cs typeface="Segoe UI" panose="020B0502040204020203" pitchFamily="34" charset="0"/>
              </a:rPr>
              <a:t> de indicações para </a:t>
            </a:r>
            <a:r>
              <a:rPr lang="pt-BR" sz="3200" b="1">
                <a:latin typeface="Segoe UI" panose="020B0502040204020203" pitchFamily="34" charset="0"/>
                <a:cs typeface="Segoe UI" panose="020B0502040204020203" pitchFamily="34" charset="0"/>
              </a:rPr>
              <a:t>aplicação direta de bloco e bancada</a:t>
            </a:r>
            <a:r>
              <a:rPr lang="pt-BR" sz="3200">
                <a:latin typeface="Segoe UI" panose="020B0502040204020203" pitchFamily="34" charset="0"/>
                <a:cs typeface="Segoe UI" panose="020B0502040204020203" pitchFamily="34" charset="0"/>
              </a:rPr>
              <a:t>.</a:t>
            </a:r>
          </a:p>
          <a:p>
            <a:pPr algn="just" eaLnBrk="1" fontAlgn="auto" hangingPunct="1">
              <a:spcBef>
                <a:spcPts val="1800"/>
              </a:spcBef>
              <a:spcAft>
                <a:spcPts val="1800"/>
              </a:spcAft>
              <a:defRPr/>
            </a:pPr>
            <a:r>
              <a:rPr lang="pt-BR" sz="3200">
                <a:latin typeface="Segoe UI" panose="020B0502040204020203" pitchFamily="34" charset="0"/>
                <a:cs typeface="Segoe UI" panose="020B0502040204020203" pitchFamily="34" charset="0"/>
              </a:rPr>
              <a:t>As programações orçamentárias não serão de execução obrigatória nos casos em que ocorram </a:t>
            </a:r>
            <a:r>
              <a:rPr lang="pt-BR" sz="3200" b="1">
                <a:latin typeface="Segoe UI" panose="020B0502040204020203" pitchFamily="34" charset="0"/>
                <a:cs typeface="Segoe UI" panose="020B0502040204020203" pitchFamily="34" charset="0"/>
              </a:rPr>
              <a:t>impedimentos de ordem técnica insuperáveis.</a:t>
            </a:r>
          </a:p>
        </p:txBody>
      </p:sp>
      <p:sp>
        <p:nvSpPr>
          <p:cNvPr id="11" name="MODALIDADES DE TRANSFERÊNCIA">
            <a:extLst>
              <a:ext uri="{FF2B5EF4-FFF2-40B4-BE49-F238E27FC236}">
                <a16:creationId xmlns:a16="http://schemas.microsoft.com/office/drawing/2014/main" id="{D31F559F-AA8F-4B58-8452-90F75BDE1E1B}"/>
              </a:ext>
            </a:extLst>
          </p:cNvPr>
          <p:cNvSpPr txBox="1"/>
          <p:nvPr/>
        </p:nvSpPr>
        <p:spPr>
          <a:xfrm rot="16200000">
            <a:off x="423893" y="6697267"/>
            <a:ext cx="6247306" cy="1375376"/>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8000" spc="600">
                <a:solidFill>
                  <a:schemeClr val="bg1"/>
                </a:solidFill>
                <a:latin typeface="Segoe UI Variable Text Semibold" pitchFamily="2" charset="0"/>
              </a:rPr>
              <a:t>conceito</a:t>
            </a:r>
            <a:endParaRPr sz="8000" spc="600">
              <a:solidFill>
                <a:schemeClr val="bg1"/>
              </a:solidFill>
              <a:latin typeface="Segoe UI Variable Text Semibold" pitchFamily="2" charset="0"/>
            </a:endParaRPr>
          </a:p>
        </p:txBody>
      </p:sp>
      <p:sp>
        <p:nvSpPr>
          <p:cNvPr id="12" name="Emendas impositivas 2020">
            <a:extLst>
              <a:ext uri="{FF2B5EF4-FFF2-40B4-BE49-F238E27FC236}">
                <a16:creationId xmlns:a16="http://schemas.microsoft.com/office/drawing/2014/main" id="{E492D1C0-1C0B-41D7-8FCE-CDAB39EC304A}"/>
              </a:ext>
            </a:extLst>
          </p:cNvPr>
          <p:cNvSpPr txBox="1">
            <a:spLocks/>
          </p:cNvSpPr>
          <p:nvPr/>
        </p:nvSpPr>
        <p:spPr>
          <a:xfrm>
            <a:off x="5301063" y="1501618"/>
            <a:ext cx="8572500" cy="2766237"/>
          </a:xfrm>
          <a:prstGeom prst="rect">
            <a:avLst/>
          </a:prstGeom>
          <a:noFill/>
        </p:spPr>
        <p:txBody>
          <a:bodyPr vert="horz" lIns="91440" tIns="45720" rIns="91440" bIns="45720" rtlCol="0">
            <a:normAutofit fontScale="92500" lnSpcReduction="2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pitchFamily="2" charset="0"/>
              </a:rPr>
              <a:t>Emendas Impositivas</a:t>
            </a:r>
          </a:p>
        </p:txBody>
      </p:sp>
      <p:sp>
        <p:nvSpPr>
          <p:cNvPr id="15" name="Elipse 14">
            <a:extLst>
              <a:ext uri="{FF2B5EF4-FFF2-40B4-BE49-F238E27FC236}">
                <a16:creationId xmlns:a16="http://schemas.microsoft.com/office/drawing/2014/main" id="{92F0EFB9-D87E-4D77-B9BC-39C34A88AF97}"/>
              </a:ext>
            </a:extLst>
          </p:cNvPr>
          <p:cNvSpPr/>
          <p:nvPr/>
        </p:nvSpPr>
        <p:spPr>
          <a:xfrm>
            <a:off x="6095217" y="5283399"/>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6" name="Elipse 15">
            <a:extLst>
              <a:ext uri="{FF2B5EF4-FFF2-40B4-BE49-F238E27FC236}">
                <a16:creationId xmlns:a16="http://schemas.microsoft.com/office/drawing/2014/main" id="{B9D8D253-B678-4246-A1E1-A51A157CD142}"/>
              </a:ext>
            </a:extLst>
          </p:cNvPr>
          <p:cNvSpPr/>
          <p:nvPr/>
        </p:nvSpPr>
        <p:spPr>
          <a:xfrm>
            <a:off x="6095216" y="6950648"/>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8" name="Elipse 17">
            <a:extLst>
              <a:ext uri="{FF2B5EF4-FFF2-40B4-BE49-F238E27FC236}">
                <a16:creationId xmlns:a16="http://schemas.microsoft.com/office/drawing/2014/main" id="{495852BF-90DA-419F-A41D-8316323821DC}"/>
              </a:ext>
            </a:extLst>
          </p:cNvPr>
          <p:cNvSpPr/>
          <p:nvPr/>
        </p:nvSpPr>
        <p:spPr>
          <a:xfrm>
            <a:off x="6095216" y="8959669"/>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9" name="Elipse 18">
            <a:extLst>
              <a:ext uri="{FF2B5EF4-FFF2-40B4-BE49-F238E27FC236}">
                <a16:creationId xmlns:a16="http://schemas.microsoft.com/office/drawing/2014/main" id="{2D3270FB-0EC9-4780-BCED-86504F987861}"/>
              </a:ext>
            </a:extLst>
          </p:cNvPr>
          <p:cNvSpPr/>
          <p:nvPr/>
        </p:nvSpPr>
        <p:spPr>
          <a:xfrm>
            <a:off x="6095215" y="10103797"/>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0" name="Elipse 19">
            <a:extLst>
              <a:ext uri="{FF2B5EF4-FFF2-40B4-BE49-F238E27FC236}">
                <a16:creationId xmlns:a16="http://schemas.microsoft.com/office/drawing/2014/main" id="{A1ECBD0B-FBFA-43B9-83FA-ED5D0F24533A}"/>
              </a:ext>
            </a:extLst>
          </p:cNvPr>
          <p:cNvSpPr/>
          <p:nvPr/>
        </p:nvSpPr>
        <p:spPr>
          <a:xfrm>
            <a:off x="6095217" y="11450395"/>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580047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7910F74E-D60A-4E83-A420-B4BA0C78AD71}"/>
              </a:ext>
            </a:extLst>
          </p:cNvPr>
          <p:cNvSpPr/>
          <p:nvPr/>
        </p:nvSpPr>
        <p:spPr>
          <a:xfrm>
            <a:off x="11715750" y="1257300"/>
            <a:ext cx="9182100" cy="124587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Despesas com pessoal e encargos sociais relativas a ativos e inativos e com pensionistas">
            <a:extLst>
              <a:ext uri="{FF2B5EF4-FFF2-40B4-BE49-F238E27FC236}">
                <a16:creationId xmlns:a16="http://schemas.microsoft.com/office/drawing/2014/main" id="{85C19482-8F4D-4738-81A0-5BAB7D67343A}"/>
              </a:ext>
            </a:extLst>
          </p:cNvPr>
          <p:cNvSpPr txBox="1"/>
          <p:nvPr/>
        </p:nvSpPr>
        <p:spPr>
          <a:xfrm>
            <a:off x="12401550" y="2218974"/>
            <a:ext cx="7753350" cy="927805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p>
            <a:pPr algn="just" eaLnBrk="1" fontAlgn="auto" hangingPunct="1">
              <a:lnSpc>
                <a:spcPct val="150000"/>
              </a:lnSpc>
              <a:spcBef>
                <a:spcPts val="1200"/>
              </a:spcBef>
              <a:spcAft>
                <a:spcPts val="1200"/>
              </a:spcAft>
              <a:defRPr/>
            </a:pPr>
            <a:r>
              <a:rPr lang="pt-BR" sz="4000" i="1">
                <a:latin typeface="Segoe UI" panose="020B0502040204020203" pitchFamily="34" charset="0"/>
                <a:cs typeface="Segoe UI" panose="020B0502040204020203" pitchFamily="34" charset="0"/>
              </a:rPr>
              <a:t>O caráter impositivo das emendas parlamentares não modifica a natureza jurídica dos instrumentos utilizados para a realização das respectivas despesas. Para a celebração dos instrumentos é essencial o interesse público e o atendimento a diversos requisitos previstos na legislação específica (TCU – TC 003.706/2018-4</a:t>
            </a:r>
            <a:r>
              <a:rPr lang="pt-BR" sz="4000" i="1">
                <a:latin typeface="Avenir Next Ultra Light"/>
                <a:cs typeface="Helvetica"/>
              </a:rPr>
              <a:t>).</a:t>
            </a:r>
          </a:p>
        </p:txBody>
      </p:sp>
      <p:sp>
        <p:nvSpPr>
          <p:cNvPr id="8" name="MODALIDADES DE TRANSFERÊNCIA">
            <a:extLst>
              <a:ext uri="{FF2B5EF4-FFF2-40B4-BE49-F238E27FC236}">
                <a16:creationId xmlns:a16="http://schemas.microsoft.com/office/drawing/2014/main" id="{AECE8486-156E-480A-8981-3536A5677179}"/>
              </a:ext>
            </a:extLst>
          </p:cNvPr>
          <p:cNvSpPr txBox="1"/>
          <p:nvPr/>
        </p:nvSpPr>
        <p:spPr>
          <a:xfrm rot="16200000">
            <a:off x="612029" y="5974706"/>
            <a:ext cx="3065493" cy="513601"/>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conceito</a:t>
            </a:r>
            <a:endParaRPr sz="2400" spc="600">
              <a:solidFill>
                <a:schemeClr val="tx2"/>
              </a:solidFill>
              <a:latin typeface="Segoe UI Variable Text Semibold" pitchFamily="2" charset="0"/>
            </a:endParaRPr>
          </a:p>
        </p:txBody>
      </p:sp>
      <p:sp>
        <p:nvSpPr>
          <p:cNvPr id="9" name="Emendas impositivas 2020">
            <a:extLst>
              <a:ext uri="{FF2B5EF4-FFF2-40B4-BE49-F238E27FC236}">
                <a16:creationId xmlns:a16="http://schemas.microsoft.com/office/drawing/2014/main" id="{0001E702-AD02-45CB-B48D-AE8E675DD372}"/>
              </a:ext>
            </a:extLst>
          </p:cNvPr>
          <p:cNvSpPr txBox="1">
            <a:spLocks/>
          </p:cNvSpPr>
          <p:nvPr/>
        </p:nvSpPr>
        <p:spPr>
          <a:xfrm>
            <a:off x="3282403" y="4848388"/>
            <a:ext cx="7991672" cy="2766237"/>
          </a:xfrm>
          <a:prstGeom prst="rect">
            <a:avLst/>
          </a:prstGeom>
          <a:noFill/>
        </p:spPr>
        <p:txBody>
          <a:bodyPr vert="horz" lIns="91440" tIns="45720" rIns="91440" bIns="45720" rtlCol="0">
            <a:normAutofit fontScale="92500" lnSpcReduction="2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pitchFamily="2" charset="0"/>
              </a:rPr>
              <a:t>Emendas Impositivas</a:t>
            </a:r>
          </a:p>
        </p:txBody>
      </p:sp>
      <p:sp>
        <p:nvSpPr>
          <p:cNvPr id="10" name="Retângulo 9">
            <a:extLst>
              <a:ext uri="{FF2B5EF4-FFF2-40B4-BE49-F238E27FC236}">
                <a16:creationId xmlns:a16="http://schemas.microsoft.com/office/drawing/2014/main" id="{C8087067-63F6-4D8E-866C-631ED1248E69}"/>
              </a:ext>
            </a:extLst>
          </p:cNvPr>
          <p:cNvSpPr/>
          <p:nvPr/>
        </p:nvSpPr>
        <p:spPr>
          <a:xfrm>
            <a:off x="2604539" y="4698760"/>
            <a:ext cx="311146" cy="30654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911784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tângulo 25">
            <a:extLst>
              <a:ext uri="{FF2B5EF4-FFF2-40B4-BE49-F238E27FC236}">
                <a16:creationId xmlns:a16="http://schemas.microsoft.com/office/drawing/2014/main" id="{AF15A47B-B39B-4BB7-B7F8-C4B8F5852BBF}"/>
              </a:ext>
            </a:extLst>
          </p:cNvPr>
          <p:cNvSpPr/>
          <p:nvPr/>
        </p:nvSpPr>
        <p:spPr>
          <a:xfrm>
            <a:off x="15679222" y="0"/>
            <a:ext cx="8912031" cy="137922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49" name="0,80%"/>
          <p:cNvSpPr txBox="1">
            <a:spLocks noGrp="1"/>
          </p:cNvSpPr>
          <p:nvPr>
            <p:ph type="body" sz="quarter" idx="4294967295"/>
          </p:nvPr>
        </p:nvSpPr>
        <p:spPr>
          <a:xfrm>
            <a:off x="17688359" y="2943661"/>
            <a:ext cx="4533900" cy="1592263"/>
          </a:xfrm>
          <a:prstGeom prst="rect">
            <a:avLst/>
          </a:prstGeom>
        </p:spPr>
        <p:txBody>
          <a:bodyPr>
            <a:normAutofit fontScale="85000" lnSpcReduction="20000"/>
          </a:bodyPr>
          <a:lstStyle>
            <a:lvl1pPr>
              <a:defRPr sz="9400"/>
            </a:lvl1pPr>
          </a:lstStyle>
          <a:p>
            <a:pPr marL="0" indent="0" algn="ctr">
              <a:buNone/>
            </a:pPr>
            <a:r>
              <a:rPr lang="pt-BR" sz="14900">
                <a:solidFill>
                  <a:schemeClr val="bg1"/>
                </a:solidFill>
                <a:latin typeface="Segoe UI" panose="020B0502040204020203" pitchFamily="34" charset="0"/>
                <a:cs typeface="Segoe UI" panose="020B0502040204020203" pitchFamily="34" charset="0"/>
              </a:rPr>
              <a:t>1,00%</a:t>
            </a:r>
            <a:endParaRPr sz="14900">
              <a:solidFill>
                <a:schemeClr val="bg1"/>
              </a:solidFill>
              <a:latin typeface="Segoe UI" panose="020B0502040204020203" pitchFamily="34" charset="0"/>
              <a:cs typeface="Segoe UI" panose="020B0502040204020203" pitchFamily="34" charset="0"/>
            </a:endParaRPr>
          </a:p>
        </p:txBody>
      </p:sp>
      <p:sp>
        <p:nvSpPr>
          <p:cNvPr id="554" name="R$ 6.635.204,00"/>
          <p:cNvSpPr txBox="1"/>
          <p:nvPr/>
        </p:nvSpPr>
        <p:spPr>
          <a:xfrm>
            <a:off x="17071981" y="7533078"/>
            <a:ext cx="5766657" cy="3529811"/>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71437" tIns="71437" rIns="71437" bIns="71437" anchor="ctr">
            <a:spAutoFit/>
          </a:bodyPr>
          <a:lstStyle>
            <a:lvl1pPr>
              <a:defRPr sz="4300">
                <a:solidFill>
                  <a:srgbClr val="FFFFFF"/>
                </a:solidFill>
                <a:latin typeface="Avenir Next Regular"/>
                <a:ea typeface="Avenir Next Regular"/>
                <a:cs typeface="Avenir Next Regular"/>
                <a:sym typeface="Avenir Next Regular"/>
              </a:defRPr>
            </a:lvl1pPr>
          </a:lstStyle>
          <a:p>
            <a:pPr algn="ctr"/>
            <a:r>
              <a:rPr sz="4400" b="1">
                <a:solidFill>
                  <a:schemeClr val="bg1"/>
                </a:solidFill>
                <a:latin typeface="Segoe UI" panose="020B0502040204020203" pitchFamily="34" charset="0"/>
                <a:cs typeface="Segoe UI" panose="020B0502040204020203" pitchFamily="34" charset="0"/>
              </a:rPr>
              <a:t>R$ </a:t>
            </a:r>
            <a:r>
              <a:rPr lang="pt-BR" sz="4400" b="1">
                <a:solidFill>
                  <a:schemeClr val="bg1"/>
                </a:solidFill>
                <a:latin typeface="Segoe UI" panose="020B0502040204020203" pitchFamily="34" charset="0"/>
                <a:cs typeface="Segoe UI" panose="020B0502040204020203" pitchFamily="34" charset="0"/>
              </a:rPr>
              <a:t>10.705.527,48</a:t>
            </a:r>
          </a:p>
          <a:p>
            <a:pPr algn="ctr"/>
            <a:r>
              <a:rPr lang="pt-BR" sz="4400">
                <a:solidFill>
                  <a:schemeClr val="bg1"/>
                </a:solidFill>
                <a:latin typeface="Segoe UI" panose="020B0502040204020203" pitchFamily="34" charset="0"/>
                <a:cs typeface="Segoe UI" panose="020B0502040204020203" pitchFamily="34" charset="0"/>
              </a:rPr>
              <a:t>(por parlamentar)</a:t>
            </a:r>
          </a:p>
          <a:p>
            <a:pPr algn="ctr"/>
            <a:endParaRPr lang="pt-BR" sz="4400">
              <a:solidFill>
                <a:schemeClr val="bg1"/>
              </a:solidFill>
              <a:latin typeface="Segoe UI" panose="020B0502040204020203" pitchFamily="34" charset="0"/>
              <a:cs typeface="Segoe UI" panose="020B0502040204020203" pitchFamily="34" charset="0"/>
            </a:endParaRPr>
          </a:p>
          <a:p>
            <a:pPr algn="ctr"/>
            <a:r>
              <a:rPr lang="pt-BR" sz="4400" b="1">
                <a:solidFill>
                  <a:schemeClr val="bg1"/>
                </a:solidFill>
                <a:latin typeface="Segoe UI" panose="020B0502040204020203" pitchFamily="34" charset="0"/>
                <a:cs typeface="Segoe UI" panose="020B0502040204020203" pitchFamily="34" charset="0"/>
              </a:rPr>
              <a:t>R$ 824.325.615,96</a:t>
            </a:r>
          </a:p>
          <a:p>
            <a:pPr algn="ctr"/>
            <a:r>
              <a:rPr lang="pt-BR" sz="4400">
                <a:solidFill>
                  <a:schemeClr val="bg1"/>
                </a:solidFill>
                <a:latin typeface="Segoe UI" panose="020B0502040204020203" pitchFamily="34" charset="0"/>
                <a:cs typeface="Segoe UI" panose="020B0502040204020203" pitchFamily="34" charset="0"/>
              </a:rPr>
              <a:t>(total)</a:t>
            </a:r>
            <a:endParaRPr sz="4400">
              <a:solidFill>
                <a:schemeClr val="bg1"/>
              </a:solidFill>
              <a:latin typeface="Segoe UI" panose="020B0502040204020203" pitchFamily="34" charset="0"/>
              <a:cs typeface="Segoe UI" panose="020B0502040204020203" pitchFamily="34" charset="0"/>
            </a:endParaRPr>
          </a:p>
        </p:txBody>
      </p:sp>
      <p:sp>
        <p:nvSpPr>
          <p:cNvPr id="556" name="SAÚDE"/>
          <p:cNvSpPr txBox="1"/>
          <p:nvPr/>
        </p:nvSpPr>
        <p:spPr>
          <a:xfrm>
            <a:off x="4538441" y="8512202"/>
            <a:ext cx="3785194" cy="12522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lvl1pPr>
              <a:defRPr sz="4800" cap="all">
                <a:solidFill>
                  <a:srgbClr val="CC5D58"/>
                </a:solidFill>
                <a:latin typeface="Avenir Next Regular"/>
                <a:ea typeface="Avenir Next Regular"/>
                <a:cs typeface="Avenir Next Regular"/>
                <a:sym typeface="Avenir Next Regular"/>
              </a:defRPr>
            </a:lvl1pPr>
          </a:lstStyle>
          <a:p>
            <a:r>
              <a:rPr lang="pt-BR" sz="3600" cap="none">
                <a:solidFill>
                  <a:schemeClr val="tx1"/>
                </a:solidFill>
              </a:rPr>
              <a:t>Ações e serviços públicos de saúde</a:t>
            </a:r>
          </a:p>
        </p:txBody>
      </p:sp>
      <p:sp>
        <p:nvSpPr>
          <p:cNvPr id="557" name="OUTROS"/>
          <p:cNvSpPr txBox="1"/>
          <p:nvPr/>
        </p:nvSpPr>
        <p:spPr>
          <a:xfrm>
            <a:off x="8968303" y="8509284"/>
            <a:ext cx="3630663" cy="698267"/>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71437" tIns="71437" rIns="71437" bIns="71437" anchor="ctr">
            <a:spAutoFit/>
          </a:bodyPr>
          <a:lstStyle>
            <a:lvl1pPr>
              <a:defRPr sz="4800" cap="all">
                <a:solidFill>
                  <a:srgbClr val="D68464"/>
                </a:solidFill>
                <a:latin typeface="Avenir Next Regular"/>
                <a:ea typeface="Avenir Next Regular"/>
                <a:cs typeface="Avenir Next Regular"/>
                <a:sym typeface="Avenir Next Regular"/>
              </a:defRPr>
            </a:lvl1pPr>
          </a:lstStyle>
          <a:p>
            <a:r>
              <a:rPr lang="pt-BR" sz="3600" cap="none">
                <a:solidFill>
                  <a:schemeClr val="tx1"/>
                </a:solidFill>
                <a:latin typeface="Segoe UI" panose="020B0502040204020203" pitchFamily="34" charset="0"/>
                <a:cs typeface="Segoe UI" panose="020B0502040204020203" pitchFamily="34" charset="0"/>
              </a:rPr>
              <a:t>Outros</a:t>
            </a:r>
          </a:p>
        </p:txBody>
      </p:sp>
      <p:sp>
        <p:nvSpPr>
          <p:cNvPr id="560" name="50%"/>
          <p:cNvSpPr txBox="1"/>
          <p:nvPr/>
        </p:nvSpPr>
        <p:spPr>
          <a:xfrm>
            <a:off x="4498189" y="6771242"/>
            <a:ext cx="3630663" cy="1913984"/>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lvl1pPr>
              <a:defRPr sz="3000">
                <a:solidFill>
                  <a:srgbClr val="FFFFFF"/>
                </a:solidFill>
                <a:latin typeface="Avenir Next Regular"/>
                <a:ea typeface="Avenir Next Regular"/>
                <a:cs typeface="Avenir Next Regular"/>
                <a:sym typeface="Avenir Next Regular"/>
              </a:defRPr>
            </a:lvl1pPr>
          </a:lstStyle>
          <a:p>
            <a:r>
              <a:rPr sz="11500" b="1">
                <a:solidFill>
                  <a:schemeClr val="tx1"/>
                </a:solidFill>
                <a:latin typeface="Segoe UI" panose="020B0502040204020203" pitchFamily="34" charset="0"/>
                <a:cs typeface="Segoe UI" panose="020B0502040204020203" pitchFamily="34" charset="0"/>
              </a:rPr>
              <a:t>50%</a:t>
            </a:r>
          </a:p>
        </p:txBody>
      </p:sp>
      <p:sp>
        <p:nvSpPr>
          <p:cNvPr id="21" name="MODALIDADES DE TRANSFERÊNCIA">
            <a:extLst>
              <a:ext uri="{FF2B5EF4-FFF2-40B4-BE49-F238E27FC236}">
                <a16:creationId xmlns:a16="http://schemas.microsoft.com/office/drawing/2014/main" id="{24863C9C-BF45-4228-8210-E6B92D746A23}"/>
              </a:ext>
            </a:extLst>
          </p:cNvPr>
          <p:cNvSpPr txBox="1"/>
          <p:nvPr/>
        </p:nvSpPr>
        <p:spPr>
          <a:xfrm rot="16200000">
            <a:off x="1373794" y="2362348"/>
            <a:ext cx="3279804" cy="513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percentuais</a:t>
            </a:r>
            <a:endParaRPr sz="2400" spc="600">
              <a:solidFill>
                <a:schemeClr val="tx2"/>
              </a:solidFill>
              <a:latin typeface="Segoe UI Variable Text Semibold" pitchFamily="2" charset="0"/>
            </a:endParaRPr>
          </a:p>
        </p:txBody>
      </p:sp>
      <p:sp>
        <p:nvSpPr>
          <p:cNvPr id="22" name="Emendas impositivas 2020">
            <a:extLst>
              <a:ext uri="{FF2B5EF4-FFF2-40B4-BE49-F238E27FC236}">
                <a16:creationId xmlns:a16="http://schemas.microsoft.com/office/drawing/2014/main" id="{4AC00EF2-14CA-41B7-B691-A55407E38FC2}"/>
              </a:ext>
            </a:extLst>
          </p:cNvPr>
          <p:cNvSpPr txBox="1">
            <a:spLocks/>
          </p:cNvSpPr>
          <p:nvPr/>
        </p:nvSpPr>
        <p:spPr>
          <a:xfrm>
            <a:off x="4163230" y="1291413"/>
            <a:ext cx="8260683" cy="2766237"/>
          </a:xfrm>
          <a:prstGeom prst="rect">
            <a:avLst/>
          </a:prstGeom>
          <a:noFill/>
        </p:spPr>
        <p:txBody>
          <a:bodyPr vert="horz" lIns="91440" tIns="45720" rIns="91440" bIns="45720" rtlCol="0">
            <a:normAutofit fontScale="92500" lnSpcReduction="2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pitchFamily="2" charset="0"/>
              </a:rPr>
              <a:t>Emendas Individuais</a:t>
            </a:r>
          </a:p>
        </p:txBody>
      </p:sp>
      <p:sp>
        <p:nvSpPr>
          <p:cNvPr id="23" name="Retângulo 22">
            <a:extLst>
              <a:ext uri="{FF2B5EF4-FFF2-40B4-BE49-F238E27FC236}">
                <a16:creationId xmlns:a16="http://schemas.microsoft.com/office/drawing/2014/main" id="{9DC8104B-BB22-47C2-B1B7-6C9C65911F77}"/>
              </a:ext>
            </a:extLst>
          </p:cNvPr>
          <p:cNvSpPr/>
          <p:nvPr/>
        </p:nvSpPr>
        <p:spPr>
          <a:xfrm>
            <a:off x="3485366" y="1003060"/>
            <a:ext cx="311146" cy="30654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5" name="CaixaDeTexto 24">
            <a:extLst>
              <a:ext uri="{FF2B5EF4-FFF2-40B4-BE49-F238E27FC236}">
                <a16:creationId xmlns:a16="http://schemas.microsoft.com/office/drawing/2014/main" id="{5302D5BE-36C1-468F-A587-4B1EC34F6DC7}"/>
              </a:ext>
            </a:extLst>
          </p:cNvPr>
          <p:cNvSpPr txBox="1"/>
          <p:nvPr/>
        </p:nvSpPr>
        <p:spPr>
          <a:xfrm>
            <a:off x="17316827" y="4431941"/>
            <a:ext cx="5276965" cy="1754326"/>
          </a:xfrm>
          <a:prstGeom prst="rect">
            <a:avLst/>
          </a:prstGeom>
          <a:noFill/>
        </p:spPr>
        <p:txBody>
          <a:bodyPr wrap="square">
            <a:spAutoFit/>
          </a:bodyPr>
          <a:lstStyle/>
          <a:p>
            <a:pPr algn="ctr"/>
            <a:r>
              <a:rPr lang="pt-BR" sz="3600">
                <a:solidFill>
                  <a:schemeClr val="bg1"/>
                </a:solidFill>
                <a:latin typeface="Segoe UI" panose="020B0502040204020203" pitchFamily="34" charset="0"/>
                <a:cs typeface="Segoe UI" panose="020B0502040204020203" pitchFamily="34" charset="0"/>
              </a:rPr>
              <a:t>da RCL realizada</a:t>
            </a:r>
          </a:p>
          <a:p>
            <a:pPr algn="ctr"/>
            <a:r>
              <a:rPr lang="pt-BR" sz="3600">
                <a:solidFill>
                  <a:schemeClr val="bg1"/>
                </a:solidFill>
                <a:latin typeface="Segoe UI" panose="020B0502040204020203" pitchFamily="34" charset="0"/>
                <a:cs typeface="Segoe UI" panose="020B0502040204020203" pitchFamily="34" charset="0"/>
              </a:rPr>
              <a:t>em 2021</a:t>
            </a:r>
          </a:p>
          <a:p>
            <a:pPr algn="ctr"/>
            <a:r>
              <a:rPr lang="pt-BR" sz="3600" b="1">
                <a:solidFill>
                  <a:schemeClr val="bg1"/>
                </a:solidFill>
                <a:latin typeface="Segoe UI" panose="020B0502040204020203" pitchFamily="34" charset="0"/>
                <a:cs typeface="Segoe UI" panose="020B0502040204020203" pitchFamily="34" charset="0"/>
              </a:rPr>
              <a:t>(POR PARLAMENTAR)</a:t>
            </a:r>
          </a:p>
        </p:txBody>
      </p:sp>
      <p:sp>
        <p:nvSpPr>
          <p:cNvPr id="27" name="CaixaDeTexto 26">
            <a:extLst>
              <a:ext uri="{FF2B5EF4-FFF2-40B4-BE49-F238E27FC236}">
                <a16:creationId xmlns:a16="http://schemas.microsoft.com/office/drawing/2014/main" id="{53237E1F-658E-4757-96E6-04F3FFD68CA6}"/>
              </a:ext>
            </a:extLst>
          </p:cNvPr>
          <p:cNvSpPr txBox="1"/>
          <p:nvPr/>
        </p:nvSpPr>
        <p:spPr>
          <a:xfrm>
            <a:off x="3282403" y="4831170"/>
            <a:ext cx="10699549" cy="1569660"/>
          </a:xfrm>
          <a:prstGeom prst="rect">
            <a:avLst/>
          </a:prstGeom>
          <a:noFill/>
        </p:spPr>
        <p:txBody>
          <a:bodyPr wrap="square">
            <a:spAutoFit/>
          </a:bodyPr>
          <a:lstStyle/>
          <a:p>
            <a:r>
              <a:rPr lang="pt-BR" sz="4800">
                <a:latin typeface="Segoe UI Semibold" panose="020B0702040204020203" pitchFamily="34" charset="0"/>
                <a:cs typeface="Segoe UI Semibold" panose="020B0702040204020203" pitchFamily="34" charset="0"/>
              </a:rPr>
              <a:t>Percentual de Execução Orçamentária e Financeira Obrigatória </a:t>
            </a:r>
          </a:p>
        </p:txBody>
      </p:sp>
      <p:cxnSp>
        <p:nvCxnSpPr>
          <p:cNvPr id="6" name="Conector reto 5">
            <a:extLst>
              <a:ext uri="{FF2B5EF4-FFF2-40B4-BE49-F238E27FC236}">
                <a16:creationId xmlns:a16="http://schemas.microsoft.com/office/drawing/2014/main" id="{9D2743E1-4769-4DA5-B057-093371BBBD48}"/>
              </a:ext>
            </a:extLst>
          </p:cNvPr>
          <p:cNvCxnSpPr>
            <a:cxnSpLocks/>
          </p:cNvCxnSpPr>
          <p:nvPr/>
        </p:nvCxnSpPr>
        <p:spPr>
          <a:xfrm>
            <a:off x="17164179" y="1948070"/>
            <a:ext cx="5942116" cy="0"/>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0" name="Conector reto 29">
            <a:extLst>
              <a:ext uri="{FF2B5EF4-FFF2-40B4-BE49-F238E27FC236}">
                <a16:creationId xmlns:a16="http://schemas.microsoft.com/office/drawing/2014/main" id="{2B53111D-F0D7-41DD-B405-F5198D54052A}"/>
              </a:ext>
            </a:extLst>
          </p:cNvPr>
          <p:cNvCxnSpPr>
            <a:cxnSpLocks/>
          </p:cNvCxnSpPr>
          <p:nvPr/>
        </p:nvCxnSpPr>
        <p:spPr>
          <a:xfrm>
            <a:off x="17164179" y="6896142"/>
            <a:ext cx="5942116" cy="0"/>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1" name="Conector reto 30">
            <a:extLst>
              <a:ext uri="{FF2B5EF4-FFF2-40B4-BE49-F238E27FC236}">
                <a16:creationId xmlns:a16="http://schemas.microsoft.com/office/drawing/2014/main" id="{132AE6FF-E249-4497-BF0A-92931909D6FE}"/>
              </a:ext>
            </a:extLst>
          </p:cNvPr>
          <p:cNvCxnSpPr>
            <a:cxnSpLocks/>
          </p:cNvCxnSpPr>
          <p:nvPr/>
        </p:nvCxnSpPr>
        <p:spPr>
          <a:xfrm>
            <a:off x="17164179" y="11681792"/>
            <a:ext cx="5942116" cy="0"/>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5" name="50%">
            <a:extLst>
              <a:ext uri="{FF2B5EF4-FFF2-40B4-BE49-F238E27FC236}">
                <a16:creationId xmlns:a16="http://schemas.microsoft.com/office/drawing/2014/main" id="{834EE99A-1D98-4120-AF32-D60B8DA5E22C}"/>
              </a:ext>
            </a:extLst>
          </p:cNvPr>
          <p:cNvSpPr txBox="1"/>
          <p:nvPr/>
        </p:nvSpPr>
        <p:spPr>
          <a:xfrm>
            <a:off x="8929131" y="6771242"/>
            <a:ext cx="3630663" cy="1913984"/>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lvl1pPr>
              <a:defRPr sz="3000">
                <a:solidFill>
                  <a:srgbClr val="FFFFFF"/>
                </a:solidFill>
                <a:latin typeface="Avenir Next Regular"/>
                <a:ea typeface="Avenir Next Regular"/>
                <a:cs typeface="Avenir Next Regular"/>
                <a:sym typeface="Avenir Next Regular"/>
              </a:defRPr>
            </a:lvl1pPr>
          </a:lstStyle>
          <a:p>
            <a:r>
              <a:rPr sz="11500" b="1">
                <a:solidFill>
                  <a:schemeClr val="tx1"/>
                </a:solidFill>
                <a:latin typeface="Segoe UI" panose="020B0502040204020203" pitchFamily="34" charset="0"/>
                <a:cs typeface="Segoe UI" panose="020B0502040204020203" pitchFamily="34" charset="0"/>
              </a:rPr>
              <a:t>50%</a:t>
            </a:r>
          </a:p>
        </p:txBody>
      </p:sp>
      <p:cxnSp>
        <p:nvCxnSpPr>
          <p:cNvPr id="11" name="Conector reto 10">
            <a:extLst>
              <a:ext uri="{FF2B5EF4-FFF2-40B4-BE49-F238E27FC236}">
                <a16:creationId xmlns:a16="http://schemas.microsoft.com/office/drawing/2014/main" id="{60CCFBA3-B358-456A-A0FC-29EE950729EE}"/>
              </a:ext>
            </a:extLst>
          </p:cNvPr>
          <p:cNvCxnSpPr>
            <a:cxnSpLocks/>
          </p:cNvCxnSpPr>
          <p:nvPr/>
        </p:nvCxnSpPr>
        <p:spPr>
          <a:xfrm>
            <a:off x="8399835" y="7067550"/>
            <a:ext cx="0" cy="260166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tângulo 25">
            <a:extLst>
              <a:ext uri="{FF2B5EF4-FFF2-40B4-BE49-F238E27FC236}">
                <a16:creationId xmlns:a16="http://schemas.microsoft.com/office/drawing/2014/main" id="{AF15A47B-B39B-4BB7-B7F8-C4B8F5852BBF}"/>
              </a:ext>
            </a:extLst>
          </p:cNvPr>
          <p:cNvSpPr/>
          <p:nvPr/>
        </p:nvSpPr>
        <p:spPr>
          <a:xfrm>
            <a:off x="15679222" y="0"/>
            <a:ext cx="8912031" cy="137922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49" name="0,80%"/>
          <p:cNvSpPr txBox="1">
            <a:spLocks noGrp="1"/>
          </p:cNvSpPr>
          <p:nvPr>
            <p:ph type="body" sz="quarter" idx="4294967295"/>
          </p:nvPr>
        </p:nvSpPr>
        <p:spPr>
          <a:xfrm>
            <a:off x="17560096" y="2029262"/>
            <a:ext cx="5278541" cy="1592262"/>
          </a:xfrm>
          <a:prstGeom prst="rect">
            <a:avLst/>
          </a:prstGeom>
        </p:spPr>
        <p:txBody>
          <a:bodyPr>
            <a:normAutofit fontScale="70000" lnSpcReduction="20000"/>
          </a:bodyPr>
          <a:lstStyle>
            <a:lvl1pPr>
              <a:defRPr sz="9400"/>
            </a:lvl1pPr>
          </a:lstStyle>
          <a:p>
            <a:pPr marL="0" indent="0" algn="ctr">
              <a:buNone/>
            </a:pPr>
            <a:r>
              <a:rPr lang="pt-BR" sz="14900">
                <a:solidFill>
                  <a:schemeClr val="bg1"/>
                </a:solidFill>
                <a:latin typeface="Segoe UI" panose="020B0502040204020203" pitchFamily="34" charset="0"/>
                <a:cs typeface="Segoe UI" panose="020B0502040204020203" pitchFamily="34" charset="0"/>
              </a:rPr>
              <a:t>0,0041%</a:t>
            </a:r>
          </a:p>
        </p:txBody>
      </p:sp>
      <p:sp>
        <p:nvSpPr>
          <p:cNvPr id="554" name="R$ 6.635.204,00"/>
          <p:cNvSpPr txBox="1"/>
          <p:nvPr/>
        </p:nvSpPr>
        <p:spPr>
          <a:xfrm>
            <a:off x="17071981" y="5638965"/>
            <a:ext cx="5766657" cy="352981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lvl1pPr>
              <a:defRPr sz="4300">
                <a:solidFill>
                  <a:srgbClr val="FFFFFF"/>
                </a:solidFill>
                <a:latin typeface="Avenir Next Regular"/>
                <a:ea typeface="Avenir Next Regular"/>
                <a:cs typeface="Avenir Next Regular"/>
                <a:sym typeface="Avenir Next Regular"/>
              </a:defRPr>
            </a:lvl1pPr>
          </a:lstStyle>
          <a:p>
            <a:pPr algn="ctr"/>
            <a:r>
              <a:rPr lang="pt-BR" sz="4400" b="1">
                <a:solidFill>
                  <a:schemeClr val="bg1"/>
                </a:solidFill>
                <a:latin typeface="Segoe UI" panose="020B0502040204020203" pitchFamily="34" charset="0"/>
                <a:cs typeface="Segoe UI" panose="020B0502040204020203" pitchFamily="34" charset="0"/>
              </a:rPr>
              <a:t>R$ 3.379.735,03</a:t>
            </a:r>
          </a:p>
          <a:p>
            <a:pPr algn="ctr"/>
            <a:r>
              <a:rPr lang="pt-BR" sz="4400">
                <a:solidFill>
                  <a:schemeClr val="bg1"/>
                </a:solidFill>
                <a:latin typeface="Segoe UI" panose="020B0502040204020203" pitchFamily="34" charset="0"/>
                <a:cs typeface="Segoe UI" panose="020B0502040204020203" pitchFamily="34" charset="0"/>
              </a:rPr>
              <a:t>(Por parlamentar)</a:t>
            </a:r>
          </a:p>
          <a:p>
            <a:pPr algn="ctr"/>
            <a:endParaRPr lang="pt-BR" sz="4400" b="1">
              <a:solidFill>
                <a:schemeClr val="bg1"/>
              </a:solidFill>
              <a:latin typeface="Segoe UI" panose="020B0502040204020203" pitchFamily="34" charset="0"/>
              <a:cs typeface="Segoe UI" panose="020B0502040204020203" pitchFamily="34" charset="0"/>
            </a:endParaRPr>
          </a:p>
          <a:p>
            <a:pPr algn="ctr"/>
            <a:r>
              <a:rPr lang="pt-BR" sz="4400" b="1">
                <a:solidFill>
                  <a:schemeClr val="bg1"/>
                </a:solidFill>
                <a:latin typeface="Segoe UI" panose="020B0502040204020203" pitchFamily="34" charset="0"/>
                <a:cs typeface="Segoe UI" panose="020B0502040204020203" pitchFamily="34" charset="0"/>
              </a:rPr>
              <a:t>R$ 260.239.596,96</a:t>
            </a:r>
          </a:p>
          <a:p>
            <a:pPr algn="ctr"/>
            <a:r>
              <a:rPr lang="pt-BR" sz="4400">
                <a:solidFill>
                  <a:schemeClr val="bg1"/>
                </a:solidFill>
                <a:latin typeface="Segoe UI" panose="020B0502040204020203" pitchFamily="34" charset="0"/>
                <a:cs typeface="Segoe UI" panose="020B0502040204020203" pitchFamily="34" charset="0"/>
              </a:rPr>
              <a:t>(Total)</a:t>
            </a:r>
          </a:p>
        </p:txBody>
      </p:sp>
      <p:sp>
        <p:nvSpPr>
          <p:cNvPr id="556" name="SAÚDE"/>
          <p:cNvSpPr txBox="1"/>
          <p:nvPr/>
        </p:nvSpPr>
        <p:spPr>
          <a:xfrm>
            <a:off x="4169670" y="7798828"/>
            <a:ext cx="5041232" cy="14369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4800" cap="all">
                <a:solidFill>
                  <a:srgbClr val="CC5D58"/>
                </a:solidFill>
                <a:latin typeface="Avenir Next Regular"/>
                <a:ea typeface="Avenir Next Regular"/>
                <a:cs typeface="Avenir Next Regular"/>
                <a:sym typeface="Avenir Next Regular"/>
              </a:defRPr>
            </a:lvl1pPr>
          </a:lstStyle>
          <a:p>
            <a:r>
              <a:rPr lang="pt-BR" sz="2800" cap="none">
                <a:solidFill>
                  <a:schemeClr val="tx1"/>
                </a:solidFill>
              </a:rPr>
              <a:t>Ações e serviços públicos de saúde ou à manutenção e ao desenvolvimento do ensino</a:t>
            </a:r>
          </a:p>
        </p:txBody>
      </p:sp>
      <p:sp>
        <p:nvSpPr>
          <p:cNvPr id="557" name="OUTROS"/>
          <p:cNvSpPr txBox="1"/>
          <p:nvPr/>
        </p:nvSpPr>
        <p:spPr>
          <a:xfrm>
            <a:off x="9693873" y="7733349"/>
            <a:ext cx="3359975" cy="100604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4800" cap="all">
                <a:solidFill>
                  <a:srgbClr val="D68464"/>
                </a:solidFill>
                <a:latin typeface="Avenir Next Regular"/>
                <a:ea typeface="Avenir Next Regular"/>
                <a:cs typeface="Avenir Next Regular"/>
                <a:sym typeface="Avenir Next Regular"/>
              </a:defRPr>
            </a:lvl1pPr>
          </a:lstStyle>
          <a:p>
            <a:r>
              <a:rPr lang="pt-BR" sz="2800" cap="none">
                <a:solidFill>
                  <a:schemeClr val="tx1"/>
                </a:solidFill>
                <a:latin typeface="Segoe UI" panose="020B0502040204020203" pitchFamily="34" charset="0"/>
                <a:cs typeface="Segoe UI" panose="020B0502040204020203" pitchFamily="34" charset="0"/>
              </a:rPr>
              <a:t>Projetos estratégicos – IAG 1</a:t>
            </a:r>
          </a:p>
        </p:txBody>
      </p:sp>
      <p:sp>
        <p:nvSpPr>
          <p:cNvPr id="560" name="50%"/>
          <p:cNvSpPr txBox="1"/>
          <p:nvPr/>
        </p:nvSpPr>
        <p:spPr>
          <a:xfrm>
            <a:off x="4163230" y="6445441"/>
            <a:ext cx="3630663" cy="14984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3000">
                <a:solidFill>
                  <a:srgbClr val="FFFFFF"/>
                </a:solidFill>
                <a:latin typeface="Avenir Next Regular"/>
                <a:ea typeface="Avenir Next Regular"/>
                <a:cs typeface="Avenir Next Regular"/>
                <a:sym typeface="Avenir Next Regular"/>
              </a:defRPr>
            </a:lvl1pPr>
          </a:lstStyle>
          <a:p>
            <a:r>
              <a:rPr sz="8800" b="1">
                <a:solidFill>
                  <a:schemeClr val="tx1"/>
                </a:solidFill>
                <a:latin typeface="Segoe UI" panose="020B0502040204020203" pitchFamily="34" charset="0"/>
                <a:cs typeface="Segoe UI" panose="020B0502040204020203" pitchFamily="34" charset="0"/>
              </a:rPr>
              <a:t>50%</a:t>
            </a:r>
          </a:p>
        </p:txBody>
      </p:sp>
      <p:sp>
        <p:nvSpPr>
          <p:cNvPr id="21" name="MODALIDADES DE TRANSFERÊNCIA">
            <a:extLst>
              <a:ext uri="{FF2B5EF4-FFF2-40B4-BE49-F238E27FC236}">
                <a16:creationId xmlns:a16="http://schemas.microsoft.com/office/drawing/2014/main" id="{24863C9C-BF45-4228-8210-E6B92D746A23}"/>
              </a:ext>
            </a:extLst>
          </p:cNvPr>
          <p:cNvSpPr txBox="1"/>
          <p:nvPr/>
        </p:nvSpPr>
        <p:spPr>
          <a:xfrm rot="16200000">
            <a:off x="1385701" y="2338535"/>
            <a:ext cx="3232179" cy="513601"/>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percentuais</a:t>
            </a:r>
            <a:endParaRPr sz="2400" spc="600">
              <a:solidFill>
                <a:schemeClr val="tx2"/>
              </a:solidFill>
              <a:latin typeface="Segoe UI Variable Text Semibold" pitchFamily="2" charset="0"/>
            </a:endParaRPr>
          </a:p>
        </p:txBody>
      </p:sp>
      <p:sp>
        <p:nvSpPr>
          <p:cNvPr id="22" name="Emendas impositivas 2020">
            <a:extLst>
              <a:ext uri="{FF2B5EF4-FFF2-40B4-BE49-F238E27FC236}">
                <a16:creationId xmlns:a16="http://schemas.microsoft.com/office/drawing/2014/main" id="{4AC00EF2-14CA-41B7-B691-A55407E38FC2}"/>
              </a:ext>
            </a:extLst>
          </p:cNvPr>
          <p:cNvSpPr txBox="1">
            <a:spLocks/>
          </p:cNvSpPr>
          <p:nvPr/>
        </p:nvSpPr>
        <p:spPr>
          <a:xfrm>
            <a:off x="4163230" y="1291413"/>
            <a:ext cx="10031034" cy="2922182"/>
          </a:xfrm>
          <a:prstGeom prst="rect">
            <a:avLst/>
          </a:prstGeom>
          <a:noFill/>
        </p:spPr>
        <p:txBody>
          <a:bodyPr vert="horz" lIns="91440" tIns="45720" rIns="91440" bIns="45720" rtlCol="0">
            <a:normAutofit fontScale="92500" lnSpcReduction="2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pitchFamily="2" charset="0"/>
              </a:rPr>
              <a:t>Emendas de bloco/bancada</a:t>
            </a:r>
          </a:p>
        </p:txBody>
      </p:sp>
      <p:sp>
        <p:nvSpPr>
          <p:cNvPr id="23" name="Retângulo 22">
            <a:extLst>
              <a:ext uri="{FF2B5EF4-FFF2-40B4-BE49-F238E27FC236}">
                <a16:creationId xmlns:a16="http://schemas.microsoft.com/office/drawing/2014/main" id="{9DC8104B-BB22-47C2-B1B7-6C9C65911F77}"/>
              </a:ext>
            </a:extLst>
          </p:cNvPr>
          <p:cNvSpPr/>
          <p:nvPr/>
        </p:nvSpPr>
        <p:spPr>
          <a:xfrm>
            <a:off x="3485366" y="1003060"/>
            <a:ext cx="311146" cy="30654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5" name="CaixaDeTexto 24">
            <a:extLst>
              <a:ext uri="{FF2B5EF4-FFF2-40B4-BE49-F238E27FC236}">
                <a16:creationId xmlns:a16="http://schemas.microsoft.com/office/drawing/2014/main" id="{5302D5BE-36C1-468F-A587-4B1EC34F6DC7}"/>
              </a:ext>
            </a:extLst>
          </p:cNvPr>
          <p:cNvSpPr txBox="1"/>
          <p:nvPr/>
        </p:nvSpPr>
        <p:spPr>
          <a:xfrm>
            <a:off x="17011226" y="3517541"/>
            <a:ext cx="6248023" cy="1384995"/>
          </a:xfrm>
          <a:prstGeom prst="rect">
            <a:avLst/>
          </a:prstGeom>
          <a:noFill/>
        </p:spPr>
        <p:txBody>
          <a:bodyPr wrap="square">
            <a:spAutoFit/>
          </a:bodyPr>
          <a:lstStyle/>
          <a:p>
            <a:pPr algn="ctr"/>
            <a:r>
              <a:rPr lang="pt-BR" sz="2800">
                <a:solidFill>
                  <a:schemeClr val="bg1"/>
                </a:solidFill>
                <a:latin typeface="Segoe UI" panose="020B0502040204020203" pitchFamily="34" charset="0"/>
                <a:cs typeface="Segoe UI" panose="020B0502040204020203" pitchFamily="34" charset="0"/>
              </a:rPr>
              <a:t>da RCL realizada em 2021</a:t>
            </a:r>
          </a:p>
          <a:p>
            <a:pPr algn="ctr"/>
            <a:r>
              <a:rPr lang="pt-BR" sz="2800" b="1">
                <a:solidFill>
                  <a:schemeClr val="bg1"/>
                </a:solidFill>
                <a:latin typeface="Segoe UI" panose="020B0502040204020203" pitchFamily="34" charset="0"/>
                <a:cs typeface="Segoe UI" panose="020B0502040204020203" pitchFamily="34" charset="0"/>
              </a:rPr>
              <a:t>(POR PARLAMENTAR INTEGRANTE DO BLOCO/BANCADA)</a:t>
            </a:r>
          </a:p>
        </p:txBody>
      </p:sp>
      <p:sp>
        <p:nvSpPr>
          <p:cNvPr id="27" name="CaixaDeTexto 26">
            <a:extLst>
              <a:ext uri="{FF2B5EF4-FFF2-40B4-BE49-F238E27FC236}">
                <a16:creationId xmlns:a16="http://schemas.microsoft.com/office/drawing/2014/main" id="{53237E1F-658E-4757-96E6-04F3FFD68CA6}"/>
              </a:ext>
            </a:extLst>
          </p:cNvPr>
          <p:cNvSpPr txBox="1"/>
          <p:nvPr/>
        </p:nvSpPr>
        <p:spPr>
          <a:xfrm>
            <a:off x="3282403" y="4640670"/>
            <a:ext cx="10699549" cy="1569660"/>
          </a:xfrm>
          <a:prstGeom prst="rect">
            <a:avLst/>
          </a:prstGeom>
          <a:noFill/>
        </p:spPr>
        <p:txBody>
          <a:bodyPr wrap="square">
            <a:spAutoFit/>
          </a:bodyPr>
          <a:lstStyle/>
          <a:p>
            <a:r>
              <a:rPr lang="pt-BR" sz="4800">
                <a:latin typeface="Segoe UI Semibold" panose="020B0702040204020203" pitchFamily="34" charset="0"/>
                <a:cs typeface="Segoe UI Semibold" panose="020B0702040204020203" pitchFamily="34" charset="0"/>
              </a:rPr>
              <a:t>Percentual de Execução Orçamentária e Financeira Obrigatória </a:t>
            </a:r>
          </a:p>
        </p:txBody>
      </p:sp>
      <p:cxnSp>
        <p:nvCxnSpPr>
          <p:cNvPr id="6" name="Conector reto 5">
            <a:extLst>
              <a:ext uri="{FF2B5EF4-FFF2-40B4-BE49-F238E27FC236}">
                <a16:creationId xmlns:a16="http://schemas.microsoft.com/office/drawing/2014/main" id="{9D2743E1-4769-4DA5-B057-093371BBBD48}"/>
              </a:ext>
            </a:extLst>
          </p:cNvPr>
          <p:cNvCxnSpPr>
            <a:cxnSpLocks/>
          </p:cNvCxnSpPr>
          <p:nvPr/>
        </p:nvCxnSpPr>
        <p:spPr>
          <a:xfrm>
            <a:off x="17164179" y="1294926"/>
            <a:ext cx="5942116" cy="0"/>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0" name="Conector reto 29">
            <a:extLst>
              <a:ext uri="{FF2B5EF4-FFF2-40B4-BE49-F238E27FC236}">
                <a16:creationId xmlns:a16="http://schemas.microsoft.com/office/drawing/2014/main" id="{2B53111D-F0D7-41DD-B405-F5198D54052A}"/>
              </a:ext>
            </a:extLst>
          </p:cNvPr>
          <p:cNvCxnSpPr>
            <a:cxnSpLocks/>
          </p:cNvCxnSpPr>
          <p:nvPr/>
        </p:nvCxnSpPr>
        <p:spPr>
          <a:xfrm>
            <a:off x="17164179" y="5263285"/>
            <a:ext cx="5942116" cy="0"/>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1" name="Conector reto 30">
            <a:extLst>
              <a:ext uri="{FF2B5EF4-FFF2-40B4-BE49-F238E27FC236}">
                <a16:creationId xmlns:a16="http://schemas.microsoft.com/office/drawing/2014/main" id="{132AE6FF-E249-4497-BF0A-92931909D6FE}"/>
              </a:ext>
            </a:extLst>
          </p:cNvPr>
          <p:cNvCxnSpPr>
            <a:cxnSpLocks/>
          </p:cNvCxnSpPr>
          <p:nvPr/>
        </p:nvCxnSpPr>
        <p:spPr>
          <a:xfrm>
            <a:off x="17164179" y="9591737"/>
            <a:ext cx="5942116" cy="0"/>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7" name="Retângulo 6">
            <a:extLst>
              <a:ext uri="{FF2B5EF4-FFF2-40B4-BE49-F238E27FC236}">
                <a16:creationId xmlns:a16="http://schemas.microsoft.com/office/drawing/2014/main" id="{14061212-2B51-4F7C-A971-95A39FBC3DB1}"/>
              </a:ext>
            </a:extLst>
          </p:cNvPr>
          <p:cNvSpPr/>
          <p:nvPr/>
        </p:nvSpPr>
        <p:spPr>
          <a:xfrm>
            <a:off x="2768801" y="9593975"/>
            <a:ext cx="13461799" cy="272770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9" name="CaixaDeTexto 18">
            <a:extLst>
              <a:ext uri="{FF2B5EF4-FFF2-40B4-BE49-F238E27FC236}">
                <a16:creationId xmlns:a16="http://schemas.microsoft.com/office/drawing/2014/main" id="{4CA18269-0203-499F-920A-F70D35F98F9E}"/>
              </a:ext>
            </a:extLst>
          </p:cNvPr>
          <p:cNvSpPr txBox="1"/>
          <p:nvPr/>
        </p:nvSpPr>
        <p:spPr>
          <a:xfrm>
            <a:off x="4673954" y="9846198"/>
            <a:ext cx="11289946" cy="2120132"/>
          </a:xfrm>
          <a:prstGeom prst="rect">
            <a:avLst/>
          </a:prstGeom>
          <a:noFill/>
        </p:spPr>
        <p:txBody>
          <a:bodyPr wrap="square" lIns="91440" tIns="45720" rIns="91440" bIns="45720" anchor="t">
            <a:spAutoFit/>
          </a:bodyPr>
          <a:lstStyle/>
          <a:p>
            <a:pPr algn="just" eaLnBrk="1" fontAlgn="auto" hangingPunct="1">
              <a:lnSpc>
                <a:spcPct val="120000"/>
              </a:lnSpc>
              <a:spcBef>
                <a:spcPts val="0"/>
              </a:spcBef>
              <a:spcAft>
                <a:spcPts val="0"/>
              </a:spcAft>
              <a:defRPr/>
            </a:pPr>
            <a:r>
              <a:rPr lang="pt-BR" sz="2800" kern="1200">
                <a:latin typeface="Avenir Next Ultra Light"/>
                <a:cs typeface="Helvetica"/>
              </a:rPr>
              <a:t>• Formação dos blocos ocorreu em 31/03/2021;</a:t>
            </a:r>
          </a:p>
          <a:p>
            <a:pPr algn="just" eaLnBrk="1" fontAlgn="auto" hangingPunct="1">
              <a:lnSpc>
                <a:spcPct val="120000"/>
              </a:lnSpc>
              <a:spcBef>
                <a:spcPts val="0"/>
              </a:spcBef>
              <a:spcAft>
                <a:spcPts val="0"/>
              </a:spcAft>
              <a:defRPr/>
            </a:pPr>
            <a:r>
              <a:rPr lang="pt-BR" sz="2800" kern="1200">
                <a:latin typeface="Avenir Next Ultra Light"/>
                <a:cs typeface="Helvetica"/>
              </a:rPr>
              <a:t>• A Gestão das emendas do bloco é realizada pelo seu líder;</a:t>
            </a:r>
          </a:p>
          <a:p>
            <a:pPr algn="just" eaLnBrk="1" fontAlgn="auto" hangingPunct="1">
              <a:lnSpc>
                <a:spcPct val="120000"/>
              </a:lnSpc>
              <a:spcBef>
                <a:spcPts val="0"/>
              </a:spcBef>
              <a:spcAft>
                <a:spcPts val="0"/>
              </a:spcAft>
              <a:defRPr/>
            </a:pPr>
            <a:r>
              <a:rPr lang="pt-BR" sz="2800" kern="1200">
                <a:latin typeface="Avenir Next Ultra Light"/>
                <a:cs typeface="Helvetica"/>
              </a:rPr>
              <a:t>• O executivo não tem conhecimento de eventual divisão de valores entre os membros do bloco;</a:t>
            </a:r>
          </a:p>
        </p:txBody>
      </p:sp>
      <p:pic>
        <p:nvPicPr>
          <p:cNvPr id="9" name="Imagem 8">
            <a:extLst>
              <a:ext uri="{FF2B5EF4-FFF2-40B4-BE49-F238E27FC236}">
                <a16:creationId xmlns:a16="http://schemas.microsoft.com/office/drawing/2014/main" id="{82040BBB-96C8-4F46-9BA8-A3868FC418B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foregroundMark x1="60843" y1="21408" x2="60843" y2="21408"/>
                        <a14:foregroundMark x1="48193" y1="37243" x2="48193" y2="37243"/>
                        <a14:foregroundMark x1="50000" y1="67155" x2="50000" y2="67155"/>
                        <a14:backgroundMark x1="66867" y1="41349" x2="66867" y2="41349"/>
                        <a14:backgroundMark x1="72289" y1="16129" x2="72289" y2="16129"/>
                      </a14:backgroundRemoval>
                    </a14:imgEffect>
                  </a14:imgLayer>
                </a14:imgProps>
              </a:ext>
            </a:extLst>
          </a:blip>
          <a:stretch>
            <a:fillRect/>
          </a:stretch>
        </p:blipFill>
        <p:spPr>
          <a:xfrm>
            <a:off x="2916363" y="10128117"/>
            <a:ext cx="1708023" cy="1754325"/>
          </a:xfrm>
          <a:prstGeom prst="rect">
            <a:avLst/>
          </a:prstGeom>
        </p:spPr>
      </p:pic>
      <p:sp>
        <p:nvSpPr>
          <p:cNvPr id="35" name="50%">
            <a:extLst>
              <a:ext uri="{FF2B5EF4-FFF2-40B4-BE49-F238E27FC236}">
                <a16:creationId xmlns:a16="http://schemas.microsoft.com/office/drawing/2014/main" id="{834EE99A-1D98-4120-AF32-D60B8DA5E22C}"/>
              </a:ext>
            </a:extLst>
          </p:cNvPr>
          <p:cNvSpPr txBox="1"/>
          <p:nvPr/>
        </p:nvSpPr>
        <p:spPr>
          <a:xfrm>
            <a:off x="9685339" y="6419196"/>
            <a:ext cx="3630663" cy="14984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3000">
                <a:solidFill>
                  <a:srgbClr val="FFFFFF"/>
                </a:solidFill>
                <a:latin typeface="Avenir Next Regular"/>
                <a:ea typeface="Avenir Next Regular"/>
                <a:cs typeface="Avenir Next Regular"/>
                <a:sym typeface="Avenir Next Regular"/>
              </a:defRPr>
            </a:lvl1pPr>
          </a:lstStyle>
          <a:p>
            <a:r>
              <a:rPr sz="8800" b="1">
                <a:solidFill>
                  <a:schemeClr val="tx1"/>
                </a:solidFill>
                <a:latin typeface="Segoe UI" panose="020B0502040204020203" pitchFamily="34" charset="0"/>
                <a:cs typeface="Segoe UI" panose="020B0502040204020203" pitchFamily="34" charset="0"/>
              </a:rPr>
              <a:t>50%</a:t>
            </a:r>
          </a:p>
        </p:txBody>
      </p:sp>
      <p:cxnSp>
        <p:nvCxnSpPr>
          <p:cNvPr id="11" name="Conector reto 10">
            <a:extLst>
              <a:ext uri="{FF2B5EF4-FFF2-40B4-BE49-F238E27FC236}">
                <a16:creationId xmlns:a16="http://schemas.microsoft.com/office/drawing/2014/main" id="{60CCFBA3-B358-456A-A0FC-29EE950729EE}"/>
              </a:ext>
            </a:extLst>
          </p:cNvPr>
          <p:cNvCxnSpPr>
            <a:cxnSpLocks/>
          </p:cNvCxnSpPr>
          <p:nvPr/>
        </p:nvCxnSpPr>
        <p:spPr>
          <a:xfrm>
            <a:off x="9116871" y="6616849"/>
            <a:ext cx="0" cy="260166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2203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tângulo 15">
            <a:extLst>
              <a:ext uri="{FF2B5EF4-FFF2-40B4-BE49-F238E27FC236}">
                <a16:creationId xmlns:a16="http://schemas.microsoft.com/office/drawing/2014/main" id="{D384B5C9-D013-4B86-B061-04C69C5BC09D}"/>
              </a:ext>
            </a:extLst>
          </p:cNvPr>
          <p:cNvSpPr/>
          <p:nvPr/>
        </p:nvSpPr>
        <p:spPr>
          <a:xfrm>
            <a:off x="12706350" y="4917964"/>
            <a:ext cx="8013500" cy="149952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7" name="Retângulo 26">
            <a:extLst>
              <a:ext uri="{FF2B5EF4-FFF2-40B4-BE49-F238E27FC236}">
                <a16:creationId xmlns:a16="http://schemas.microsoft.com/office/drawing/2014/main" id="{14D8D340-0A65-46F4-95A9-129D80947719}"/>
              </a:ext>
            </a:extLst>
          </p:cNvPr>
          <p:cNvSpPr/>
          <p:nvPr/>
        </p:nvSpPr>
        <p:spPr>
          <a:xfrm>
            <a:off x="3440014" y="4917964"/>
            <a:ext cx="8013500" cy="149952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MODALIDADES DE TRANSFERÊNCIA">
            <a:extLst>
              <a:ext uri="{FF2B5EF4-FFF2-40B4-BE49-F238E27FC236}">
                <a16:creationId xmlns:a16="http://schemas.microsoft.com/office/drawing/2014/main" id="{97D7521A-B19E-4E6C-93C6-2DD9627D4368}"/>
              </a:ext>
            </a:extLst>
          </p:cNvPr>
          <p:cNvSpPr txBox="1"/>
          <p:nvPr/>
        </p:nvSpPr>
        <p:spPr>
          <a:xfrm rot="16200000">
            <a:off x="1492856" y="2279005"/>
            <a:ext cx="3065493" cy="513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modalidade</a:t>
            </a:r>
            <a:endParaRPr sz="2400" spc="600">
              <a:solidFill>
                <a:schemeClr val="tx2"/>
              </a:solidFill>
              <a:latin typeface="Segoe UI Variable Text Semibold" pitchFamily="2" charset="0"/>
            </a:endParaRPr>
          </a:p>
        </p:txBody>
      </p:sp>
      <p:sp>
        <p:nvSpPr>
          <p:cNvPr id="3" name="Emendas impositivas 2020">
            <a:extLst>
              <a:ext uri="{FF2B5EF4-FFF2-40B4-BE49-F238E27FC236}">
                <a16:creationId xmlns:a16="http://schemas.microsoft.com/office/drawing/2014/main" id="{D6751B1B-B925-4B6C-BBE6-5C0DDDFD2245}"/>
              </a:ext>
            </a:extLst>
          </p:cNvPr>
          <p:cNvSpPr txBox="1">
            <a:spLocks/>
          </p:cNvSpPr>
          <p:nvPr/>
        </p:nvSpPr>
        <p:spPr>
          <a:xfrm>
            <a:off x="4163230" y="1291413"/>
            <a:ext cx="11343470" cy="2924825"/>
          </a:xfrm>
          <a:prstGeom prst="rect">
            <a:avLst/>
          </a:prstGeom>
          <a:noFill/>
        </p:spPr>
        <p:txBody>
          <a:bodyPr vert="horz" lIns="91440" tIns="45720" rIns="91440" bIns="45720" rtlCol="0">
            <a:normAutofit fontScale="92500" lnSpcReduction="2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pitchFamily="2" charset="0"/>
              </a:rPr>
              <a:t>Finalidade definida</a:t>
            </a:r>
          </a:p>
        </p:txBody>
      </p:sp>
      <p:sp>
        <p:nvSpPr>
          <p:cNvPr id="4" name="Retângulo 3">
            <a:extLst>
              <a:ext uri="{FF2B5EF4-FFF2-40B4-BE49-F238E27FC236}">
                <a16:creationId xmlns:a16="http://schemas.microsoft.com/office/drawing/2014/main" id="{121F0243-21AC-4050-9DEB-CB194CFFCF8A}"/>
              </a:ext>
            </a:extLst>
          </p:cNvPr>
          <p:cNvSpPr/>
          <p:nvPr/>
        </p:nvSpPr>
        <p:spPr>
          <a:xfrm>
            <a:off x="3485366" y="1003060"/>
            <a:ext cx="311146" cy="30654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CaixaDeTexto 6">
            <a:extLst>
              <a:ext uri="{FF2B5EF4-FFF2-40B4-BE49-F238E27FC236}">
                <a16:creationId xmlns:a16="http://schemas.microsoft.com/office/drawing/2014/main" id="{0BFA6731-528F-42F0-A4DC-1489851D0E3F}"/>
              </a:ext>
            </a:extLst>
          </p:cNvPr>
          <p:cNvSpPr txBox="1"/>
          <p:nvPr/>
        </p:nvSpPr>
        <p:spPr>
          <a:xfrm>
            <a:off x="3722489" y="6847651"/>
            <a:ext cx="7448550" cy="5078313"/>
          </a:xfrm>
          <a:prstGeom prst="rect">
            <a:avLst/>
          </a:prstGeom>
          <a:noFill/>
        </p:spPr>
        <p:txBody>
          <a:bodyPr wrap="square" lIns="91440" tIns="45720" rIns="91440" bIns="45720" anchor="t">
            <a:spAutoFit/>
          </a:bodyPr>
          <a:lstStyle/>
          <a:p>
            <a:r>
              <a:rPr lang="pt-BR" sz="3600">
                <a:latin typeface="Segoe UI"/>
                <a:cs typeface="Segoe UI"/>
              </a:rPr>
              <a:t>• Convênios e Parcerias MROSC;</a:t>
            </a:r>
          </a:p>
          <a:p>
            <a:r>
              <a:rPr lang="pt-BR" sz="3600">
                <a:latin typeface="Segoe UI"/>
                <a:cs typeface="Segoe UI"/>
              </a:rPr>
              <a:t>• Doação de Bens Móveis;</a:t>
            </a:r>
          </a:p>
          <a:p>
            <a:r>
              <a:rPr lang="pt-BR" sz="3600">
                <a:latin typeface="Segoe UI"/>
                <a:cs typeface="Segoe UI"/>
              </a:rPr>
              <a:t>• </a:t>
            </a:r>
            <a:r>
              <a:rPr lang="pt-BR" sz="3600" err="1">
                <a:latin typeface="Segoe UI"/>
                <a:cs typeface="Segoe UI"/>
              </a:rPr>
              <a:t>Transf</a:t>
            </a:r>
            <a:r>
              <a:rPr lang="pt-BR" sz="3600">
                <a:latin typeface="Segoe UI"/>
                <a:cs typeface="Segoe UI"/>
              </a:rPr>
              <a:t>. Fundo a Fundo SES - Resolução FES;</a:t>
            </a:r>
          </a:p>
          <a:p>
            <a:r>
              <a:rPr lang="pt-BR" sz="3600">
                <a:latin typeface="Segoe UI"/>
                <a:cs typeface="Segoe UI"/>
              </a:rPr>
              <a:t>• </a:t>
            </a:r>
            <a:r>
              <a:rPr lang="pt-BR" sz="3600" err="1">
                <a:latin typeface="Segoe UI"/>
                <a:cs typeface="Segoe UI"/>
              </a:rPr>
              <a:t>Transf</a:t>
            </a:r>
            <a:r>
              <a:rPr lang="pt-BR" sz="3600">
                <a:latin typeface="Segoe UI"/>
                <a:cs typeface="Segoe UI"/>
              </a:rPr>
              <a:t>. Fundo a Fundo </a:t>
            </a:r>
            <a:r>
              <a:rPr lang="pt-BR" sz="3600" err="1">
                <a:latin typeface="Segoe UI"/>
                <a:cs typeface="Segoe UI"/>
              </a:rPr>
              <a:t>Sedese</a:t>
            </a:r>
            <a:r>
              <a:rPr lang="pt-BR" sz="3600">
                <a:latin typeface="Segoe UI"/>
                <a:cs typeface="Segoe UI"/>
              </a:rPr>
              <a:t> – Resolução FEAS</a:t>
            </a:r>
          </a:p>
          <a:p>
            <a:r>
              <a:rPr lang="pt-BR" sz="3600">
                <a:latin typeface="Segoe UI"/>
                <a:cs typeface="Segoe UI"/>
              </a:rPr>
              <a:t>• </a:t>
            </a:r>
            <a:r>
              <a:rPr lang="pt-BR" sz="3600" err="1">
                <a:latin typeface="Segoe UI"/>
                <a:cs typeface="Segoe UI"/>
              </a:rPr>
              <a:t>Transf</a:t>
            </a:r>
            <a:r>
              <a:rPr lang="pt-BR" sz="3600">
                <a:latin typeface="Segoe UI"/>
                <a:cs typeface="Segoe UI"/>
              </a:rPr>
              <a:t>. Caixa Escolar;</a:t>
            </a:r>
          </a:p>
          <a:p>
            <a:r>
              <a:rPr lang="pt-BR" sz="3600">
                <a:latin typeface="Segoe UI"/>
                <a:cs typeface="Segoe UI"/>
              </a:rPr>
              <a:t>• Execução Direta;</a:t>
            </a:r>
          </a:p>
          <a:p>
            <a:r>
              <a:rPr lang="pt-BR" sz="3600">
                <a:latin typeface="Segoe UI"/>
                <a:cs typeface="Segoe UI"/>
              </a:rPr>
              <a:t>• Outros instrumentos.</a:t>
            </a:r>
          </a:p>
        </p:txBody>
      </p:sp>
      <p:sp>
        <p:nvSpPr>
          <p:cNvPr id="11" name="CaixaDeTexto 10">
            <a:extLst>
              <a:ext uri="{FF2B5EF4-FFF2-40B4-BE49-F238E27FC236}">
                <a16:creationId xmlns:a16="http://schemas.microsoft.com/office/drawing/2014/main" id="{5CFB2077-5140-4338-9508-84A179CFB0A7}"/>
              </a:ext>
            </a:extLst>
          </p:cNvPr>
          <p:cNvSpPr txBox="1"/>
          <p:nvPr/>
        </p:nvSpPr>
        <p:spPr>
          <a:xfrm>
            <a:off x="12988825" y="6380742"/>
            <a:ext cx="7448550" cy="5778377"/>
          </a:xfrm>
          <a:prstGeom prst="rect">
            <a:avLst/>
          </a:prstGeom>
          <a:noFill/>
        </p:spPr>
        <p:txBody>
          <a:bodyPr wrap="square" lIns="91440" tIns="45720" rIns="91440" bIns="45720" anchor="t">
            <a:spAutoFit/>
          </a:bodyPr>
          <a:lstStyle/>
          <a:p>
            <a:pPr>
              <a:lnSpc>
                <a:spcPct val="130000"/>
              </a:lnSpc>
            </a:pPr>
            <a:r>
              <a:rPr lang="pt-BR" sz="3600">
                <a:latin typeface="Segoe UI"/>
                <a:cs typeface="Segoe UI"/>
              </a:rPr>
              <a:t>• Municípios, União, outros estados, </a:t>
            </a:r>
            <a:r>
              <a:rPr lang="pt-BR" sz="3600" err="1">
                <a:latin typeface="Segoe UI"/>
                <a:cs typeface="Segoe UI"/>
              </a:rPr>
              <a:t>Adm</a:t>
            </a:r>
            <a:r>
              <a:rPr lang="pt-BR" sz="3600">
                <a:latin typeface="Segoe UI"/>
                <a:cs typeface="Segoe UI"/>
              </a:rPr>
              <a:t> Indireta dos entes federados, Consórcios Públicos;</a:t>
            </a:r>
          </a:p>
          <a:p>
            <a:pPr>
              <a:lnSpc>
                <a:spcPct val="130000"/>
              </a:lnSpc>
            </a:pPr>
            <a:r>
              <a:rPr lang="pt-BR" sz="3600">
                <a:latin typeface="Segoe UI"/>
                <a:cs typeface="Segoe UI"/>
              </a:rPr>
              <a:t>• Fundo Municipal de Saúde ou de Assistência Social;</a:t>
            </a:r>
          </a:p>
          <a:p>
            <a:pPr indent="-571500">
              <a:lnSpc>
                <a:spcPct val="130000"/>
              </a:lnSpc>
              <a:buFont typeface="Arial"/>
              <a:buChar char="•"/>
            </a:pPr>
            <a:r>
              <a:rPr lang="pt-BR" sz="3600" err="1">
                <a:latin typeface="Segoe UI"/>
                <a:cs typeface="Segoe UI"/>
              </a:rPr>
              <a:t>OSCs</a:t>
            </a:r>
            <a:endParaRPr lang="pt-BR" sz="3600">
              <a:latin typeface="Segoe UI"/>
              <a:cs typeface="Segoe UI"/>
            </a:endParaRPr>
          </a:p>
          <a:p>
            <a:pPr>
              <a:lnSpc>
                <a:spcPct val="130000"/>
              </a:lnSpc>
            </a:pPr>
            <a:r>
              <a:rPr lang="pt-BR" sz="3600">
                <a:latin typeface="Segoe UI"/>
                <a:cs typeface="Segoe UI"/>
              </a:rPr>
              <a:t>• Caixa Escolar da REDE ESTADUAL;</a:t>
            </a:r>
          </a:p>
          <a:p>
            <a:pPr>
              <a:lnSpc>
                <a:spcPct val="130000"/>
              </a:lnSpc>
            </a:pPr>
            <a:r>
              <a:rPr lang="pt-BR" sz="3600">
                <a:latin typeface="Segoe UI"/>
                <a:cs typeface="Segoe UI"/>
              </a:rPr>
              <a:t>• Órgão/Entidade estadual.</a:t>
            </a:r>
          </a:p>
        </p:txBody>
      </p:sp>
      <p:sp>
        <p:nvSpPr>
          <p:cNvPr id="13" name="CaixaDeTexto 12">
            <a:extLst>
              <a:ext uri="{FF2B5EF4-FFF2-40B4-BE49-F238E27FC236}">
                <a16:creationId xmlns:a16="http://schemas.microsoft.com/office/drawing/2014/main" id="{78C8F44F-16B8-48BB-B1A0-A49502A401A9}"/>
              </a:ext>
            </a:extLst>
          </p:cNvPr>
          <p:cNvSpPr txBox="1"/>
          <p:nvPr/>
        </p:nvSpPr>
        <p:spPr>
          <a:xfrm>
            <a:off x="3874105" y="5238397"/>
            <a:ext cx="7145319" cy="923330"/>
          </a:xfrm>
          <a:prstGeom prst="rect">
            <a:avLst/>
          </a:prstGeom>
          <a:noFill/>
        </p:spPr>
        <p:txBody>
          <a:bodyPr wrap="square">
            <a:spAutoFit/>
          </a:bodyPr>
          <a:lstStyle/>
          <a:p>
            <a:pPr algn="ctr"/>
            <a:r>
              <a:rPr lang="pt-BR" sz="5400" b="1">
                <a:solidFill>
                  <a:schemeClr val="bg1"/>
                </a:solidFill>
                <a:latin typeface="Segoe UI" panose="020B0502040204020203" pitchFamily="34" charset="0"/>
                <a:cs typeface="Segoe UI" panose="020B0502040204020203" pitchFamily="34" charset="0"/>
              </a:rPr>
              <a:t>Formas de Execução</a:t>
            </a:r>
          </a:p>
        </p:txBody>
      </p:sp>
      <p:sp>
        <p:nvSpPr>
          <p:cNvPr id="15" name="CaixaDeTexto 14">
            <a:extLst>
              <a:ext uri="{FF2B5EF4-FFF2-40B4-BE49-F238E27FC236}">
                <a16:creationId xmlns:a16="http://schemas.microsoft.com/office/drawing/2014/main" id="{53EFB5A7-3992-4F1F-A53B-AF6D052312CA}"/>
              </a:ext>
            </a:extLst>
          </p:cNvPr>
          <p:cNvSpPr txBox="1"/>
          <p:nvPr/>
        </p:nvSpPr>
        <p:spPr>
          <a:xfrm>
            <a:off x="13656766" y="5238397"/>
            <a:ext cx="6112669" cy="923330"/>
          </a:xfrm>
          <a:prstGeom prst="rect">
            <a:avLst/>
          </a:prstGeom>
          <a:noFill/>
        </p:spPr>
        <p:txBody>
          <a:bodyPr wrap="square">
            <a:spAutoFit/>
          </a:bodyPr>
          <a:lstStyle/>
          <a:p>
            <a:pPr algn="ctr"/>
            <a:r>
              <a:rPr lang="pt-BR" sz="5400" b="1">
                <a:solidFill>
                  <a:schemeClr val="bg1"/>
                </a:solidFill>
                <a:latin typeface="Segoe UI" panose="020B0502040204020203" pitchFamily="34" charset="0"/>
                <a:cs typeface="Segoe UI" panose="020B0502040204020203" pitchFamily="34" charset="0"/>
              </a:rPr>
              <a:t>Beneficiários</a:t>
            </a:r>
          </a:p>
        </p:txBody>
      </p:sp>
      <p:cxnSp>
        <p:nvCxnSpPr>
          <p:cNvPr id="22" name="Conector reto 21">
            <a:extLst>
              <a:ext uri="{FF2B5EF4-FFF2-40B4-BE49-F238E27FC236}">
                <a16:creationId xmlns:a16="http://schemas.microsoft.com/office/drawing/2014/main" id="{EBD1225A-91E9-47DC-9312-BDC648F1D069}"/>
              </a:ext>
            </a:extLst>
          </p:cNvPr>
          <p:cNvCxnSpPr>
            <a:cxnSpLocks/>
          </p:cNvCxnSpPr>
          <p:nvPr/>
        </p:nvCxnSpPr>
        <p:spPr>
          <a:xfrm>
            <a:off x="3445872" y="12124501"/>
            <a:ext cx="8001784"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Conector reto 17">
            <a:extLst>
              <a:ext uri="{FF2B5EF4-FFF2-40B4-BE49-F238E27FC236}">
                <a16:creationId xmlns:a16="http://schemas.microsoft.com/office/drawing/2014/main" id="{188B1BDB-36E2-464F-86B4-5C0A385CBDA8}"/>
              </a:ext>
            </a:extLst>
          </p:cNvPr>
          <p:cNvCxnSpPr>
            <a:cxnSpLocks/>
          </p:cNvCxnSpPr>
          <p:nvPr/>
        </p:nvCxnSpPr>
        <p:spPr>
          <a:xfrm>
            <a:off x="12712208" y="12076052"/>
            <a:ext cx="8001784"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3145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a 7">
            <a:extLst>
              <a:ext uri="{FF2B5EF4-FFF2-40B4-BE49-F238E27FC236}">
                <a16:creationId xmlns:a16="http://schemas.microsoft.com/office/drawing/2014/main" id="{711D3F53-DF70-4BF4-8AB8-2DF7F9FDAEAB}"/>
              </a:ext>
            </a:extLst>
          </p:cNvPr>
          <p:cNvGraphicFramePr/>
          <p:nvPr>
            <p:extLst>
              <p:ext uri="{D42A27DB-BD31-4B8C-83A1-F6EECF244321}">
                <p14:modId xmlns:p14="http://schemas.microsoft.com/office/powerpoint/2010/main" val="1132657024"/>
              </p:ext>
            </p:extLst>
          </p:nvPr>
        </p:nvGraphicFramePr>
        <p:xfrm>
          <a:off x="2093724" y="4605875"/>
          <a:ext cx="20935534" cy="70947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Retângulo 19">
            <a:extLst>
              <a:ext uri="{FF2B5EF4-FFF2-40B4-BE49-F238E27FC236}">
                <a16:creationId xmlns:a16="http://schemas.microsoft.com/office/drawing/2014/main" id="{F33A8B4A-5B1A-20D4-8DBD-55B8204047FB}"/>
              </a:ext>
            </a:extLst>
          </p:cNvPr>
          <p:cNvSpPr/>
          <p:nvPr/>
        </p:nvSpPr>
        <p:spPr>
          <a:xfrm>
            <a:off x="14622878" y="1162254"/>
            <a:ext cx="8811961" cy="220312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2" name="CaixaDeTexto 21">
            <a:extLst>
              <a:ext uri="{FF2B5EF4-FFF2-40B4-BE49-F238E27FC236}">
                <a16:creationId xmlns:a16="http://schemas.microsoft.com/office/drawing/2014/main" id="{2A2818A5-FEBC-0891-13F7-F80BECE3DCD1}"/>
              </a:ext>
            </a:extLst>
          </p:cNvPr>
          <p:cNvSpPr txBox="1"/>
          <p:nvPr/>
        </p:nvSpPr>
        <p:spPr>
          <a:xfrm>
            <a:off x="16542987" y="1532969"/>
            <a:ext cx="6260716" cy="1380827"/>
          </a:xfrm>
          <a:prstGeom prst="rect">
            <a:avLst/>
          </a:prstGeom>
          <a:noFill/>
        </p:spPr>
        <p:txBody>
          <a:bodyPr wrap="square" lIns="91440" tIns="45720" rIns="91440" bIns="45720" anchor="t">
            <a:spAutoFit/>
          </a:bodyPr>
          <a:lstStyle/>
          <a:p>
            <a:pPr algn="just">
              <a:lnSpc>
                <a:spcPct val="120000"/>
              </a:lnSpc>
              <a:defRPr/>
            </a:pPr>
            <a:r>
              <a:rPr lang="pt-BR" sz="2400">
                <a:latin typeface="Segoe UI Semibold"/>
                <a:ea typeface="Calibri"/>
                <a:cs typeface="Helvetica"/>
              </a:rPr>
              <a:t>Há a possibilidade de remanejamento do recurso previamente à indicação, alterando a dotação inicialmente disposta na LOA.</a:t>
            </a:r>
            <a:endParaRPr lang="pt-BR" sz="2400">
              <a:latin typeface="Segoe UI Semibold"/>
              <a:ea typeface="Calibri"/>
              <a:cs typeface="Calibri"/>
            </a:endParaRPr>
          </a:p>
        </p:txBody>
      </p:sp>
      <p:pic>
        <p:nvPicPr>
          <p:cNvPr id="24" name="Imagem 23">
            <a:extLst>
              <a:ext uri="{FF2B5EF4-FFF2-40B4-BE49-F238E27FC236}">
                <a16:creationId xmlns:a16="http://schemas.microsoft.com/office/drawing/2014/main" id="{DDFE66DE-F505-A4F2-5AAC-28058A0DBA1F}"/>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10000" b="90000" l="10000" r="90000">
                        <a14:foregroundMark x1="60843" y1="21408" x2="60843" y2="21408"/>
                        <a14:foregroundMark x1="48193" y1="37243" x2="48193" y2="37243"/>
                        <a14:foregroundMark x1="50000" y1="67155" x2="50000" y2="67155"/>
                        <a14:backgroundMark x1="66867" y1="41349" x2="66867" y2="41349"/>
                        <a14:backgroundMark x1="72289" y1="16129" x2="72289" y2="16129"/>
                      </a14:backgroundRemoval>
                    </a14:imgEffect>
                  </a14:imgLayer>
                </a14:imgProps>
              </a:ext>
            </a:extLst>
          </a:blip>
          <a:stretch>
            <a:fillRect/>
          </a:stretch>
        </p:blipFill>
        <p:spPr>
          <a:xfrm>
            <a:off x="14823800" y="1446465"/>
            <a:ext cx="1588892" cy="1581721"/>
          </a:xfrm>
          <a:prstGeom prst="rect">
            <a:avLst/>
          </a:prstGeom>
        </p:spPr>
      </p:pic>
      <p:sp>
        <p:nvSpPr>
          <p:cNvPr id="88" name="MODALIDADES DE TRANSFERÊNCIA">
            <a:extLst>
              <a:ext uri="{FF2B5EF4-FFF2-40B4-BE49-F238E27FC236}">
                <a16:creationId xmlns:a16="http://schemas.microsoft.com/office/drawing/2014/main" id="{C2B9055C-CE27-3B41-ACE7-9425E89C0701}"/>
              </a:ext>
            </a:extLst>
          </p:cNvPr>
          <p:cNvSpPr txBox="1"/>
          <p:nvPr/>
        </p:nvSpPr>
        <p:spPr>
          <a:xfrm rot="16200000">
            <a:off x="1974785" y="2077857"/>
            <a:ext cx="2448177" cy="4520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000" spc="600">
                <a:solidFill>
                  <a:schemeClr val="tx2"/>
                </a:solidFill>
                <a:latin typeface="Segoe UI Variable Text Semibold" pitchFamily="2" charset="0"/>
              </a:rPr>
              <a:t>principais</a:t>
            </a:r>
            <a:endParaRPr sz="2000" spc="600">
              <a:solidFill>
                <a:schemeClr val="tx2"/>
              </a:solidFill>
              <a:latin typeface="Segoe UI Variable Text Semibold" pitchFamily="2" charset="0"/>
            </a:endParaRPr>
          </a:p>
        </p:txBody>
      </p:sp>
      <p:sp>
        <p:nvSpPr>
          <p:cNvPr id="90" name="Emendas impositivas 2020">
            <a:extLst>
              <a:ext uri="{FF2B5EF4-FFF2-40B4-BE49-F238E27FC236}">
                <a16:creationId xmlns:a16="http://schemas.microsoft.com/office/drawing/2014/main" id="{7063E836-1FFF-A182-19C2-FEA257648DEB}"/>
              </a:ext>
            </a:extLst>
          </p:cNvPr>
          <p:cNvSpPr txBox="1">
            <a:spLocks/>
          </p:cNvSpPr>
          <p:nvPr/>
        </p:nvSpPr>
        <p:spPr>
          <a:xfrm>
            <a:off x="4336393" y="1637966"/>
            <a:ext cx="10260678" cy="1531605"/>
          </a:xfrm>
          <a:prstGeom prst="rect">
            <a:avLst/>
          </a:prstGeom>
          <a:noFill/>
        </p:spPr>
        <p:txBody>
          <a:bodyPr vert="horz" lIns="91440" tIns="45720" rIns="91440" bIns="45720" rtlCol="0" anchor="t">
            <a:normAutofit lnSpcReduction="1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9600" b="1">
                <a:latin typeface="Segoe UI Variable Text Semibold"/>
              </a:rPr>
              <a:t>Fluxo Resumido</a:t>
            </a:r>
            <a:endParaRPr lang="pt-BR" sz="5400"/>
          </a:p>
        </p:txBody>
      </p:sp>
      <p:sp>
        <p:nvSpPr>
          <p:cNvPr id="92" name="Retângulo 91">
            <a:extLst>
              <a:ext uri="{FF2B5EF4-FFF2-40B4-BE49-F238E27FC236}">
                <a16:creationId xmlns:a16="http://schemas.microsoft.com/office/drawing/2014/main" id="{285FED62-CE09-80B2-47DE-0F8DF26CCACB}"/>
              </a:ext>
            </a:extLst>
          </p:cNvPr>
          <p:cNvSpPr/>
          <p:nvPr/>
        </p:nvSpPr>
        <p:spPr>
          <a:xfrm>
            <a:off x="3543430" y="1022351"/>
            <a:ext cx="311146" cy="250605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105662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3" name="Retângulo: Cantos Arredondados 5362">
            <a:extLst>
              <a:ext uri="{FF2B5EF4-FFF2-40B4-BE49-F238E27FC236}">
                <a16:creationId xmlns:a16="http://schemas.microsoft.com/office/drawing/2014/main" id="{F85441D8-F7FD-8578-5572-8A58B5E468A4}"/>
              </a:ext>
            </a:extLst>
          </p:cNvPr>
          <p:cNvSpPr/>
          <p:nvPr/>
        </p:nvSpPr>
        <p:spPr>
          <a:xfrm>
            <a:off x="19159595" y="6325683"/>
            <a:ext cx="3210046" cy="933691"/>
          </a:xfrm>
          <a:prstGeom prst="roundRect">
            <a:avLst/>
          </a:prstGeom>
          <a:solidFill>
            <a:schemeClr val="tx2"/>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325" name="Retângulo: Cantos Arredondados 5324">
            <a:extLst>
              <a:ext uri="{FF2B5EF4-FFF2-40B4-BE49-F238E27FC236}">
                <a16:creationId xmlns:a16="http://schemas.microsoft.com/office/drawing/2014/main" id="{E2448932-31F1-78E8-4378-E52EC0E685B6}"/>
              </a:ext>
            </a:extLst>
          </p:cNvPr>
          <p:cNvSpPr/>
          <p:nvPr/>
        </p:nvSpPr>
        <p:spPr>
          <a:xfrm>
            <a:off x="19156220" y="4264907"/>
            <a:ext cx="3210046" cy="933691"/>
          </a:xfrm>
          <a:prstGeom prst="roundRect">
            <a:avLst/>
          </a:prstGeom>
          <a:solidFill>
            <a:schemeClr val="tx2"/>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graphicFrame>
        <p:nvGraphicFramePr>
          <p:cNvPr id="8" name="Diagrama 7">
            <a:extLst>
              <a:ext uri="{FF2B5EF4-FFF2-40B4-BE49-F238E27FC236}">
                <a16:creationId xmlns:a16="http://schemas.microsoft.com/office/drawing/2014/main" id="{711D3F53-DF70-4BF4-8AB8-2DF7F9FDAEAB}"/>
              </a:ext>
            </a:extLst>
          </p:cNvPr>
          <p:cNvGraphicFramePr/>
          <p:nvPr>
            <p:extLst>
              <p:ext uri="{D42A27DB-BD31-4B8C-83A1-F6EECF244321}">
                <p14:modId xmlns:p14="http://schemas.microsoft.com/office/powerpoint/2010/main" val="2418856359"/>
              </p:ext>
            </p:extLst>
          </p:nvPr>
        </p:nvGraphicFramePr>
        <p:xfrm>
          <a:off x="2083346" y="4574861"/>
          <a:ext cx="14322274" cy="73788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 name="MODALIDADES DE TRANSFERÊNCIA">
            <a:extLst>
              <a:ext uri="{FF2B5EF4-FFF2-40B4-BE49-F238E27FC236}">
                <a16:creationId xmlns:a16="http://schemas.microsoft.com/office/drawing/2014/main" id="{D7F4F524-B9BB-41B9-8772-384E2299ABC3}"/>
              </a:ext>
            </a:extLst>
          </p:cNvPr>
          <p:cNvSpPr txBox="1"/>
          <p:nvPr/>
        </p:nvSpPr>
        <p:spPr>
          <a:xfrm rot="16200000">
            <a:off x="1974785" y="2077857"/>
            <a:ext cx="2448177" cy="452046"/>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000" spc="600">
                <a:solidFill>
                  <a:schemeClr val="tx2"/>
                </a:solidFill>
                <a:latin typeface="Segoe UI Variable Text Semibold" pitchFamily="2" charset="0"/>
              </a:rPr>
              <a:t>principais</a:t>
            </a:r>
            <a:endParaRPr sz="2000" spc="600">
              <a:solidFill>
                <a:schemeClr val="tx2"/>
              </a:solidFill>
              <a:latin typeface="Segoe UI Variable Text Semibold" pitchFamily="2" charset="0"/>
            </a:endParaRPr>
          </a:p>
        </p:txBody>
      </p:sp>
      <p:sp>
        <p:nvSpPr>
          <p:cNvPr id="18" name="Emendas impositivas 2020">
            <a:extLst>
              <a:ext uri="{FF2B5EF4-FFF2-40B4-BE49-F238E27FC236}">
                <a16:creationId xmlns:a16="http://schemas.microsoft.com/office/drawing/2014/main" id="{F6DE9E24-C916-4BD4-88AF-D6BC88DEBE93}"/>
              </a:ext>
            </a:extLst>
          </p:cNvPr>
          <p:cNvSpPr txBox="1">
            <a:spLocks/>
          </p:cNvSpPr>
          <p:nvPr/>
        </p:nvSpPr>
        <p:spPr>
          <a:xfrm>
            <a:off x="4336393" y="1637966"/>
            <a:ext cx="10260678" cy="1531605"/>
          </a:xfrm>
          <a:prstGeom prst="rect">
            <a:avLst/>
          </a:prstGeom>
          <a:noFill/>
        </p:spPr>
        <p:txBody>
          <a:bodyPr vert="horz" lIns="91440" tIns="45720" rIns="91440" bIns="45720" rtlCol="0" anchor="t">
            <a:normAutofit lnSpcReduction="1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9600" b="1">
                <a:latin typeface="Segoe UI Variable Text Semibold"/>
              </a:rPr>
              <a:t>Fluxo Resumido</a:t>
            </a:r>
            <a:endParaRPr lang="pt-BR" sz="5400"/>
          </a:p>
        </p:txBody>
      </p:sp>
      <p:sp>
        <p:nvSpPr>
          <p:cNvPr id="19" name="Retângulo 18">
            <a:extLst>
              <a:ext uri="{FF2B5EF4-FFF2-40B4-BE49-F238E27FC236}">
                <a16:creationId xmlns:a16="http://schemas.microsoft.com/office/drawing/2014/main" id="{40D9B8C4-AADB-41F5-8E26-FF612900104F}"/>
              </a:ext>
            </a:extLst>
          </p:cNvPr>
          <p:cNvSpPr/>
          <p:nvPr/>
        </p:nvSpPr>
        <p:spPr>
          <a:xfrm>
            <a:off x="3543430" y="1022351"/>
            <a:ext cx="311146" cy="250605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385" name="Seta: para a Direita 4384">
            <a:extLst>
              <a:ext uri="{FF2B5EF4-FFF2-40B4-BE49-F238E27FC236}">
                <a16:creationId xmlns:a16="http://schemas.microsoft.com/office/drawing/2014/main" id="{ABC04B4D-5398-1EF0-E3F3-7B20CBFDADCA}"/>
              </a:ext>
            </a:extLst>
          </p:cNvPr>
          <p:cNvSpPr/>
          <p:nvPr/>
        </p:nvSpPr>
        <p:spPr>
          <a:xfrm>
            <a:off x="17452423" y="6479158"/>
            <a:ext cx="1444733" cy="795160"/>
          </a:xfrm>
          <a:prstGeom prst="rightArrow">
            <a:avLst/>
          </a:prstGeom>
          <a:solidFill>
            <a:srgbClr val="D3AA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398" name="CaixaDeTexto 4397">
            <a:extLst>
              <a:ext uri="{FF2B5EF4-FFF2-40B4-BE49-F238E27FC236}">
                <a16:creationId xmlns:a16="http://schemas.microsoft.com/office/drawing/2014/main" id="{F744CC81-73D1-8E79-7DB0-A08563A951C1}"/>
              </a:ext>
            </a:extLst>
          </p:cNvPr>
          <p:cNvSpPr txBox="1"/>
          <p:nvPr/>
        </p:nvSpPr>
        <p:spPr>
          <a:xfrm>
            <a:off x="19149456" y="6528860"/>
            <a:ext cx="3309977" cy="523220"/>
          </a:xfrm>
          <a:prstGeom prst="rect">
            <a:avLst/>
          </a:prstGeom>
          <a:no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pt-BR" sz="2800">
                <a:solidFill>
                  <a:schemeClr val="bg1"/>
                </a:solidFill>
                <a:latin typeface="Avenir Next Ultra Light"/>
                <a:cs typeface="Calibri"/>
              </a:rPr>
              <a:t>Remanejamento</a:t>
            </a:r>
            <a:endParaRPr lang="pt-BR" sz="2800">
              <a:solidFill>
                <a:schemeClr val="bg1"/>
              </a:solidFill>
            </a:endParaRPr>
          </a:p>
        </p:txBody>
      </p:sp>
      <p:sp>
        <p:nvSpPr>
          <p:cNvPr id="4693" name="CaixaDeTexto 4692">
            <a:extLst>
              <a:ext uri="{FF2B5EF4-FFF2-40B4-BE49-F238E27FC236}">
                <a16:creationId xmlns:a16="http://schemas.microsoft.com/office/drawing/2014/main" id="{385CBA66-76EF-CEAB-D044-197EC7C9B9DB}"/>
              </a:ext>
            </a:extLst>
          </p:cNvPr>
          <p:cNvSpPr txBox="1"/>
          <p:nvPr/>
        </p:nvSpPr>
        <p:spPr>
          <a:xfrm>
            <a:off x="19149411" y="4440156"/>
            <a:ext cx="3309977" cy="584775"/>
          </a:xfrm>
          <a:prstGeom prst="rect">
            <a:avLst/>
          </a:prstGeom>
          <a:no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pt-BR" sz="3200">
                <a:solidFill>
                  <a:schemeClr val="bg1"/>
                </a:solidFill>
                <a:latin typeface="Avenir Next Ultra Light"/>
                <a:cs typeface="Calibri"/>
              </a:rPr>
              <a:t>Saneamento</a:t>
            </a:r>
            <a:endParaRPr lang="pt-BR" sz="3200">
              <a:solidFill>
                <a:schemeClr val="bg1"/>
              </a:solidFill>
              <a:ea typeface="Calibri"/>
              <a:cs typeface="Calibri"/>
            </a:endParaRPr>
          </a:p>
        </p:txBody>
      </p:sp>
      <p:sp>
        <p:nvSpPr>
          <p:cNvPr id="5257" name="Retângulo 5256">
            <a:extLst>
              <a:ext uri="{FF2B5EF4-FFF2-40B4-BE49-F238E27FC236}">
                <a16:creationId xmlns:a16="http://schemas.microsoft.com/office/drawing/2014/main" id="{031A41FB-D0B3-D4D6-184B-E16BDFACC22B}"/>
              </a:ext>
            </a:extLst>
          </p:cNvPr>
          <p:cNvSpPr/>
          <p:nvPr/>
        </p:nvSpPr>
        <p:spPr>
          <a:xfrm>
            <a:off x="16571965" y="5039084"/>
            <a:ext cx="1325908" cy="581299"/>
          </a:xfrm>
          <a:prstGeom prst="rect">
            <a:avLst/>
          </a:prstGeom>
          <a:solidFill>
            <a:srgbClr val="D3AA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295" name="Seta: para a Direita 5294">
            <a:extLst>
              <a:ext uri="{FF2B5EF4-FFF2-40B4-BE49-F238E27FC236}">
                <a16:creationId xmlns:a16="http://schemas.microsoft.com/office/drawing/2014/main" id="{6C4A8EB3-AF03-AEB9-AEFE-D0FC6B6C3D40}"/>
              </a:ext>
            </a:extLst>
          </p:cNvPr>
          <p:cNvSpPr/>
          <p:nvPr/>
        </p:nvSpPr>
        <p:spPr>
          <a:xfrm>
            <a:off x="17453162" y="4296858"/>
            <a:ext cx="1444733" cy="795160"/>
          </a:xfrm>
          <a:prstGeom prst="rightArrow">
            <a:avLst/>
          </a:prstGeom>
          <a:solidFill>
            <a:srgbClr val="D3AA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296" name="Retângulo 5295">
            <a:extLst>
              <a:ext uri="{FF2B5EF4-FFF2-40B4-BE49-F238E27FC236}">
                <a16:creationId xmlns:a16="http://schemas.microsoft.com/office/drawing/2014/main" id="{F3E7B731-626F-0875-C714-763AA4A16262}"/>
              </a:ext>
            </a:extLst>
          </p:cNvPr>
          <p:cNvSpPr/>
          <p:nvPr/>
        </p:nvSpPr>
        <p:spPr>
          <a:xfrm rot="5400000">
            <a:off x="16475524" y="5551053"/>
            <a:ext cx="2438536" cy="479282"/>
          </a:xfrm>
          <a:prstGeom prst="rect">
            <a:avLst/>
          </a:prstGeom>
          <a:solidFill>
            <a:srgbClr val="D3AA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677549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a 7">
            <a:extLst>
              <a:ext uri="{FF2B5EF4-FFF2-40B4-BE49-F238E27FC236}">
                <a16:creationId xmlns:a16="http://schemas.microsoft.com/office/drawing/2014/main" id="{711D3F53-DF70-4BF4-8AB8-2DF7F9FDAEAB}"/>
              </a:ext>
            </a:extLst>
          </p:cNvPr>
          <p:cNvGraphicFramePr/>
          <p:nvPr>
            <p:extLst>
              <p:ext uri="{D42A27DB-BD31-4B8C-83A1-F6EECF244321}">
                <p14:modId xmlns:p14="http://schemas.microsoft.com/office/powerpoint/2010/main" val="2956610041"/>
              </p:ext>
            </p:extLst>
          </p:nvPr>
        </p:nvGraphicFramePr>
        <p:xfrm>
          <a:off x="2300610" y="2853675"/>
          <a:ext cx="20491837" cy="108179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646" name="MODALIDADES DE TRANSFERÊNCIA">
            <a:extLst>
              <a:ext uri="{FF2B5EF4-FFF2-40B4-BE49-F238E27FC236}">
                <a16:creationId xmlns:a16="http://schemas.microsoft.com/office/drawing/2014/main" id="{97763237-193D-51A8-D1ED-595231717467}"/>
              </a:ext>
            </a:extLst>
          </p:cNvPr>
          <p:cNvSpPr txBox="1"/>
          <p:nvPr/>
        </p:nvSpPr>
        <p:spPr>
          <a:xfrm rot="16200000">
            <a:off x="1974785" y="2077857"/>
            <a:ext cx="2448177" cy="4520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000" spc="600">
                <a:solidFill>
                  <a:schemeClr val="tx2"/>
                </a:solidFill>
                <a:latin typeface="Segoe UI Variable Text Semibold" pitchFamily="2" charset="0"/>
              </a:rPr>
              <a:t>principais</a:t>
            </a:r>
            <a:endParaRPr sz="2000" spc="600">
              <a:solidFill>
                <a:schemeClr val="tx2"/>
              </a:solidFill>
              <a:latin typeface="Segoe UI Variable Text Semibold" pitchFamily="2" charset="0"/>
            </a:endParaRPr>
          </a:p>
        </p:txBody>
      </p:sp>
      <p:sp>
        <p:nvSpPr>
          <p:cNvPr id="2650" name="Retângulo 2649">
            <a:extLst>
              <a:ext uri="{FF2B5EF4-FFF2-40B4-BE49-F238E27FC236}">
                <a16:creationId xmlns:a16="http://schemas.microsoft.com/office/drawing/2014/main" id="{C30BAFC9-007D-08C3-2FF3-0C00B9AF7483}"/>
              </a:ext>
            </a:extLst>
          </p:cNvPr>
          <p:cNvSpPr/>
          <p:nvPr/>
        </p:nvSpPr>
        <p:spPr>
          <a:xfrm>
            <a:off x="3543430" y="1022351"/>
            <a:ext cx="311146" cy="250605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651" name="Emendas impositivas 2020">
            <a:extLst>
              <a:ext uri="{FF2B5EF4-FFF2-40B4-BE49-F238E27FC236}">
                <a16:creationId xmlns:a16="http://schemas.microsoft.com/office/drawing/2014/main" id="{2F260665-405D-A196-FEA1-85CB218EC484}"/>
              </a:ext>
            </a:extLst>
          </p:cNvPr>
          <p:cNvSpPr txBox="1">
            <a:spLocks/>
          </p:cNvSpPr>
          <p:nvPr/>
        </p:nvSpPr>
        <p:spPr>
          <a:xfrm>
            <a:off x="4338081" y="2115904"/>
            <a:ext cx="8080779" cy="1319403"/>
          </a:xfrm>
          <a:prstGeom prst="rect">
            <a:avLst/>
          </a:prstGeom>
          <a:noFill/>
        </p:spPr>
        <p:txBody>
          <a:bodyPr vert="horz" lIns="91440" tIns="45720" rIns="91440" bIns="45720" rtlCol="0" anchor="t">
            <a:normAutofit fontScale="92500" lnSpcReduction="1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9600" b="1">
                <a:solidFill>
                  <a:schemeClr val="tx2"/>
                </a:solidFill>
                <a:latin typeface="Segoe UI Variable Text Semibold"/>
              </a:rPr>
              <a:t>Saneamento</a:t>
            </a:r>
            <a:endParaRPr lang="pt-BR" sz="9600" b="1">
              <a:solidFill>
                <a:schemeClr val="tx2"/>
              </a:solidFill>
              <a:ea typeface="Calibri" panose="020F0502020204030204"/>
              <a:cs typeface="Calibri" panose="020F0502020204030204"/>
            </a:endParaRPr>
          </a:p>
        </p:txBody>
      </p:sp>
      <p:sp>
        <p:nvSpPr>
          <p:cNvPr id="2653" name="Emendas impositivas 2020">
            <a:extLst>
              <a:ext uri="{FF2B5EF4-FFF2-40B4-BE49-F238E27FC236}">
                <a16:creationId xmlns:a16="http://schemas.microsoft.com/office/drawing/2014/main" id="{F7509C5F-E8F4-A425-9A82-E379C6DF1E1B}"/>
              </a:ext>
            </a:extLst>
          </p:cNvPr>
          <p:cNvSpPr txBox="1">
            <a:spLocks/>
          </p:cNvSpPr>
          <p:nvPr/>
        </p:nvSpPr>
        <p:spPr>
          <a:xfrm>
            <a:off x="4336393" y="1218866"/>
            <a:ext cx="6093792" cy="952871"/>
          </a:xfrm>
          <a:prstGeom prst="rect">
            <a:avLst/>
          </a:prstGeom>
          <a:noFill/>
        </p:spPr>
        <p:txBody>
          <a:bodyPr vert="horz" lIns="91440" tIns="45720" rIns="91440" bIns="45720" rtlCol="0" anchor="t">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5400" b="1">
                <a:latin typeface="Segoe UI Variable Text Semibold"/>
              </a:rPr>
              <a:t>Fluxo Resumido</a:t>
            </a:r>
            <a:endParaRPr lang="pt-BR" sz="2800"/>
          </a:p>
        </p:txBody>
      </p:sp>
    </p:spTree>
    <p:extLst>
      <p:ext uri="{BB962C8B-B14F-4D97-AF65-F5344CB8AC3E}">
        <p14:creationId xmlns:p14="http://schemas.microsoft.com/office/powerpoint/2010/main" val="3284209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a 7">
            <a:extLst>
              <a:ext uri="{FF2B5EF4-FFF2-40B4-BE49-F238E27FC236}">
                <a16:creationId xmlns:a16="http://schemas.microsoft.com/office/drawing/2014/main" id="{711D3F53-DF70-4BF4-8AB8-2DF7F9FDAEAB}"/>
              </a:ext>
            </a:extLst>
          </p:cNvPr>
          <p:cNvGraphicFramePr/>
          <p:nvPr>
            <p:extLst>
              <p:ext uri="{D42A27DB-BD31-4B8C-83A1-F6EECF244321}">
                <p14:modId xmlns:p14="http://schemas.microsoft.com/office/powerpoint/2010/main" val="783955849"/>
              </p:ext>
            </p:extLst>
          </p:nvPr>
        </p:nvGraphicFramePr>
        <p:xfrm>
          <a:off x="2100753" y="4212825"/>
          <a:ext cx="20563248" cy="78694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665" name="MODALIDADES DE TRANSFERÊNCIA">
            <a:extLst>
              <a:ext uri="{FF2B5EF4-FFF2-40B4-BE49-F238E27FC236}">
                <a16:creationId xmlns:a16="http://schemas.microsoft.com/office/drawing/2014/main" id="{E142D70C-5089-92A7-26A4-27F5450F3DB9}"/>
              </a:ext>
            </a:extLst>
          </p:cNvPr>
          <p:cNvSpPr txBox="1"/>
          <p:nvPr/>
        </p:nvSpPr>
        <p:spPr>
          <a:xfrm rot="16200000">
            <a:off x="1974785" y="2077857"/>
            <a:ext cx="2448177" cy="452046"/>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000" spc="600">
                <a:solidFill>
                  <a:schemeClr val="tx2"/>
                </a:solidFill>
                <a:latin typeface="Segoe UI Variable Text Semibold" pitchFamily="2" charset="0"/>
              </a:rPr>
              <a:t>principais</a:t>
            </a:r>
            <a:endParaRPr sz="2000" spc="600">
              <a:solidFill>
                <a:schemeClr val="tx2"/>
              </a:solidFill>
              <a:latin typeface="Segoe UI Variable Text Semibold" pitchFamily="2" charset="0"/>
            </a:endParaRPr>
          </a:p>
        </p:txBody>
      </p:sp>
      <p:sp>
        <p:nvSpPr>
          <p:cNvPr id="2667" name="Retângulo 2666">
            <a:extLst>
              <a:ext uri="{FF2B5EF4-FFF2-40B4-BE49-F238E27FC236}">
                <a16:creationId xmlns:a16="http://schemas.microsoft.com/office/drawing/2014/main" id="{0010D93C-C155-8A40-B7E0-7010BA38A82A}"/>
              </a:ext>
            </a:extLst>
          </p:cNvPr>
          <p:cNvSpPr/>
          <p:nvPr/>
        </p:nvSpPr>
        <p:spPr>
          <a:xfrm>
            <a:off x="3543430" y="1022351"/>
            <a:ext cx="311146" cy="250605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669" name="Emendas impositivas 2020">
            <a:extLst>
              <a:ext uri="{FF2B5EF4-FFF2-40B4-BE49-F238E27FC236}">
                <a16:creationId xmlns:a16="http://schemas.microsoft.com/office/drawing/2014/main" id="{CC18D5DC-10F8-21FA-1B80-E07F57BCF0E8}"/>
              </a:ext>
            </a:extLst>
          </p:cNvPr>
          <p:cNvSpPr txBox="1">
            <a:spLocks/>
          </p:cNvSpPr>
          <p:nvPr/>
        </p:nvSpPr>
        <p:spPr>
          <a:xfrm>
            <a:off x="4338081" y="2115904"/>
            <a:ext cx="8389437" cy="1300112"/>
          </a:xfrm>
          <a:prstGeom prst="rect">
            <a:avLst/>
          </a:prstGeom>
          <a:noFill/>
        </p:spPr>
        <p:txBody>
          <a:bodyPr vert="horz" lIns="91440" tIns="45720" rIns="91440" bIns="45720" rtlCol="0" anchor="t">
            <a:normAutofit fontScale="85000" lnSpcReduction="10000"/>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9600" b="1">
                <a:solidFill>
                  <a:schemeClr val="tx2"/>
                </a:solidFill>
                <a:latin typeface="Segoe UI Variable Text Semibold"/>
              </a:rPr>
              <a:t>Remanejamento</a:t>
            </a:r>
            <a:endParaRPr lang="pt-BR" sz="9600" b="1">
              <a:solidFill>
                <a:schemeClr val="tx2"/>
              </a:solidFill>
              <a:ea typeface="Calibri" panose="020F0502020204030204"/>
              <a:cs typeface="Calibri" panose="020F0502020204030204"/>
            </a:endParaRPr>
          </a:p>
        </p:txBody>
      </p:sp>
      <p:sp>
        <p:nvSpPr>
          <p:cNvPr id="2671" name="Emendas impositivas 2020">
            <a:extLst>
              <a:ext uri="{FF2B5EF4-FFF2-40B4-BE49-F238E27FC236}">
                <a16:creationId xmlns:a16="http://schemas.microsoft.com/office/drawing/2014/main" id="{5D2C1AA3-2721-993A-369E-6C6757935A88}"/>
              </a:ext>
            </a:extLst>
          </p:cNvPr>
          <p:cNvSpPr txBox="1">
            <a:spLocks/>
          </p:cNvSpPr>
          <p:nvPr/>
        </p:nvSpPr>
        <p:spPr>
          <a:xfrm>
            <a:off x="4336393" y="1218866"/>
            <a:ext cx="6093792" cy="952871"/>
          </a:xfrm>
          <a:prstGeom prst="rect">
            <a:avLst/>
          </a:prstGeom>
          <a:noFill/>
        </p:spPr>
        <p:txBody>
          <a:bodyPr vert="horz" lIns="91440" tIns="45720" rIns="91440" bIns="45720" rtlCol="0" anchor="t">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5400" b="1">
                <a:latin typeface="Segoe UI Variable Text Semibold"/>
              </a:rPr>
              <a:t>Fluxo Resumido</a:t>
            </a:r>
            <a:endParaRPr lang="pt-BR" sz="2800"/>
          </a:p>
        </p:txBody>
      </p:sp>
    </p:spTree>
    <p:extLst>
      <p:ext uri="{BB962C8B-B14F-4D97-AF65-F5344CB8AC3E}">
        <p14:creationId xmlns:p14="http://schemas.microsoft.com/office/powerpoint/2010/main" val="1312329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MODALIDADES DE TRANSFERÊNCIA">
            <a:extLst>
              <a:ext uri="{FF2B5EF4-FFF2-40B4-BE49-F238E27FC236}">
                <a16:creationId xmlns:a16="http://schemas.microsoft.com/office/drawing/2014/main" id="{A517AA70-CB5E-44A9-B066-2855A61B1FF7}"/>
              </a:ext>
            </a:extLst>
          </p:cNvPr>
          <p:cNvSpPr txBox="1"/>
          <p:nvPr/>
        </p:nvSpPr>
        <p:spPr>
          <a:xfrm rot="16200000">
            <a:off x="1550920" y="2279005"/>
            <a:ext cx="3065493" cy="513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principais</a:t>
            </a:r>
            <a:endParaRPr sz="2400" spc="600">
              <a:solidFill>
                <a:schemeClr val="tx2"/>
              </a:solidFill>
              <a:latin typeface="Segoe UI Variable Text Semibold" pitchFamily="2" charset="0"/>
            </a:endParaRPr>
          </a:p>
        </p:txBody>
      </p:sp>
      <p:sp>
        <p:nvSpPr>
          <p:cNvPr id="23" name="Emendas impositivas 2020">
            <a:extLst>
              <a:ext uri="{FF2B5EF4-FFF2-40B4-BE49-F238E27FC236}">
                <a16:creationId xmlns:a16="http://schemas.microsoft.com/office/drawing/2014/main" id="{46B4AD7B-85F9-4EE7-A768-84A7091D5C87}"/>
              </a:ext>
            </a:extLst>
          </p:cNvPr>
          <p:cNvSpPr txBox="1">
            <a:spLocks/>
          </p:cNvSpPr>
          <p:nvPr/>
        </p:nvSpPr>
        <p:spPr>
          <a:xfrm>
            <a:off x="4221293" y="1443813"/>
            <a:ext cx="10534139" cy="2766237"/>
          </a:xfrm>
          <a:prstGeom prst="rect">
            <a:avLst/>
          </a:prstGeom>
          <a:noFill/>
        </p:spPr>
        <p:txBody>
          <a:bodyPr vert="horz" lIns="91440" tIns="45720" rIns="91440" bIns="45720" rtlCol="0" anchor="t">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a:rPr>
              <a:t>Conceitos </a:t>
            </a:r>
          </a:p>
        </p:txBody>
      </p:sp>
      <p:sp>
        <p:nvSpPr>
          <p:cNvPr id="24" name="Retângulo 23">
            <a:extLst>
              <a:ext uri="{FF2B5EF4-FFF2-40B4-BE49-F238E27FC236}">
                <a16:creationId xmlns:a16="http://schemas.microsoft.com/office/drawing/2014/main" id="{6A67AC32-FAB8-4620-B573-06A31BB69F9E}"/>
              </a:ext>
            </a:extLst>
          </p:cNvPr>
          <p:cNvSpPr/>
          <p:nvPr/>
        </p:nvSpPr>
        <p:spPr>
          <a:xfrm>
            <a:off x="3543430" y="1003060"/>
            <a:ext cx="311146" cy="30654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49" name="0,80%"/>
          <p:cNvSpPr txBox="1">
            <a:spLocks noGrp="1"/>
          </p:cNvSpPr>
          <p:nvPr>
            <p:ph type="body" sz="quarter" idx="4294967295"/>
          </p:nvPr>
        </p:nvSpPr>
        <p:spPr>
          <a:xfrm>
            <a:off x="1705687" y="7387242"/>
            <a:ext cx="5942117" cy="5984662"/>
          </a:xfrm>
          <a:prstGeom prst="rect">
            <a:avLst/>
          </a:prstGeom>
        </p:spPr>
        <p:txBody>
          <a:bodyPr>
            <a:normAutofit/>
          </a:bodyPr>
          <a:lstStyle>
            <a:lvl1pPr>
              <a:defRPr sz="9400"/>
            </a:lvl1pPr>
          </a:lstStyle>
          <a:p>
            <a:pPr marL="0" indent="0">
              <a:lnSpc>
                <a:spcPct val="100000"/>
              </a:lnSpc>
              <a:buNone/>
            </a:pPr>
            <a:r>
              <a:rPr lang="pt-BR" sz="3200">
                <a:solidFill>
                  <a:schemeClr val="bg1"/>
                </a:solidFill>
                <a:latin typeface="Segoe UI" panose="020B0502040204020203" pitchFamily="34" charset="0"/>
                <a:cs typeface="Segoe UI" panose="020B0502040204020203" pitchFamily="34" charset="0"/>
              </a:rPr>
              <a:t>Cadastro do beneficiário, valor, modalidade de transferência, forma de execução, tipo de atendimento ou de aplicação, descrição do objeto e a ordem de prioridade.</a:t>
            </a:r>
          </a:p>
        </p:txBody>
      </p:sp>
      <p:sp>
        <p:nvSpPr>
          <p:cNvPr id="6" name="0,80%">
            <a:extLst>
              <a:ext uri="{FF2B5EF4-FFF2-40B4-BE49-F238E27FC236}">
                <a16:creationId xmlns:a16="http://schemas.microsoft.com/office/drawing/2014/main" id="{03258B37-5C66-1636-17D1-CE4AE4C35F76}"/>
              </a:ext>
            </a:extLst>
          </p:cNvPr>
          <p:cNvSpPr txBox="1">
            <a:spLocks/>
          </p:cNvSpPr>
          <p:nvPr/>
        </p:nvSpPr>
        <p:spPr>
          <a:xfrm>
            <a:off x="10754952" y="7433727"/>
            <a:ext cx="5942117" cy="5984662"/>
          </a:xfrm>
          <a:prstGeom prst="rect">
            <a:avLst/>
          </a:prstGeom>
        </p:spPr>
        <p:txBody>
          <a:bodyPr vert="horz" lIns="91440" tIns="45720" rIns="91440" bIns="45720" rtlCol="0" anchor="t">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94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buNone/>
            </a:pPr>
            <a:r>
              <a:rPr lang="pt-BR" sz="3600">
                <a:solidFill>
                  <a:schemeClr val="bg1"/>
                </a:solidFill>
                <a:latin typeface="Segoe UI"/>
                <a:cs typeface="Segoe UI"/>
              </a:rPr>
              <a:t>Alteração "inicial" de dotação orçamentária prevista na LOA, observadas as condições legais:</a:t>
            </a:r>
            <a:endParaRPr lang="pt-BR" sz="3600">
              <a:solidFill>
                <a:schemeClr val="bg1"/>
              </a:solidFill>
              <a:ea typeface="+mn-lt"/>
              <a:cs typeface="+mn-lt"/>
            </a:endParaRPr>
          </a:p>
          <a:p>
            <a:pPr marL="0" indent="0">
              <a:buNone/>
            </a:pPr>
            <a:endParaRPr lang="pt-BR" sz="3600">
              <a:solidFill>
                <a:schemeClr val="bg1"/>
              </a:solidFill>
              <a:latin typeface="Segoe UI"/>
              <a:ea typeface="+mn-lt"/>
              <a:cs typeface="Segoe UI"/>
            </a:endParaRPr>
          </a:p>
          <a:p>
            <a:pPr marL="0" indent="0">
              <a:lnSpc>
                <a:spcPct val="100000"/>
              </a:lnSpc>
              <a:buFont typeface="Arial" panose="020B0604020202020204" pitchFamily="34" charset="0"/>
              <a:buNone/>
            </a:pPr>
            <a:endParaRPr lang="pt-BR" sz="3600">
              <a:solidFill>
                <a:schemeClr val="bg1"/>
              </a:solidFill>
              <a:latin typeface="Segoe UI" panose="020B0502040204020203" pitchFamily="34" charset="0"/>
              <a:cs typeface="Segoe UI" panose="020B0502040204020203" pitchFamily="34" charset="0"/>
            </a:endParaRPr>
          </a:p>
        </p:txBody>
      </p:sp>
      <p:graphicFrame>
        <p:nvGraphicFramePr>
          <p:cNvPr id="5" name="Diagrama 6">
            <a:extLst>
              <a:ext uri="{FF2B5EF4-FFF2-40B4-BE49-F238E27FC236}">
                <a16:creationId xmlns:a16="http://schemas.microsoft.com/office/drawing/2014/main" id="{57BDFA41-46D0-610B-5CDE-6E6C92EF0163}"/>
              </a:ext>
            </a:extLst>
          </p:cNvPr>
          <p:cNvGraphicFramePr/>
          <p:nvPr>
            <p:extLst>
              <p:ext uri="{D42A27DB-BD31-4B8C-83A1-F6EECF244321}">
                <p14:modId xmlns:p14="http://schemas.microsoft.com/office/powerpoint/2010/main" val="1625289114"/>
              </p:ext>
            </p:extLst>
          </p:nvPr>
        </p:nvGraphicFramePr>
        <p:xfrm>
          <a:off x="1477087" y="4533050"/>
          <a:ext cx="21613089" cy="85674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46560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MODALIDADES DE TRANSFERÊNCIA">
            <a:extLst>
              <a:ext uri="{FF2B5EF4-FFF2-40B4-BE49-F238E27FC236}">
                <a16:creationId xmlns:a16="http://schemas.microsoft.com/office/drawing/2014/main" id="{A517AA70-CB5E-44A9-B066-2855A61B1FF7}"/>
              </a:ext>
            </a:extLst>
          </p:cNvPr>
          <p:cNvSpPr txBox="1"/>
          <p:nvPr/>
        </p:nvSpPr>
        <p:spPr>
          <a:xfrm rot="16200000">
            <a:off x="1550920" y="2279005"/>
            <a:ext cx="3065493" cy="513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principais</a:t>
            </a:r>
            <a:endParaRPr sz="2400" spc="600">
              <a:solidFill>
                <a:schemeClr val="tx2"/>
              </a:solidFill>
              <a:latin typeface="Segoe UI Variable Text Semibold" pitchFamily="2" charset="0"/>
            </a:endParaRPr>
          </a:p>
        </p:txBody>
      </p:sp>
      <p:sp>
        <p:nvSpPr>
          <p:cNvPr id="23" name="Emendas impositivas 2020">
            <a:extLst>
              <a:ext uri="{FF2B5EF4-FFF2-40B4-BE49-F238E27FC236}">
                <a16:creationId xmlns:a16="http://schemas.microsoft.com/office/drawing/2014/main" id="{46B4AD7B-85F9-4EE7-A768-84A7091D5C87}"/>
              </a:ext>
            </a:extLst>
          </p:cNvPr>
          <p:cNvSpPr txBox="1">
            <a:spLocks/>
          </p:cNvSpPr>
          <p:nvPr/>
        </p:nvSpPr>
        <p:spPr>
          <a:xfrm>
            <a:off x="4221293" y="1443813"/>
            <a:ext cx="10534139" cy="2766237"/>
          </a:xfrm>
          <a:prstGeom prst="rect">
            <a:avLst/>
          </a:prstGeom>
          <a:noFill/>
        </p:spPr>
        <p:txBody>
          <a:bodyPr vert="horz" lIns="91440" tIns="45720" rIns="91440" bIns="45720" rtlCol="0" anchor="t">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a:rPr>
              <a:t>Conceitos </a:t>
            </a:r>
          </a:p>
        </p:txBody>
      </p:sp>
      <p:sp>
        <p:nvSpPr>
          <p:cNvPr id="24" name="Retângulo 23">
            <a:extLst>
              <a:ext uri="{FF2B5EF4-FFF2-40B4-BE49-F238E27FC236}">
                <a16:creationId xmlns:a16="http://schemas.microsoft.com/office/drawing/2014/main" id="{6A67AC32-FAB8-4620-B573-06A31BB69F9E}"/>
              </a:ext>
            </a:extLst>
          </p:cNvPr>
          <p:cNvSpPr/>
          <p:nvPr/>
        </p:nvSpPr>
        <p:spPr>
          <a:xfrm>
            <a:off x="3543430" y="1003060"/>
            <a:ext cx="311146" cy="30654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49" name="0,80%"/>
          <p:cNvSpPr txBox="1">
            <a:spLocks noGrp="1"/>
          </p:cNvSpPr>
          <p:nvPr>
            <p:ph type="body" sz="quarter" idx="4294967295"/>
          </p:nvPr>
        </p:nvSpPr>
        <p:spPr>
          <a:xfrm>
            <a:off x="1705687" y="7387242"/>
            <a:ext cx="5942117" cy="5984662"/>
          </a:xfrm>
          <a:prstGeom prst="rect">
            <a:avLst/>
          </a:prstGeom>
        </p:spPr>
        <p:txBody>
          <a:bodyPr>
            <a:normAutofit/>
          </a:bodyPr>
          <a:lstStyle>
            <a:lvl1pPr>
              <a:defRPr sz="9400"/>
            </a:lvl1pPr>
          </a:lstStyle>
          <a:p>
            <a:pPr marL="0" indent="0">
              <a:lnSpc>
                <a:spcPct val="100000"/>
              </a:lnSpc>
              <a:buNone/>
            </a:pPr>
            <a:r>
              <a:rPr lang="pt-BR" sz="3200">
                <a:solidFill>
                  <a:schemeClr val="bg1"/>
                </a:solidFill>
                <a:latin typeface="Segoe UI" panose="020B0502040204020203" pitchFamily="34" charset="0"/>
                <a:cs typeface="Segoe UI" panose="020B0502040204020203" pitchFamily="34" charset="0"/>
              </a:rPr>
              <a:t>Cadastro do beneficiário, valor, modalidade de transferência, forma de execução, tipo de atendimento ou de aplicação, descrição do objeto e a ordem de prioridade.</a:t>
            </a:r>
          </a:p>
        </p:txBody>
      </p:sp>
      <p:sp>
        <p:nvSpPr>
          <p:cNvPr id="6" name="0,80%">
            <a:extLst>
              <a:ext uri="{FF2B5EF4-FFF2-40B4-BE49-F238E27FC236}">
                <a16:creationId xmlns:a16="http://schemas.microsoft.com/office/drawing/2014/main" id="{03258B37-5C66-1636-17D1-CE4AE4C35F76}"/>
              </a:ext>
            </a:extLst>
          </p:cNvPr>
          <p:cNvSpPr txBox="1">
            <a:spLocks/>
          </p:cNvSpPr>
          <p:nvPr/>
        </p:nvSpPr>
        <p:spPr>
          <a:xfrm>
            <a:off x="10754952" y="7433727"/>
            <a:ext cx="5942117" cy="5984662"/>
          </a:xfrm>
          <a:prstGeom prst="rect">
            <a:avLst/>
          </a:prstGeom>
        </p:spPr>
        <p:txBody>
          <a:bodyPr vert="horz" lIns="91440" tIns="45720" rIns="91440" bIns="45720" rtlCol="0" anchor="t">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94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buNone/>
            </a:pPr>
            <a:r>
              <a:rPr lang="pt-BR" sz="3600">
                <a:solidFill>
                  <a:schemeClr val="bg1"/>
                </a:solidFill>
                <a:latin typeface="Segoe UI"/>
                <a:cs typeface="Segoe UI"/>
              </a:rPr>
              <a:t>Alteração "inicial" de dotação orçamentária prevista na LOA, observadas as condições legais:</a:t>
            </a:r>
            <a:endParaRPr lang="pt-BR" sz="3600">
              <a:solidFill>
                <a:schemeClr val="bg1"/>
              </a:solidFill>
              <a:ea typeface="+mn-lt"/>
              <a:cs typeface="+mn-lt"/>
            </a:endParaRPr>
          </a:p>
          <a:p>
            <a:pPr marL="0" indent="0">
              <a:buNone/>
            </a:pPr>
            <a:endParaRPr lang="pt-BR" sz="3600">
              <a:solidFill>
                <a:schemeClr val="bg1"/>
              </a:solidFill>
              <a:latin typeface="Segoe UI"/>
              <a:ea typeface="+mn-lt"/>
              <a:cs typeface="Segoe UI"/>
            </a:endParaRPr>
          </a:p>
          <a:p>
            <a:pPr marL="0" indent="0">
              <a:lnSpc>
                <a:spcPct val="100000"/>
              </a:lnSpc>
              <a:buFont typeface="Arial" panose="020B0604020202020204" pitchFamily="34" charset="0"/>
              <a:buNone/>
            </a:pPr>
            <a:endParaRPr lang="pt-BR" sz="3600">
              <a:solidFill>
                <a:schemeClr val="bg1"/>
              </a:solidFill>
              <a:latin typeface="Segoe UI" panose="020B0502040204020203" pitchFamily="34" charset="0"/>
              <a:cs typeface="Segoe UI" panose="020B0502040204020203" pitchFamily="34" charset="0"/>
            </a:endParaRPr>
          </a:p>
        </p:txBody>
      </p:sp>
      <p:graphicFrame>
        <p:nvGraphicFramePr>
          <p:cNvPr id="5" name="Diagrama 6">
            <a:extLst>
              <a:ext uri="{FF2B5EF4-FFF2-40B4-BE49-F238E27FC236}">
                <a16:creationId xmlns:a16="http://schemas.microsoft.com/office/drawing/2014/main" id="{57BDFA41-46D0-610B-5CDE-6E6C92EF0163}"/>
              </a:ext>
            </a:extLst>
          </p:cNvPr>
          <p:cNvGraphicFramePr/>
          <p:nvPr>
            <p:extLst>
              <p:ext uri="{D42A27DB-BD31-4B8C-83A1-F6EECF244321}">
                <p14:modId xmlns:p14="http://schemas.microsoft.com/office/powerpoint/2010/main" val="243060291"/>
              </p:ext>
            </p:extLst>
          </p:nvPr>
        </p:nvGraphicFramePr>
        <p:xfrm>
          <a:off x="1477087" y="4533050"/>
          <a:ext cx="21613089" cy="85674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2282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Despesas com pessoal e encargos sociais relativas a ativos e inativos e com pensionistas">
            <a:extLst>
              <a:ext uri="{FF2B5EF4-FFF2-40B4-BE49-F238E27FC236}">
                <a16:creationId xmlns:a16="http://schemas.microsoft.com/office/drawing/2014/main" id="{85C19482-8F4D-4738-81A0-5BAB7D67343A}"/>
              </a:ext>
            </a:extLst>
          </p:cNvPr>
          <p:cNvSpPr txBox="1"/>
          <p:nvPr/>
        </p:nvSpPr>
        <p:spPr>
          <a:xfrm>
            <a:off x="8819639" y="4865747"/>
            <a:ext cx="14535661" cy="34990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p>
            <a:pPr algn="just" eaLnBrk="1" fontAlgn="auto" hangingPunct="1">
              <a:spcBef>
                <a:spcPts val="1800"/>
              </a:spcBef>
              <a:spcAft>
                <a:spcPts val="1800"/>
              </a:spcAft>
              <a:defRPr/>
            </a:pPr>
            <a:r>
              <a:rPr lang="pt-BR" sz="3200">
                <a:latin typeface="Segoe UI"/>
                <a:cs typeface="Segoe UI"/>
              </a:rPr>
              <a:t>1 – Portfólio de Emendas (Projetos)</a:t>
            </a:r>
          </a:p>
          <a:p>
            <a:pPr algn="just" eaLnBrk="1" fontAlgn="auto" hangingPunct="1">
              <a:spcBef>
                <a:spcPts val="1800"/>
              </a:spcBef>
              <a:spcAft>
                <a:spcPts val="1800"/>
              </a:spcAft>
              <a:defRPr/>
            </a:pPr>
            <a:r>
              <a:rPr lang="pt-BR" sz="3200">
                <a:latin typeface="Segoe UI"/>
                <a:cs typeface="Segoe UI"/>
              </a:rPr>
              <a:t>2 – Lei Orçamentária Anual (LOA)</a:t>
            </a:r>
          </a:p>
          <a:p>
            <a:pPr algn="just" eaLnBrk="1" fontAlgn="auto" hangingPunct="1">
              <a:spcBef>
                <a:spcPts val="1800"/>
              </a:spcBef>
              <a:spcAft>
                <a:spcPts val="1800"/>
              </a:spcAft>
              <a:defRPr/>
            </a:pPr>
            <a:r>
              <a:rPr lang="pt-BR" sz="3200">
                <a:latin typeface="Segoe UI"/>
                <a:cs typeface="Segoe UI"/>
              </a:rPr>
              <a:t>3 – Indicações – </a:t>
            </a:r>
            <a:r>
              <a:rPr lang="pt-BR" sz="3200" err="1">
                <a:latin typeface="Segoe UI"/>
                <a:cs typeface="Segoe UI"/>
              </a:rPr>
              <a:t>Sigcon</a:t>
            </a:r>
            <a:endParaRPr lang="pt-BR" sz="3200">
              <a:latin typeface="Segoe UI"/>
              <a:cs typeface="Segoe UI"/>
            </a:endParaRPr>
          </a:p>
          <a:p>
            <a:pPr algn="just" eaLnBrk="1" fontAlgn="auto" hangingPunct="1">
              <a:spcBef>
                <a:spcPts val="1800"/>
              </a:spcBef>
              <a:spcAft>
                <a:spcPts val="1800"/>
              </a:spcAft>
              <a:defRPr/>
            </a:pPr>
            <a:r>
              <a:rPr lang="pt-BR" sz="3200">
                <a:latin typeface="Segoe UI"/>
                <a:cs typeface="Segoe UI"/>
              </a:rPr>
              <a:t>4 – Acompanhamento </a:t>
            </a:r>
          </a:p>
        </p:txBody>
      </p:sp>
      <p:sp>
        <p:nvSpPr>
          <p:cNvPr id="29" name="Elipse 28">
            <a:extLst>
              <a:ext uri="{FF2B5EF4-FFF2-40B4-BE49-F238E27FC236}">
                <a16:creationId xmlns:a16="http://schemas.microsoft.com/office/drawing/2014/main" id="{92F0EFB9-D87E-4D77-B9BC-39C34A88AF97}"/>
              </a:ext>
            </a:extLst>
          </p:cNvPr>
          <p:cNvSpPr/>
          <p:nvPr/>
        </p:nvSpPr>
        <p:spPr>
          <a:xfrm>
            <a:off x="8294987" y="5083474"/>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0" name="Elipse 29">
            <a:extLst>
              <a:ext uri="{FF2B5EF4-FFF2-40B4-BE49-F238E27FC236}">
                <a16:creationId xmlns:a16="http://schemas.microsoft.com/office/drawing/2014/main" id="{92F0EFB9-D87E-4D77-B9BC-39C34A88AF97}"/>
              </a:ext>
            </a:extLst>
          </p:cNvPr>
          <p:cNvSpPr/>
          <p:nvPr/>
        </p:nvSpPr>
        <p:spPr>
          <a:xfrm>
            <a:off x="8289123" y="6027902"/>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6" name="Elipse 35">
            <a:extLst>
              <a:ext uri="{FF2B5EF4-FFF2-40B4-BE49-F238E27FC236}">
                <a16:creationId xmlns:a16="http://schemas.microsoft.com/office/drawing/2014/main" id="{92F0EFB9-D87E-4D77-B9BC-39C34A88AF97}"/>
              </a:ext>
            </a:extLst>
          </p:cNvPr>
          <p:cNvSpPr/>
          <p:nvPr/>
        </p:nvSpPr>
        <p:spPr>
          <a:xfrm>
            <a:off x="8272091" y="6972330"/>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7" name="Elipse 36">
            <a:extLst>
              <a:ext uri="{FF2B5EF4-FFF2-40B4-BE49-F238E27FC236}">
                <a16:creationId xmlns:a16="http://schemas.microsoft.com/office/drawing/2014/main" id="{92F0EFB9-D87E-4D77-B9BC-39C34A88AF97}"/>
              </a:ext>
            </a:extLst>
          </p:cNvPr>
          <p:cNvSpPr/>
          <p:nvPr/>
        </p:nvSpPr>
        <p:spPr>
          <a:xfrm>
            <a:off x="8272090" y="7916758"/>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8" name="Retângulo 37">
            <a:extLst>
              <a:ext uri="{FF2B5EF4-FFF2-40B4-BE49-F238E27FC236}">
                <a16:creationId xmlns:a16="http://schemas.microsoft.com/office/drawing/2014/main" id="{A6053654-9E18-40A6-88DB-0C973F1687CD}"/>
              </a:ext>
            </a:extLst>
          </p:cNvPr>
          <p:cNvSpPr/>
          <p:nvPr/>
        </p:nvSpPr>
        <p:spPr>
          <a:xfrm>
            <a:off x="-1" y="0"/>
            <a:ext cx="4123114" cy="13716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0" name="MODALIDADES DE TRANSFERÊNCIA">
            <a:extLst>
              <a:ext uri="{FF2B5EF4-FFF2-40B4-BE49-F238E27FC236}">
                <a16:creationId xmlns:a16="http://schemas.microsoft.com/office/drawing/2014/main" id="{D31F559F-AA8F-4B58-8452-90F75BDE1E1B}"/>
              </a:ext>
            </a:extLst>
          </p:cNvPr>
          <p:cNvSpPr txBox="1"/>
          <p:nvPr/>
        </p:nvSpPr>
        <p:spPr>
          <a:xfrm rot="16200000">
            <a:off x="-1065101" y="7101033"/>
            <a:ext cx="9127067" cy="137537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8000" spc="600">
                <a:solidFill>
                  <a:schemeClr val="bg1"/>
                </a:solidFill>
                <a:latin typeface="Segoe UI Variable Text Semibold" pitchFamily="2" charset="0"/>
              </a:rPr>
              <a:t>operacional</a:t>
            </a:r>
            <a:endParaRPr sz="8000" spc="600">
              <a:solidFill>
                <a:schemeClr val="bg1"/>
              </a:solidFill>
              <a:latin typeface="Segoe UI Variable Text Semibold" pitchFamily="2" charset="0"/>
            </a:endParaRPr>
          </a:p>
        </p:txBody>
      </p:sp>
      <p:sp>
        <p:nvSpPr>
          <p:cNvPr id="41" name="Retângulo 40">
            <a:extLst>
              <a:ext uri="{FF2B5EF4-FFF2-40B4-BE49-F238E27FC236}">
                <a16:creationId xmlns:a16="http://schemas.microsoft.com/office/drawing/2014/main" id="{01FB607F-C2E9-427E-9F0E-32E1A76814D2}"/>
              </a:ext>
            </a:extLst>
          </p:cNvPr>
          <p:cNvSpPr/>
          <p:nvPr/>
        </p:nvSpPr>
        <p:spPr>
          <a:xfrm>
            <a:off x="3016019" y="570525"/>
            <a:ext cx="13260147" cy="256763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2" name="Emendas impositivas 2020">
            <a:extLst>
              <a:ext uri="{FF2B5EF4-FFF2-40B4-BE49-F238E27FC236}">
                <a16:creationId xmlns:a16="http://schemas.microsoft.com/office/drawing/2014/main" id="{E492D1C0-1C0B-41D7-8FCE-CDAB39EC304A}"/>
              </a:ext>
            </a:extLst>
          </p:cNvPr>
          <p:cNvSpPr txBox="1">
            <a:spLocks/>
          </p:cNvSpPr>
          <p:nvPr/>
        </p:nvSpPr>
        <p:spPr>
          <a:xfrm>
            <a:off x="4517358" y="326208"/>
            <a:ext cx="11758808" cy="2766237"/>
          </a:xfrm>
          <a:prstGeom prst="rect">
            <a:avLst/>
          </a:prstGeom>
          <a:noFill/>
        </p:spPr>
        <p:txBody>
          <a:bodyPr vert="horz" lIns="91440" tIns="45720" rIns="91440" bIns="45720" rtlCol="0">
            <a:no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9600" b="1">
                <a:latin typeface="Segoe UI Variable Text Semibold"/>
              </a:rPr>
              <a:t>Fluxo e Procedimentos</a:t>
            </a:r>
          </a:p>
        </p:txBody>
      </p:sp>
    </p:spTree>
    <p:extLst>
      <p:ext uri="{BB962C8B-B14F-4D97-AF65-F5344CB8AC3E}">
        <p14:creationId xmlns:p14="http://schemas.microsoft.com/office/powerpoint/2010/main" val="34482504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tângulo 25">
            <a:extLst>
              <a:ext uri="{FF2B5EF4-FFF2-40B4-BE49-F238E27FC236}">
                <a16:creationId xmlns:a16="http://schemas.microsoft.com/office/drawing/2014/main" id="{AF15A47B-B39B-4BB7-B7F8-C4B8F5852BBF}"/>
              </a:ext>
            </a:extLst>
          </p:cNvPr>
          <p:cNvSpPr/>
          <p:nvPr/>
        </p:nvSpPr>
        <p:spPr>
          <a:xfrm>
            <a:off x="38289" y="0"/>
            <a:ext cx="2941978" cy="137922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2" name="Emendas impositivas 2020">
            <a:extLst>
              <a:ext uri="{FF2B5EF4-FFF2-40B4-BE49-F238E27FC236}">
                <a16:creationId xmlns:a16="http://schemas.microsoft.com/office/drawing/2014/main" id="{4AC00EF2-14CA-41B7-B691-A55407E38FC2}"/>
              </a:ext>
            </a:extLst>
          </p:cNvPr>
          <p:cNvSpPr txBox="1">
            <a:spLocks/>
          </p:cNvSpPr>
          <p:nvPr/>
        </p:nvSpPr>
        <p:spPr>
          <a:xfrm>
            <a:off x="3664973" y="141276"/>
            <a:ext cx="7849694" cy="1159766"/>
          </a:xfrm>
          <a:prstGeom prst="rect">
            <a:avLst/>
          </a:prstGeom>
          <a:noFill/>
        </p:spPr>
        <p:txBody>
          <a:bodyPr vert="horz" lIns="91440" tIns="45720" rIns="91440" bIns="45720" rtlCol="0">
            <a:no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8800" b="1">
                <a:latin typeface="Segoe UI Variable Text Semibold" pitchFamily="2" charset="0"/>
              </a:rPr>
              <a:t>Portfólio de Emendas</a:t>
            </a:r>
            <a:endParaRPr lang="pt-BR" sz="9600" b="1">
              <a:latin typeface="Segoe UI Variable Text Semibold" pitchFamily="2" charset="0"/>
            </a:endParaRPr>
          </a:p>
        </p:txBody>
      </p:sp>
      <p:sp>
        <p:nvSpPr>
          <p:cNvPr id="25" name="CaixaDeTexto 24">
            <a:extLst>
              <a:ext uri="{FF2B5EF4-FFF2-40B4-BE49-F238E27FC236}">
                <a16:creationId xmlns:a16="http://schemas.microsoft.com/office/drawing/2014/main" id="{5302D5BE-36C1-468F-A587-4B1EC34F6DC7}"/>
              </a:ext>
            </a:extLst>
          </p:cNvPr>
          <p:cNvSpPr txBox="1"/>
          <p:nvPr/>
        </p:nvSpPr>
        <p:spPr>
          <a:xfrm>
            <a:off x="801274" y="721159"/>
            <a:ext cx="1281526" cy="646331"/>
          </a:xfrm>
          <a:prstGeom prst="rect">
            <a:avLst/>
          </a:prstGeom>
          <a:noFill/>
        </p:spPr>
        <p:txBody>
          <a:bodyPr wrap="square">
            <a:spAutoFit/>
          </a:bodyPr>
          <a:lstStyle/>
          <a:p>
            <a:pPr algn="ctr"/>
            <a:r>
              <a:rPr lang="pt-BR" sz="3600">
                <a:solidFill>
                  <a:schemeClr val="bg1"/>
                </a:solidFill>
                <a:latin typeface="Segoe UI" panose="020B0502040204020203" pitchFamily="34" charset="0"/>
                <a:cs typeface="Segoe UI" panose="020B0502040204020203" pitchFamily="34" charset="0"/>
              </a:rPr>
              <a:t>1</a:t>
            </a:r>
            <a:endParaRPr lang="pt-BR" sz="3600" b="1">
              <a:solidFill>
                <a:schemeClr val="bg1"/>
              </a:solidFill>
              <a:latin typeface="Segoe UI" panose="020B0502040204020203" pitchFamily="34" charset="0"/>
              <a:cs typeface="Segoe UI" panose="020B0502040204020203" pitchFamily="34" charset="0"/>
            </a:endParaRPr>
          </a:p>
        </p:txBody>
      </p:sp>
      <p:cxnSp>
        <p:nvCxnSpPr>
          <p:cNvPr id="6" name="Conector reto 5">
            <a:extLst>
              <a:ext uri="{FF2B5EF4-FFF2-40B4-BE49-F238E27FC236}">
                <a16:creationId xmlns:a16="http://schemas.microsoft.com/office/drawing/2014/main" id="{9D2743E1-4769-4DA5-B057-093371BBBD48}"/>
              </a:ext>
            </a:extLst>
          </p:cNvPr>
          <p:cNvCxnSpPr>
            <a:cxnSpLocks/>
          </p:cNvCxnSpPr>
          <p:nvPr/>
        </p:nvCxnSpPr>
        <p:spPr>
          <a:xfrm flipV="1">
            <a:off x="799445" y="536895"/>
            <a:ext cx="1419666" cy="23736"/>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4" name="Conector reto 23">
            <a:extLst>
              <a:ext uri="{FF2B5EF4-FFF2-40B4-BE49-F238E27FC236}">
                <a16:creationId xmlns:a16="http://schemas.microsoft.com/office/drawing/2014/main" id="{9D2743E1-4769-4DA5-B057-093371BBBD48}"/>
              </a:ext>
            </a:extLst>
          </p:cNvPr>
          <p:cNvCxnSpPr>
            <a:cxnSpLocks/>
          </p:cNvCxnSpPr>
          <p:nvPr/>
        </p:nvCxnSpPr>
        <p:spPr>
          <a:xfrm flipV="1">
            <a:off x="801274" y="1480547"/>
            <a:ext cx="1419666" cy="23736"/>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pic>
        <p:nvPicPr>
          <p:cNvPr id="28" name="Imagem 27"/>
          <p:cNvPicPr>
            <a:picLocks noChangeAspect="1"/>
          </p:cNvPicPr>
          <p:nvPr/>
        </p:nvPicPr>
        <p:blipFill>
          <a:blip r:embed="rId3"/>
          <a:stretch>
            <a:fillRect/>
          </a:stretch>
        </p:blipFill>
        <p:spPr>
          <a:xfrm>
            <a:off x="6350924" y="4554689"/>
            <a:ext cx="14622086" cy="8488904"/>
          </a:xfrm>
          <a:prstGeom prst="rect">
            <a:avLst/>
          </a:prstGeom>
        </p:spPr>
      </p:pic>
      <p:sp>
        <p:nvSpPr>
          <p:cNvPr id="5" name="Retângulo 4"/>
          <p:cNvSpPr/>
          <p:nvPr/>
        </p:nvSpPr>
        <p:spPr>
          <a:xfrm>
            <a:off x="6350924" y="4554688"/>
            <a:ext cx="15137475" cy="87549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9" name="CaixaDeTexto 28"/>
          <p:cNvSpPr txBox="1"/>
          <p:nvPr/>
        </p:nvSpPr>
        <p:spPr>
          <a:xfrm>
            <a:off x="7061200" y="3306087"/>
            <a:ext cx="17322800" cy="769441"/>
          </a:xfrm>
          <a:prstGeom prst="rect">
            <a:avLst/>
          </a:prstGeom>
          <a:noFill/>
        </p:spPr>
        <p:txBody>
          <a:bodyPr wrap="square" lIns="91440" tIns="45720" rIns="91440" bIns="45720" rtlCol="0" anchor="t">
            <a:spAutoFit/>
          </a:bodyPr>
          <a:lstStyle/>
          <a:p>
            <a:r>
              <a:rPr lang="pt-BR" sz="4400"/>
              <a:t>Portal de Emendas </a:t>
            </a:r>
            <a:r>
              <a:rPr lang="pt-BR" sz="4400">
                <a:ea typeface="+mn-lt"/>
                <a:cs typeface="+mn-lt"/>
              </a:rPr>
              <a:t>- https://www.emendas.mg.gov.br</a:t>
            </a:r>
            <a:endParaRPr lang="pt-BR" sz="4400"/>
          </a:p>
        </p:txBody>
      </p:sp>
      <p:sp>
        <p:nvSpPr>
          <p:cNvPr id="32" name="Elipse 31">
            <a:extLst>
              <a:ext uri="{FF2B5EF4-FFF2-40B4-BE49-F238E27FC236}">
                <a16:creationId xmlns:a16="http://schemas.microsoft.com/office/drawing/2014/main" id="{92F0EFB9-D87E-4D77-B9BC-39C34A88AF97}"/>
              </a:ext>
            </a:extLst>
          </p:cNvPr>
          <p:cNvSpPr/>
          <p:nvPr/>
        </p:nvSpPr>
        <p:spPr>
          <a:xfrm>
            <a:off x="6543010" y="3595612"/>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989370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ODALIDADES DE TRANSFERÊNCIA">
            <a:extLst>
              <a:ext uri="{FF2B5EF4-FFF2-40B4-BE49-F238E27FC236}">
                <a16:creationId xmlns:a16="http://schemas.microsoft.com/office/drawing/2014/main" id="{AECE8486-156E-480A-8981-3536A5677179}"/>
              </a:ext>
            </a:extLst>
          </p:cNvPr>
          <p:cNvSpPr txBox="1"/>
          <p:nvPr/>
        </p:nvSpPr>
        <p:spPr>
          <a:xfrm rot="16200000">
            <a:off x="-911971" y="1268840"/>
            <a:ext cx="3065493" cy="88293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Portfólio de EMENDAS</a:t>
            </a:r>
          </a:p>
        </p:txBody>
      </p:sp>
      <p:sp>
        <p:nvSpPr>
          <p:cNvPr id="9" name="Emendas impositivas 2020">
            <a:extLst>
              <a:ext uri="{FF2B5EF4-FFF2-40B4-BE49-F238E27FC236}">
                <a16:creationId xmlns:a16="http://schemas.microsoft.com/office/drawing/2014/main" id="{0001E702-AD02-45CB-B48D-AE8E675DD372}"/>
              </a:ext>
            </a:extLst>
          </p:cNvPr>
          <p:cNvSpPr txBox="1">
            <a:spLocks/>
          </p:cNvSpPr>
          <p:nvPr/>
        </p:nvSpPr>
        <p:spPr>
          <a:xfrm>
            <a:off x="1876936" y="327187"/>
            <a:ext cx="7590620" cy="2766237"/>
          </a:xfrm>
          <a:prstGeom prst="rect">
            <a:avLst/>
          </a:prstGeom>
          <a:noFill/>
        </p:spPr>
        <p:txBody>
          <a:bodyPr vert="horz" lIns="91440" tIns="45720" rIns="91440" bIns="45720" rtlCol="0">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pitchFamily="2" charset="0"/>
              </a:rPr>
              <a:t>Portfólio</a:t>
            </a:r>
          </a:p>
        </p:txBody>
      </p:sp>
      <p:sp>
        <p:nvSpPr>
          <p:cNvPr id="10" name="Retângulo 9">
            <a:extLst>
              <a:ext uri="{FF2B5EF4-FFF2-40B4-BE49-F238E27FC236}">
                <a16:creationId xmlns:a16="http://schemas.microsoft.com/office/drawing/2014/main" id="{C8087067-63F6-4D8E-866C-631ED1248E69}"/>
              </a:ext>
            </a:extLst>
          </p:cNvPr>
          <p:cNvSpPr/>
          <p:nvPr/>
        </p:nvSpPr>
        <p:spPr>
          <a:xfrm>
            <a:off x="1093458" y="177560"/>
            <a:ext cx="311146" cy="30654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1" name="Imagem 10"/>
          <p:cNvPicPr>
            <a:picLocks noChangeAspect="1"/>
          </p:cNvPicPr>
          <p:nvPr/>
        </p:nvPicPr>
        <p:blipFill>
          <a:blip r:embed="rId3"/>
          <a:stretch>
            <a:fillRect/>
          </a:stretch>
        </p:blipFill>
        <p:spPr>
          <a:xfrm>
            <a:off x="4742391" y="2793999"/>
            <a:ext cx="15599346" cy="8251909"/>
          </a:xfrm>
          <a:prstGeom prst="rect">
            <a:avLst/>
          </a:prstGeom>
        </p:spPr>
      </p:pic>
      <p:sp>
        <p:nvSpPr>
          <p:cNvPr id="12" name="Retângulo 11"/>
          <p:cNvSpPr/>
          <p:nvPr/>
        </p:nvSpPr>
        <p:spPr>
          <a:xfrm>
            <a:off x="4742391" y="2794000"/>
            <a:ext cx="15599346" cy="78401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9706595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mendas impositivas 2020">
            <a:extLst>
              <a:ext uri="{FF2B5EF4-FFF2-40B4-BE49-F238E27FC236}">
                <a16:creationId xmlns:a16="http://schemas.microsoft.com/office/drawing/2014/main" id="{0001E702-AD02-45CB-B48D-AE8E675DD372}"/>
              </a:ext>
            </a:extLst>
          </p:cNvPr>
          <p:cNvSpPr txBox="1">
            <a:spLocks/>
          </p:cNvSpPr>
          <p:nvPr/>
        </p:nvSpPr>
        <p:spPr>
          <a:xfrm>
            <a:off x="1876936" y="327187"/>
            <a:ext cx="7590620" cy="2766237"/>
          </a:xfrm>
          <a:prstGeom prst="rect">
            <a:avLst/>
          </a:prstGeom>
          <a:noFill/>
        </p:spPr>
        <p:txBody>
          <a:bodyPr vert="horz" lIns="91440" tIns="45720" rIns="91440" bIns="45720" rtlCol="0">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pitchFamily="2" charset="0"/>
              </a:rPr>
              <a:t>Portfólio</a:t>
            </a:r>
          </a:p>
        </p:txBody>
      </p:sp>
      <p:sp>
        <p:nvSpPr>
          <p:cNvPr id="10" name="Retângulo 9">
            <a:extLst>
              <a:ext uri="{FF2B5EF4-FFF2-40B4-BE49-F238E27FC236}">
                <a16:creationId xmlns:a16="http://schemas.microsoft.com/office/drawing/2014/main" id="{C8087067-63F6-4D8E-866C-631ED1248E69}"/>
              </a:ext>
            </a:extLst>
          </p:cNvPr>
          <p:cNvSpPr/>
          <p:nvPr/>
        </p:nvSpPr>
        <p:spPr>
          <a:xfrm>
            <a:off x="1093458" y="177560"/>
            <a:ext cx="311146" cy="30654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3" name="Imagem 12"/>
          <p:cNvPicPr>
            <a:picLocks noChangeAspect="1"/>
          </p:cNvPicPr>
          <p:nvPr/>
        </p:nvPicPr>
        <p:blipFill>
          <a:blip r:embed="rId3"/>
          <a:stretch>
            <a:fillRect/>
          </a:stretch>
        </p:blipFill>
        <p:spPr>
          <a:xfrm>
            <a:off x="2455528" y="4932363"/>
            <a:ext cx="18235461" cy="6429904"/>
          </a:xfrm>
          <a:prstGeom prst="rect">
            <a:avLst/>
          </a:prstGeom>
        </p:spPr>
      </p:pic>
      <p:sp>
        <p:nvSpPr>
          <p:cNvPr id="2" name="CaixaDeTexto 1"/>
          <p:cNvSpPr txBox="1"/>
          <p:nvPr/>
        </p:nvSpPr>
        <p:spPr>
          <a:xfrm>
            <a:off x="3368189" y="3638597"/>
            <a:ext cx="17322800" cy="769441"/>
          </a:xfrm>
          <a:prstGeom prst="rect">
            <a:avLst/>
          </a:prstGeom>
          <a:noFill/>
        </p:spPr>
        <p:txBody>
          <a:bodyPr wrap="square" rtlCol="0">
            <a:spAutoFit/>
          </a:bodyPr>
          <a:lstStyle/>
          <a:p>
            <a:r>
              <a:rPr lang="pt-BR" sz="4400">
                <a:latin typeface="Segoe UI" panose="020B0502040204020203" pitchFamily="34" charset="0"/>
                <a:cs typeface="Segoe UI" panose="020B0502040204020203" pitchFamily="34" charset="0"/>
              </a:rPr>
              <a:t>Detalhamento para auxiliar na formatação da LOA</a:t>
            </a:r>
          </a:p>
        </p:txBody>
      </p:sp>
      <p:sp>
        <p:nvSpPr>
          <p:cNvPr id="14" name="Elipse 13">
            <a:extLst>
              <a:ext uri="{FF2B5EF4-FFF2-40B4-BE49-F238E27FC236}">
                <a16:creationId xmlns:a16="http://schemas.microsoft.com/office/drawing/2014/main" id="{92F0EFB9-D87E-4D77-B9BC-39C34A88AF97}"/>
              </a:ext>
            </a:extLst>
          </p:cNvPr>
          <p:cNvSpPr/>
          <p:nvPr/>
        </p:nvSpPr>
        <p:spPr>
          <a:xfrm>
            <a:off x="2756912" y="3884493"/>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MODALIDADES DE TRANSFERÊNCIA">
            <a:extLst>
              <a:ext uri="{FF2B5EF4-FFF2-40B4-BE49-F238E27FC236}">
                <a16:creationId xmlns:a16="http://schemas.microsoft.com/office/drawing/2014/main" id="{AECE8486-156E-480A-8981-3536A5677179}"/>
              </a:ext>
            </a:extLst>
          </p:cNvPr>
          <p:cNvSpPr txBox="1"/>
          <p:nvPr/>
        </p:nvSpPr>
        <p:spPr>
          <a:xfrm rot="16200000">
            <a:off x="-880755" y="1150459"/>
            <a:ext cx="3065493" cy="88293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Portfólio de EMENDAS</a:t>
            </a:r>
          </a:p>
        </p:txBody>
      </p:sp>
    </p:spTree>
    <p:extLst>
      <p:ext uri="{BB962C8B-B14F-4D97-AF65-F5344CB8AC3E}">
        <p14:creationId xmlns:p14="http://schemas.microsoft.com/office/powerpoint/2010/main" val="39589792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tângulo 25">
            <a:extLst>
              <a:ext uri="{FF2B5EF4-FFF2-40B4-BE49-F238E27FC236}">
                <a16:creationId xmlns:a16="http://schemas.microsoft.com/office/drawing/2014/main" id="{AF15A47B-B39B-4BB7-B7F8-C4B8F5852BBF}"/>
              </a:ext>
            </a:extLst>
          </p:cNvPr>
          <p:cNvSpPr/>
          <p:nvPr/>
        </p:nvSpPr>
        <p:spPr>
          <a:xfrm>
            <a:off x="38289" y="0"/>
            <a:ext cx="2941978" cy="137922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2" name="Emendas impositivas 2020">
            <a:extLst>
              <a:ext uri="{FF2B5EF4-FFF2-40B4-BE49-F238E27FC236}">
                <a16:creationId xmlns:a16="http://schemas.microsoft.com/office/drawing/2014/main" id="{4AC00EF2-14CA-41B7-B691-A55407E38FC2}"/>
              </a:ext>
            </a:extLst>
          </p:cNvPr>
          <p:cNvSpPr txBox="1">
            <a:spLocks/>
          </p:cNvSpPr>
          <p:nvPr/>
        </p:nvSpPr>
        <p:spPr>
          <a:xfrm>
            <a:off x="3664972" y="141276"/>
            <a:ext cx="10233908" cy="1159766"/>
          </a:xfrm>
          <a:prstGeom prst="rect">
            <a:avLst/>
          </a:prstGeom>
          <a:noFill/>
        </p:spPr>
        <p:txBody>
          <a:bodyPr vert="horz" lIns="91440" tIns="45720" rIns="91440" bIns="45720" rtlCol="0">
            <a:no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8800" b="1">
                <a:latin typeface="Segoe UI Variable Text Semibold" pitchFamily="2" charset="0"/>
              </a:rPr>
              <a:t>Lei Orçamentária Anual (LOA)</a:t>
            </a:r>
          </a:p>
        </p:txBody>
      </p:sp>
      <p:sp>
        <p:nvSpPr>
          <p:cNvPr id="25" name="CaixaDeTexto 24">
            <a:extLst>
              <a:ext uri="{FF2B5EF4-FFF2-40B4-BE49-F238E27FC236}">
                <a16:creationId xmlns:a16="http://schemas.microsoft.com/office/drawing/2014/main" id="{5302D5BE-36C1-468F-A587-4B1EC34F6DC7}"/>
              </a:ext>
            </a:extLst>
          </p:cNvPr>
          <p:cNvSpPr txBox="1"/>
          <p:nvPr/>
        </p:nvSpPr>
        <p:spPr>
          <a:xfrm>
            <a:off x="801274" y="721159"/>
            <a:ext cx="1281526" cy="646331"/>
          </a:xfrm>
          <a:prstGeom prst="rect">
            <a:avLst/>
          </a:prstGeom>
          <a:noFill/>
        </p:spPr>
        <p:txBody>
          <a:bodyPr wrap="square">
            <a:spAutoFit/>
          </a:bodyPr>
          <a:lstStyle/>
          <a:p>
            <a:pPr algn="ctr"/>
            <a:r>
              <a:rPr lang="pt-BR" sz="3600">
                <a:solidFill>
                  <a:schemeClr val="bg1"/>
                </a:solidFill>
                <a:latin typeface="Segoe UI" panose="020B0502040204020203" pitchFamily="34" charset="0"/>
                <a:cs typeface="Segoe UI" panose="020B0502040204020203" pitchFamily="34" charset="0"/>
              </a:rPr>
              <a:t>2</a:t>
            </a:r>
            <a:endParaRPr lang="pt-BR" sz="3600" b="1">
              <a:solidFill>
                <a:schemeClr val="bg1"/>
              </a:solidFill>
              <a:latin typeface="Segoe UI" panose="020B0502040204020203" pitchFamily="34" charset="0"/>
              <a:cs typeface="Segoe UI" panose="020B0502040204020203" pitchFamily="34" charset="0"/>
            </a:endParaRPr>
          </a:p>
        </p:txBody>
      </p:sp>
      <p:cxnSp>
        <p:nvCxnSpPr>
          <p:cNvPr id="6" name="Conector reto 5">
            <a:extLst>
              <a:ext uri="{FF2B5EF4-FFF2-40B4-BE49-F238E27FC236}">
                <a16:creationId xmlns:a16="http://schemas.microsoft.com/office/drawing/2014/main" id="{9D2743E1-4769-4DA5-B057-093371BBBD48}"/>
              </a:ext>
            </a:extLst>
          </p:cNvPr>
          <p:cNvCxnSpPr>
            <a:cxnSpLocks/>
          </p:cNvCxnSpPr>
          <p:nvPr/>
        </p:nvCxnSpPr>
        <p:spPr>
          <a:xfrm flipV="1">
            <a:off x="799445" y="536895"/>
            <a:ext cx="1419666" cy="23736"/>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4" name="Conector reto 23">
            <a:extLst>
              <a:ext uri="{FF2B5EF4-FFF2-40B4-BE49-F238E27FC236}">
                <a16:creationId xmlns:a16="http://schemas.microsoft.com/office/drawing/2014/main" id="{9D2743E1-4769-4DA5-B057-093371BBBD48}"/>
              </a:ext>
            </a:extLst>
          </p:cNvPr>
          <p:cNvCxnSpPr>
            <a:cxnSpLocks/>
          </p:cNvCxnSpPr>
          <p:nvPr/>
        </p:nvCxnSpPr>
        <p:spPr>
          <a:xfrm flipV="1">
            <a:off x="801274" y="1480547"/>
            <a:ext cx="1419666" cy="23736"/>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5" name="Retângulo 4"/>
          <p:cNvSpPr/>
          <p:nvPr/>
        </p:nvSpPr>
        <p:spPr>
          <a:xfrm>
            <a:off x="6823301" y="4389120"/>
            <a:ext cx="11547825" cy="33082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9" name="Imagem 8"/>
          <p:cNvPicPr>
            <a:picLocks noChangeAspect="1"/>
          </p:cNvPicPr>
          <p:nvPr/>
        </p:nvPicPr>
        <p:blipFill>
          <a:blip r:embed="rId3"/>
          <a:stretch>
            <a:fillRect/>
          </a:stretch>
        </p:blipFill>
        <p:spPr>
          <a:xfrm>
            <a:off x="7127294" y="4461708"/>
            <a:ext cx="11220020" cy="3164207"/>
          </a:xfrm>
          <a:prstGeom prst="rect">
            <a:avLst/>
          </a:prstGeom>
        </p:spPr>
      </p:pic>
      <p:sp>
        <p:nvSpPr>
          <p:cNvPr id="10" name="CaixaDeTexto 9"/>
          <p:cNvSpPr txBox="1"/>
          <p:nvPr/>
        </p:nvSpPr>
        <p:spPr>
          <a:xfrm>
            <a:off x="6758960" y="3547666"/>
            <a:ext cx="11612166" cy="769441"/>
          </a:xfrm>
          <a:prstGeom prst="rect">
            <a:avLst/>
          </a:prstGeom>
          <a:noFill/>
        </p:spPr>
        <p:txBody>
          <a:bodyPr wrap="square" rtlCol="0">
            <a:spAutoFit/>
          </a:bodyPr>
          <a:lstStyle/>
          <a:p>
            <a:r>
              <a:rPr lang="pt-BR" sz="4400">
                <a:latin typeface="Segoe UI" panose="020B0502040204020203" pitchFamily="34" charset="0"/>
                <a:cs typeface="Segoe UI" panose="020B0502040204020203" pitchFamily="34" charset="0"/>
              </a:rPr>
              <a:t>Exemplo 1: Emenda genérica </a:t>
            </a:r>
          </a:p>
        </p:txBody>
      </p:sp>
      <p:sp>
        <p:nvSpPr>
          <p:cNvPr id="11" name="Elipse 10">
            <a:extLst>
              <a:ext uri="{FF2B5EF4-FFF2-40B4-BE49-F238E27FC236}">
                <a16:creationId xmlns:a16="http://schemas.microsoft.com/office/drawing/2014/main" id="{92F0EFB9-D87E-4D77-B9BC-39C34A88AF97}"/>
              </a:ext>
            </a:extLst>
          </p:cNvPr>
          <p:cNvSpPr/>
          <p:nvPr/>
        </p:nvSpPr>
        <p:spPr>
          <a:xfrm>
            <a:off x="6345111" y="3852413"/>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2" name="Imagem 11"/>
          <p:cNvPicPr>
            <a:picLocks noChangeAspect="1"/>
          </p:cNvPicPr>
          <p:nvPr/>
        </p:nvPicPr>
        <p:blipFill>
          <a:blip r:embed="rId4"/>
          <a:stretch>
            <a:fillRect/>
          </a:stretch>
        </p:blipFill>
        <p:spPr>
          <a:xfrm>
            <a:off x="6987203" y="9055204"/>
            <a:ext cx="11697455" cy="3066174"/>
          </a:xfrm>
          <a:prstGeom prst="rect">
            <a:avLst/>
          </a:prstGeom>
        </p:spPr>
      </p:pic>
      <p:sp>
        <p:nvSpPr>
          <p:cNvPr id="13" name="Retângulo 12"/>
          <p:cNvSpPr/>
          <p:nvPr/>
        </p:nvSpPr>
        <p:spPr>
          <a:xfrm>
            <a:off x="6987203" y="8934175"/>
            <a:ext cx="11861358" cy="33082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4" name="CaixaDeTexto 13"/>
          <p:cNvSpPr txBox="1"/>
          <p:nvPr/>
        </p:nvSpPr>
        <p:spPr>
          <a:xfrm>
            <a:off x="6987203" y="8164734"/>
            <a:ext cx="11612166" cy="769441"/>
          </a:xfrm>
          <a:prstGeom prst="rect">
            <a:avLst/>
          </a:prstGeom>
          <a:noFill/>
        </p:spPr>
        <p:txBody>
          <a:bodyPr wrap="square" rtlCol="0">
            <a:spAutoFit/>
          </a:bodyPr>
          <a:lstStyle/>
          <a:p>
            <a:r>
              <a:rPr lang="pt-BR" sz="4400">
                <a:latin typeface="Segoe UI" panose="020B0502040204020203" pitchFamily="34" charset="0"/>
                <a:cs typeface="Segoe UI" panose="020B0502040204020203" pitchFamily="34" charset="0"/>
              </a:rPr>
              <a:t>Exemplo 2: Emenda “carimbada”</a:t>
            </a:r>
          </a:p>
        </p:txBody>
      </p:sp>
      <p:sp>
        <p:nvSpPr>
          <p:cNvPr id="15" name="Elipse 14">
            <a:extLst>
              <a:ext uri="{FF2B5EF4-FFF2-40B4-BE49-F238E27FC236}">
                <a16:creationId xmlns:a16="http://schemas.microsoft.com/office/drawing/2014/main" id="{92F0EFB9-D87E-4D77-B9BC-39C34A88AF97}"/>
              </a:ext>
            </a:extLst>
          </p:cNvPr>
          <p:cNvSpPr/>
          <p:nvPr/>
        </p:nvSpPr>
        <p:spPr>
          <a:xfrm>
            <a:off x="6351320" y="8421053"/>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22353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tângulo 25">
            <a:extLst>
              <a:ext uri="{FF2B5EF4-FFF2-40B4-BE49-F238E27FC236}">
                <a16:creationId xmlns:a16="http://schemas.microsoft.com/office/drawing/2014/main" id="{AF15A47B-B39B-4BB7-B7F8-C4B8F5852BBF}"/>
              </a:ext>
            </a:extLst>
          </p:cNvPr>
          <p:cNvSpPr/>
          <p:nvPr/>
        </p:nvSpPr>
        <p:spPr>
          <a:xfrm>
            <a:off x="38289" y="0"/>
            <a:ext cx="2941978" cy="137922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2" name="Emendas impositivas 2020">
            <a:extLst>
              <a:ext uri="{FF2B5EF4-FFF2-40B4-BE49-F238E27FC236}">
                <a16:creationId xmlns:a16="http://schemas.microsoft.com/office/drawing/2014/main" id="{4AC00EF2-14CA-41B7-B691-A55407E38FC2}"/>
              </a:ext>
            </a:extLst>
          </p:cNvPr>
          <p:cNvSpPr txBox="1">
            <a:spLocks/>
          </p:cNvSpPr>
          <p:nvPr/>
        </p:nvSpPr>
        <p:spPr>
          <a:xfrm>
            <a:off x="3664972" y="141276"/>
            <a:ext cx="10849050" cy="1159766"/>
          </a:xfrm>
          <a:prstGeom prst="rect">
            <a:avLst/>
          </a:prstGeom>
          <a:noFill/>
        </p:spPr>
        <p:txBody>
          <a:bodyPr vert="horz" lIns="91440" tIns="45720" rIns="91440" bIns="45720" rtlCol="0">
            <a:no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8800" b="1">
                <a:latin typeface="Segoe UI Variable Text Semibold" pitchFamily="2" charset="0"/>
              </a:rPr>
              <a:t>Indicações - </a:t>
            </a:r>
            <a:r>
              <a:rPr lang="pt-BR" sz="8800" b="1" err="1">
                <a:latin typeface="Segoe UI Variable Text Semibold" pitchFamily="2" charset="0"/>
              </a:rPr>
              <a:t>Sigcon</a:t>
            </a:r>
            <a:endParaRPr lang="pt-BR" sz="8800" b="1">
              <a:latin typeface="Segoe UI Variable Text Semibold" pitchFamily="2" charset="0"/>
            </a:endParaRPr>
          </a:p>
        </p:txBody>
      </p:sp>
      <p:sp>
        <p:nvSpPr>
          <p:cNvPr id="25" name="CaixaDeTexto 24">
            <a:extLst>
              <a:ext uri="{FF2B5EF4-FFF2-40B4-BE49-F238E27FC236}">
                <a16:creationId xmlns:a16="http://schemas.microsoft.com/office/drawing/2014/main" id="{5302D5BE-36C1-468F-A587-4B1EC34F6DC7}"/>
              </a:ext>
            </a:extLst>
          </p:cNvPr>
          <p:cNvSpPr txBox="1"/>
          <p:nvPr/>
        </p:nvSpPr>
        <p:spPr>
          <a:xfrm>
            <a:off x="801274" y="721159"/>
            <a:ext cx="1281526" cy="646331"/>
          </a:xfrm>
          <a:prstGeom prst="rect">
            <a:avLst/>
          </a:prstGeom>
          <a:noFill/>
        </p:spPr>
        <p:txBody>
          <a:bodyPr wrap="square">
            <a:spAutoFit/>
          </a:bodyPr>
          <a:lstStyle/>
          <a:p>
            <a:pPr algn="ctr"/>
            <a:r>
              <a:rPr lang="pt-BR" sz="3600">
                <a:solidFill>
                  <a:schemeClr val="bg1"/>
                </a:solidFill>
                <a:latin typeface="Segoe UI" panose="020B0502040204020203" pitchFamily="34" charset="0"/>
                <a:cs typeface="Segoe UI" panose="020B0502040204020203" pitchFamily="34" charset="0"/>
              </a:rPr>
              <a:t>3</a:t>
            </a:r>
            <a:endParaRPr lang="pt-BR" sz="3600" b="1">
              <a:solidFill>
                <a:schemeClr val="bg1"/>
              </a:solidFill>
              <a:latin typeface="Segoe UI" panose="020B0502040204020203" pitchFamily="34" charset="0"/>
              <a:cs typeface="Segoe UI" panose="020B0502040204020203" pitchFamily="34" charset="0"/>
            </a:endParaRPr>
          </a:p>
        </p:txBody>
      </p:sp>
      <p:cxnSp>
        <p:nvCxnSpPr>
          <p:cNvPr id="6" name="Conector reto 5">
            <a:extLst>
              <a:ext uri="{FF2B5EF4-FFF2-40B4-BE49-F238E27FC236}">
                <a16:creationId xmlns:a16="http://schemas.microsoft.com/office/drawing/2014/main" id="{9D2743E1-4769-4DA5-B057-093371BBBD48}"/>
              </a:ext>
            </a:extLst>
          </p:cNvPr>
          <p:cNvCxnSpPr>
            <a:cxnSpLocks/>
          </p:cNvCxnSpPr>
          <p:nvPr/>
        </p:nvCxnSpPr>
        <p:spPr>
          <a:xfrm flipV="1">
            <a:off x="799445" y="536895"/>
            <a:ext cx="1419666" cy="23736"/>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4" name="Conector reto 23">
            <a:extLst>
              <a:ext uri="{FF2B5EF4-FFF2-40B4-BE49-F238E27FC236}">
                <a16:creationId xmlns:a16="http://schemas.microsoft.com/office/drawing/2014/main" id="{9D2743E1-4769-4DA5-B057-093371BBBD48}"/>
              </a:ext>
            </a:extLst>
          </p:cNvPr>
          <p:cNvCxnSpPr>
            <a:cxnSpLocks/>
          </p:cNvCxnSpPr>
          <p:nvPr/>
        </p:nvCxnSpPr>
        <p:spPr>
          <a:xfrm flipV="1">
            <a:off x="801274" y="1480547"/>
            <a:ext cx="1419666" cy="23736"/>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5" name="Retângulo 4"/>
          <p:cNvSpPr/>
          <p:nvPr/>
        </p:nvSpPr>
        <p:spPr>
          <a:xfrm>
            <a:off x="3034155" y="3134049"/>
            <a:ext cx="17207345" cy="811146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 name="CaixaDeTexto 9"/>
          <p:cNvSpPr txBox="1"/>
          <p:nvPr/>
        </p:nvSpPr>
        <p:spPr>
          <a:xfrm>
            <a:off x="5529017" y="2364608"/>
            <a:ext cx="11612166" cy="769441"/>
          </a:xfrm>
          <a:prstGeom prst="rect">
            <a:avLst/>
          </a:prstGeom>
          <a:noFill/>
        </p:spPr>
        <p:txBody>
          <a:bodyPr wrap="square" rtlCol="0">
            <a:spAutoFit/>
          </a:bodyPr>
          <a:lstStyle/>
          <a:p>
            <a:r>
              <a:rPr lang="pt-BR" sz="4400">
                <a:latin typeface="Segoe UI" panose="020B0502040204020203" pitchFamily="34" charset="0"/>
                <a:cs typeface="Segoe UI" panose="020B0502040204020203" pitchFamily="34" charset="0"/>
              </a:rPr>
              <a:t>Carga das emendas e incisos no </a:t>
            </a:r>
            <a:r>
              <a:rPr lang="pt-BR" sz="4400" err="1">
                <a:latin typeface="Segoe UI" panose="020B0502040204020203" pitchFamily="34" charset="0"/>
                <a:cs typeface="Segoe UI" panose="020B0502040204020203" pitchFamily="34" charset="0"/>
              </a:rPr>
              <a:t>Sigcon</a:t>
            </a:r>
            <a:endParaRPr lang="pt-BR" sz="4400">
              <a:latin typeface="Segoe UI" panose="020B0502040204020203" pitchFamily="34" charset="0"/>
              <a:cs typeface="Segoe UI" panose="020B0502040204020203" pitchFamily="34" charset="0"/>
            </a:endParaRPr>
          </a:p>
        </p:txBody>
      </p:sp>
      <p:sp>
        <p:nvSpPr>
          <p:cNvPr id="11" name="Elipse 10">
            <a:extLst>
              <a:ext uri="{FF2B5EF4-FFF2-40B4-BE49-F238E27FC236}">
                <a16:creationId xmlns:a16="http://schemas.microsoft.com/office/drawing/2014/main" id="{92F0EFB9-D87E-4D77-B9BC-39C34A88AF97}"/>
              </a:ext>
            </a:extLst>
          </p:cNvPr>
          <p:cNvSpPr/>
          <p:nvPr/>
        </p:nvSpPr>
        <p:spPr>
          <a:xfrm>
            <a:off x="5093827" y="2678396"/>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6" name="Imagem 15"/>
          <p:cNvPicPr>
            <a:picLocks noChangeAspect="1"/>
          </p:cNvPicPr>
          <p:nvPr/>
        </p:nvPicPr>
        <p:blipFill>
          <a:blip r:embed="rId3"/>
          <a:stretch>
            <a:fillRect/>
          </a:stretch>
        </p:blipFill>
        <p:spPr>
          <a:xfrm>
            <a:off x="3108960" y="3316277"/>
            <a:ext cx="17132540" cy="7656523"/>
          </a:xfrm>
          <a:prstGeom prst="rect">
            <a:avLst/>
          </a:prstGeom>
        </p:spPr>
      </p:pic>
      <p:sp>
        <p:nvSpPr>
          <p:cNvPr id="2" name="Seta para a Direita 1"/>
          <p:cNvSpPr/>
          <p:nvPr/>
        </p:nvSpPr>
        <p:spPr>
          <a:xfrm rot="10800000">
            <a:off x="19793232" y="6208624"/>
            <a:ext cx="971342" cy="4606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 name="CaixaDeTexto 2"/>
          <p:cNvSpPr txBox="1"/>
          <p:nvPr/>
        </p:nvSpPr>
        <p:spPr>
          <a:xfrm>
            <a:off x="21033980" y="5714927"/>
            <a:ext cx="3205850" cy="2000548"/>
          </a:xfrm>
          <a:prstGeom prst="rect">
            <a:avLst/>
          </a:prstGeom>
          <a:noFill/>
        </p:spPr>
        <p:txBody>
          <a:bodyPr wrap="square" rtlCol="0">
            <a:spAutoFit/>
          </a:bodyPr>
          <a:lstStyle/>
          <a:p>
            <a:r>
              <a:rPr lang="pt-BR" sz="4000" b="1">
                <a:solidFill>
                  <a:srgbClr val="C00000"/>
                </a:solidFill>
                <a:latin typeface="Segoe UI" panose="020B0502040204020203" pitchFamily="34" charset="0"/>
                <a:cs typeface="Segoe UI" panose="020B0502040204020203" pitchFamily="34" charset="0"/>
              </a:rPr>
              <a:t>INDICAÇÃO:</a:t>
            </a:r>
            <a:r>
              <a:rPr lang="pt-BR" sz="4000">
                <a:latin typeface="Segoe UI" panose="020B0502040204020203" pitchFamily="34" charset="0"/>
                <a:cs typeface="Segoe UI" panose="020B0502040204020203" pitchFamily="34" charset="0"/>
              </a:rPr>
              <a:t> </a:t>
            </a:r>
            <a:r>
              <a:rPr lang="pt-BR" sz="2800">
                <a:latin typeface="Segoe UI" panose="020B0502040204020203" pitchFamily="34" charset="0"/>
                <a:cs typeface="Segoe UI" panose="020B0502040204020203" pitchFamily="34" charset="0"/>
              </a:rPr>
              <a:t>Detalhamento da emenda (descrição e especificidades)</a:t>
            </a:r>
          </a:p>
        </p:txBody>
      </p:sp>
      <p:sp>
        <p:nvSpPr>
          <p:cNvPr id="4" name="Retângulo 3"/>
          <p:cNvSpPr/>
          <p:nvPr/>
        </p:nvSpPr>
        <p:spPr>
          <a:xfrm>
            <a:off x="20925204" y="5596654"/>
            <a:ext cx="3314626" cy="2593571"/>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7486579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mendas impositivas 2020">
            <a:extLst>
              <a:ext uri="{FF2B5EF4-FFF2-40B4-BE49-F238E27FC236}">
                <a16:creationId xmlns:a16="http://schemas.microsoft.com/office/drawing/2014/main" id="{0001E702-AD02-45CB-B48D-AE8E675DD372}"/>
              </a:ext>
            </a:extLst>
          </p:cNvPr>
          <p:cNvSpPr txBox="1">
            <a:spLocks/>
          </p:cNvSpPr>
          <p:nvPr/>
        </p:nvSpPr>
        <p:spPr>
          <a:xfrm>
            <a:off x="1876936" y="327187"/>
            <a:ext cx="7590620" cy="2766237"/>
          </a:xfrm>
          <a:prstGeom prst="rect">
            <a:avLst/>
          </a:prstGeom>
          <a:noFill/>
        </p:spPr>
        <p:txBody>
          <a:bodyPr vert="horz" lIns="91440" tIns="45720" rIns="91440" bIns="45720" rtlCol="0">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pitchFamily="2" charset="0"/>
              </a:rPr>
              <a:t>Indicação</a:t>
            </a:r>
          </a:p>
        </p:txBody>
      </p:sp>
      <p:sp>
        <p:nvSpPr>
          <p:cNvPr id="10" name="Retângulo 9">
            <a:extLst>
              <a:ext uri="{FF2B5EF4-FFF2-40B4-BE49-F238E27FC236}">
                <a16:creationId xmlns:a16="http://schemas.microsoft.com/office/drawing/2014/main" id="{C8087067-63F6-4D8E-866C-631ED1248E69}"/>
              </a:ext>
            </a:extLst>
          </p:cNvPr>
          <p:cNvSpPr/>
          <p:nvPr/>
        </p:nvSpPr>
        <p:spPr>
          <a:xfrm>
            <a:off x="1093459" y="177561"/>
            <a:ext cx="311144" cy="233288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CaixaDeTexto 1"/>
          <p:cNvSpPr txBox="1"/>
          <p:nvPr/>
        </p:nvSpPr>
        <p:spPr>
          <a:xfrm>
            <a:off x="6895834" y="2432235"/>
            <a:ext cx="17322800" cy="769441"/>
          </a:xfrm>
          <a:prstGeom prst="rect">
            <a:avLst/>
          </a:prstGeom>
          <a:noFill/>
        </p:spPr>
        <p:txBody>
          <a:bodyPr wrap="square" rtlCol="0">
            <a:spAutoFit/>
          </a:bodyPr>
          <a:lstStyle/>
          <a:p>
            <a:r>
              <a:rPr lang="pt-BR" sz="4400">
                <a:latin typeface="Segoe UI" panose="020B0502040204020203" pitchFamily="34" charset="0"/>
                <a:cs typeface="Segoe UI" panose="020B0502040204020203" pitchFamily="34" charset="0"/>
              </a:rPr>
              <a:t>Detalhamento; descrição; beneficiário </a:t>
            </a:r>
          </a:p>
        </p:txBody>
      </p:sp>
      <p:sp>
        <p:nvSpPr>
          <p:cNvPr id="14" name="Elipse 13">
            <a:extLst>
              <a:ext uri="{FF2B5EF4-FFF2-40B4-BE49-F238E27FC236}">
                <a16:creationId xmlns:a16="http://schemas.microsoft.com/office/drawing/2014/main" id="{92F0EFB9-D87E-4D77-B9BC-39C34A88AF97}"/>
              </a:ext>
            </a:extLst>
          </p:cNvPr>
          <p:cNvSpPr/>
          <p:nvPr/>
        </p:nvSpPr>
        <p:spPr>
          <a:xfrm>
            <a:off x="6520118" y="2762349"/>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MODALIDADES DE TRANSFERÊNCIA">
            <a:extLst>
              <a:ext uri="{FF2B5EF4-FFF2-40B4-BE49-F238E27FC236}">
                <a16:creationId xmlns:a16="http://schemas.microsoft.com/office/drawing/2014/main" id="{AECE8486-156E-480A-8981-3536A5677179}"/>
              </a:ext>
            </a:extLst>
          </p:cNvPr>
          <p:cNvSpPr txBox="1"/>
          <p:nvPr/>
        </p:nvSpPr>
        <p:spPr>
          <a:xfrm rot="16200000">
            <a:off x="-573641" y="1028012"/>
            <a:ext cx="2451268" cy="513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Indicação</a:t>
            </a:r>
          </a:p>
        </p:txBody>
      </p:sp>
      <p:pic>
        <p:nvPicPr>
          <p:cNvPr id="8" name="Imagem 7"/>
          <p:cNvPicPr>
            <a:picLocks noChangeAspect="1"/>
          </p:cNvPicPr>
          <p:nvPr/>
        </p:nvPicPr>
        <p:blipFill>
          <a:blip r:embed="rId3"/>
          <a:stretch>
            <a:fillRect/>
          </a:stretch>
        </p:blipFill>
        <p:spPr>
          <a:xfrm>
            <a:off x="5672246" y="3461652"/>
            <a:ext cx="13449477" cy="5901301"/>
          </a:xfrm>
          <a:prstGeom prst="rect">
            <a:avLst/>
          </a:prstGeom>
        </p:spPr>
      </p:pic>
      <p:sp>
        <p:nvSpPr>
          <p:cNvPr id="3" name="Retângulo 2"/>
          <p:cNvSpPr/>
          <p:nvPr/>
        </p:nvSpPr>
        <p:spPr>
          <a:xfrm>
            <a:off x="5672246" y="3345587"/>
            <a:ext cx="13292298" cy="63841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4" name="Imagem 3"/>
          <p:cNvPicPr>
            <a:picLocks noChangeAspect="1"/>
          </p:cNvPicPr>
          <p:nvPr/>
        </p:nvPicPr>
        <p:blipFill>
          <a:blip r:embed="rId4"/>
          <a:stretch>
            <a:fillRect/>
          </a:stretch>
        </p:blipFill>
        <p:spPr>
          <a:xfrm>
            <a:off x="6188319" y="10114616"/>
            <a:ext cx="11758218" cy="2836613"/>
          </a:xfrm>
          <a:prstGeom prst="rect">
            <a:avLst/>
          </a:prstGeom>
        </p:spPr>
      </p:pic>
      <p:sp>
        <p:nvSpPr>
          <p:cNvPr id="11" name="Retângulo 10"/>
          <p:cNvSpPr/>
          <p:nvPr/>
        </p:nvSpPr>
        <p:spPr>
          <a:xfrm>
            <a:off x="6095408" y="10097990"/>
            <a:ext cx="11926584" cy="285323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4977032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mendas impositivas 2020">
            <a:extLst>
              <a:ext uri="{FF2B5EF4-FFF2-40B4-BE49-F238E27FC236}">
                <a16:creationId xmlns:a16="http://schemas.microsoft.com/office/drawing/2014/main" id="{0001E702-AD02-45CB-B48D-AE8E675DD372}"/>
              </a:ext>
            </a:extLst>
          </p:cNvPr>
          <p:cNvSpPr txBox="1">
            <a:spLocks/>
          </p:cNvSpPr>
          <p:nvPr/>
        </p:nvSpPr>
        <p:spPr>
          <a:xfrm>
            <a:off x="1876936" y="327187"/>
            <a:ext cx="7590620" cy="2766237"/>
          </a:xfrm>
          <a:prstGeom prst="rect">
            <a:avLst/>
          </a:prstGeom>
          <a:noFill/>
        </p:spPr>
        <p:txBody>
          <a:bodyPr vert="horz" lIns="91440" tIns="45720" rIns="91440" bIns="45720" rtlCol="0">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pt-BR" sz="11500" b="1">
                <a:latin typeface="Segoe UI Variable Text Semibold" pitchFamily="2" charset="0"/>
              </a:rPr>
              <a:t>Indicação</a:t>
            </a:r>
          </a:p>
        </p:txBody>
      </p:sp>
      <p:sp>
        <p:nvSpPr>
          <p:cNvPr id="10" name="Retângulo 9">
            <a:extLst>
              <a:ext uri="{FF2B5EF4-FFF2-40B4-BE49-F238E27FC236}">
                <a16:creationId xmlns:a16="http://schemas.microsoft.com/office/drawing/2014/main" id="{C8087067-63F6-4D8E-866C-631ED1248E69}"/>
              </a:ext>
            </a:extLst>
          </p:cNvPr>
          <p:cNvSpPr/>
          <p:nvPr/>
        </p:nvSpPr>
        <p:spPr>
          <a:xfrm>
            <a:off x="1093459" y="177561"/>
            <a:ext cx="311144" cy="233288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CaixaDeTexto 1"/>
          <p:cNvSpPr txBox="1"/>
          <p:nvPr/>
        </p:nvSpPr>
        <p:spPr>
          <a:xfrm>
            <a:off x="6895834" y="2458449"/>
            <a:ext cx="17322800" cy="769441"/>
          </a:xfrm>
          <a:prstGeom prst="rect">
            <a:avLst/>
          </a:prstGeom>
          <a:noFill/>
        </p:spPr>
        <p:txBody>
          <a:bodyPr wrap="square" rtlCol="0">
            <a:spAutoFit/>
          </a:bodyPr>
          <a:lstStyle/>
          <a:p>
            <a:r>
              <a:rPr lang="pt-BR" sz="4400">
                <a:latin typeface="Segoe UI" panose="020B0502040204020203" pitchFamily="34" charset="0"/>
                <a:cs typeface="Segoe UI" panose="020B0502040204020203" pitchFamily="34" charset="0"/>
              </a:rPr>
              <a:t>Relatório</a:t>
            </a:r>
          </a:p>
        </p:txBody>
      </p:sp>
      <p:sp>
        <p:nvSpPr>
          <p:cNvPr id="14" name="Elipse 13">
            <a:extLst>
              <a:ext uri="{FF2B5EF4-FFF2-40B4-BE49-F238E27FC236}">
                <a16:creationId xmlns:a16="http://schemas.microsoft.com/office/drawing/2014/main" id="{92F0EFB9-D87E-4D77-B9BC-39C34A88AF97}"/>
              </a:ext>
            </a:extLst>
          </p:cNvPr>
          <p:cNvSpPr/>
          <p:nvPr/>
        </p:nvSpPr>
        <p:spPr>
          <a:xfrm>
            <a:off x="6520118" y="2762349"/>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MODALIDADES DE TRANSFERÊNCIA">
            <a:extLst>
              <a:ext uri="{FF2B5EF4-FFF2-40B4-BE49-F238E27FC236}">
                <a16:creationId xmlns:a16="http://schemas.microsoft.com/office/drawing/2014/main" id="{AECE8486-156E-480A-8981-3536A5677179}"/>
              </a:ext>
            </a:extLst>
          </p:cNvPr>
          <p:cNvSpPr txBox="1"/>
          <p:nvPr/>
        </p:nvSpPr>
        <p:spPr>
          <a:xfrm rot="16200000">
            <a:off x="-573641" y="1028012"/>
            <a:ext cx="2451268" cy="513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71437" tIns="71437" rIns="71437" bIns="71437" anchor="ctr">
            <a:spAutoFit/>
          </a:bodyPr>
          <a:lstStyle>
            <a:lvl1pPr>
              <a:defRPr sz="7000" cap="all">
                <a:solidFill>
                  <a:schemeClr val="accent5">
                    <a:hueOff val="-522602"/>
                    <a:satOff val="-6700"/>
                    <a:lumOff val="-22320"/>
                  </a:schemeClr>
                </a:solidFill>
                <a:latin typeface="Avenir Next Ultra Light"/>
                <a:ea typeface="Avenir Next Ultra Light"/>
                <a:cs typeface="Avenir Next Ultra Light"/>
                <a:sym typeface="Avenir Next Ultra Light"/>
              </a:defRPr>
            </a:lvl1pPr>
          </a:lstStyle>
          <a:p>
            <a:pPr algn="ctr"/>
            <a:r>
              <a:rPr lang="pt-BR" sz="2400" spc="600">
                <a:solidFill>
                  <a:schemeClr val="tx2"/>
                </a:solidFill>
                <a:latin typeface="Segoe UI Variable Text Semibold" pitchFamily="2" charset="0"/>
              </a:rPr>
              <a:t>Indicação</a:t>
            </a:r>
          </a:p>
        </p:txBody>
      </p:sp>
      <p:sp>
        <p:nvSpPr>
          <p:cNvPr id="3" name="Retângulo 2"/>
          <p:cNvSpPr/>
          <p:nvPr/>
        </p:nvSpPr>
        <p:spPr>
          <a:xfrm>
            <a:off x="3810194" y="3611594"/>
            <a:ext cx="16070343" cy="80428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2" name="Imagem 11"/>
          <p:cNvPicPr>
            <a:picLocks noChangeAspect="1"/>
          </p:cNvPicPr>
          <p:nvPr/>
        </p:nvPicPr>
        <p:blipFill>
          <a:blip r:embed="rId3"/>
          <a:stretch>
            <a:fillRect/>
          </a:stretch>
        </p:blipFill>
        <p:spPr>
          <a:xfrm>
            <a:off x="3943197" y="3611594"/>
            <a:ext cx="15937340" cy="7893220"/>
          </a:xfrm>
          <a:prstGeom prst="rect">
            <a:avLst/>
          </a:prstGeom>
        </p:spPr>
      </p:pic>
    </p:spTree>
    <p:extLst>
      <p:ext uri="{BB962C8B-B14F-4D97-AF65-F5344CB8AC3E}">
        <p14:creationId xmlns:p14="http://schemas.microsoft.com/office/powerpoint/2010/main" val="2484585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tângulo 25">
            <a:extLst>
              <a:ext uri="{FF2B5EF4-FFF2-40B4-BE49-F238E27FC236}">
                <a16:creationId xmlns:a16="http://schemas.microsoft.com/office/drawing/2014/main" id="{AF15A47B-B39B-4BB7-B7F8-C4B8F5852BBF}"/>
              </a:ext>
            </a:extLst>
          </p:cNvPr>
          <p:cNvSpPr/>
          <p:nvPr/>
        </p:nvSpPr>
        <p:spPr>
          <a:xfrm>
            <a:off x="38289" y="0"/>
            <a:ext cx="2941978" cy="137922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2" name="Emendas impositivas 2020">
            <a:extLst>
              <a:ext uri="{FF2B5EF4-FFF2-40B4-BE49-F238E27FC236}">
                <a16:creationId xmlns:a16="http://schemas.microsoft.com/office/drawing/2014/main" id="{4AC00EF2-14CA-41B7-B691-A55407E38FC2}"/>
              </a:ext>
            </a:extLst>
          </p:cNvPr>
          <p:cNvSpPr txBox="1">
            <a:spLocks/>
          </p:cNvSpPr>
          <p:nvPr/>
        </p:nvSpPr>
        <p:spPr>
          <a:xfrm>
            <a:off x="3664972" y="141276"/>
            <a:ext cx="10849050" cy="1159766"/>
          </a:xfrm>
          <a:prstGeom prst="rect">
            <a:avLst/>
          </a:prstGeom>
          <a:noFill/>
        </p:spPr>
        <p:txBody>
          <a:bodyPr vert="horz" lIns="91440" tIns="45720" rIns="91440" bIns="45720" rtlCol="0">
            <a:no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buNone/>
            </a:pPr>
            <a:r>
              <a:rPr lang="pt-BR" sz="8800" b="1">
                <a:latin typeface="Segoe UI Variable Text Semibold" pitchFamily="2" charset="0"/>
              </a:rPr>
              <a:t>Acompanhamento  Portal de emendas</a:t>
            </a:r>
          </a:p>
        </p:txBody>
      </p:sp>
      <p:sp>
        <p:nvSpPr>
          <p:cNvPr id="25" name="CaixaDeTexto 24">
            <a:extLst>
              <a:ext uri="{FF2B5EF4-FFF2-40B4-BE49-F238E27FC236}">
                <a16:creationId xmlns:a16="http://schemas.microsoft.com/office/drawing/2014/main" id="{5302D5BE-36C1-468F-A587-4B1EC34F6DC7}"/>
              </a:ext>
            </a:extLst>
          </p:cNvPr>
          <p:cNvSpPr txBox="1"/>
          <p:nvPr/>
        </p:nvSpPr>
        <p:spPr>
          <a:xfrm>
            <a:off x="801274" y="721159"/>
            <a:ext cx="1281526" cy="646331"/>
          </a:xfrm>
          <a:prstGeom prst="rect">
            <a:avLst/>
          </a:prstGeom>
          <a:noFill/>
        </p:spPr>
        <p:txBody>
          <a:bodyPr wrap="square">
            <a:spAutoFit/>
          </a:bodyPr>
          <a:lstStyle/>
          <a:p>
            <a:pPr algn="ctr"/>
            <a:r>
              <a:rPr lang="pt-BR" sz="3600">
                <a:solidFill>
                  <a:schemeClr val="bg1"/>
                </a:solidFill>
                <a:latin typeface="Segoe UI" panose="020B0502040204020203" pitchFamily="34" charset="0"/>
                <a:cs typeface="Segoe UI" panose="020B0502040204020203" pitchFamily="34" charset="0"/>
              </a:rPr>
              <a:t>4</a:t>
            </a:r>
            <a:endParaRPr lang="pt-BR" sz="3600" b="1">
              <a:solidFill>
                <a:schemeClr val="bg1"/>
              </a:solidFill>
              <a:latin typeface="Segoe UI" panose="020B0502040204020203" pitchFamily="34" charset="0"/>
              <a:cs typeface="Segoe UI" panose="020B0502040204020203" pitchFamily="34" charset="0"/>
            </a:endParaRPr>
          </a:p>
        </p:txBody>
      </p:sp>
      <p:cxnSp>
        <p:nvCxnSpPr>
          <p:cNvPr id="6" name="Conector reto 5">
            <a:extLst>
              <a:ext uri="{FF2B5EF4-FFF2-40B4-BE49-F238E27FC236}">
                <a16:creationId xmlns:a16="http://schemas.microsoft.com/office/drawing/2014/main" id="{9D2743E1-4769-4DA5-B057-093371BBBD48}"/>
              </a:ext>
            </a:extLst>
          </p:cNvPr>
          <p:cNvCxnSpPr>
            <a:cxnSpLocks/>
          </p:cNvCxnSpPr>
          <p:nvPr/>
        </p:nvCxnSpPr>
        <p:spPr>
          <a:xfrm flipV="1">
            <a:off x="799445" y="536895"/>
            <a:ext cx="1419666" cy="23736"/>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4" name="Conector reto 23">
            <a:extLst>
              <a:ext uri="{FF2B5EF4-FFF2-40B4-BE49-F238E27FC236}">
                <a16:creationId xmlns:a16="http://schemas.microsoft.com/office/drawing/2014/main" id="{9D2743E1-4769-4DA5-B057-093371BBBD48}"/>
              </a:ext>
            </a:extLst>
          </p:cNvPr>
          <p:cNvCxnSpPr>
            <a:cxnSpLocks/>
          </p:cNvCxnSpPr>
          <p:nvPr/>
        </p:nvCxnSpPr>
        <p:spPr>
          <a:xfrm flipV="1">
            <a:off x="801274" y="1480547"/>
            <a:ext cx="1419666" cy="23736"/>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5" name="Retângulo 4"/>
          <p:cNvSpPr/>
          <p:nvPr/>
        </p:nvSpPr>
        <p:spPr>
          <a:xfrm>
            <a:off x="5835536" y="4360652"/>
            <a:ext cx="14561479" cy="803424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 name="CaixaDeTexto 9"/>
          <p:cNvSpPr txBox="1"/>
          <p:nvPr/>
        </p:nvSpPr>
        <p:spPr>
          <a:xfrm>
            <a:off x="7014033" y="3169541"/>
            <a:ext cx="11612166" cy="769441"/>
          </a:xfrm>
          <a:prstGeom prst="rect">
            <a:avLst/>
          </a:prstGeom>
          <a:noFill/>
        </p:spPr>
        <p:txBody>
          <a:bodyPr wrap="square" rtlCol="0">
            <a:spAutoFit/>
          </a:bodyPr>
          <a:lstStyle/>
          <a:p>
            <a:r>
              <a:rPr lang="pt-BR" sz="4400">
                <a:latin typeface="Segoe UI" panose="020B0502040204020203" pitchFamily="34" charset="0"/>
                <a:cs typeface="Segoe UI" panose="020B0502040204020203" pitchFamily="34" charset="0"/>
              </a:rPr>
              <a:t>Acesso restrito aos parlamentares</a:t>
            </a:r>
          </a:p>
        </p:txBody>
      </p:sp>
      <p:sp>
        <p:nvSpPr>
          <p:cNvPr id="11" name="Elipse 10">
            <a:extLst>
              <a:ext uri="{FF2B5EF4-FFF2-40B4-BE49-F238E27FC236}">
                <a16:creationId xmlns:a16="http://schemas.microsoft.com/office/drawing/2014/main" id="{92F0EFB9-D87E-4D77-B9BC-39C34A88AF97}"/>
              </a:ext>
            </a:extLst>
          </p:cNvPr>
          <p:cNvSpPr/>
          <p:nvPr/>
        </p:nvSpPr>
        <p:spPr>
          <a:xfrm>
            <a:off x="6730312" y="3448437"/>
            <a:ext cx="256801" cy="25680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4" name="Imagem 13"/>
          <p:cNvPicPr>
            <a:picLocks noChangeAspect="1"/>
          </p:cNvPicPr>
          <p:nvPr/>
        </p:nvPicPr>
        <p:blipFill>
          <a:blip r:embed="rId3"/>
          <a:stretch>
            <a:fillRect/>
          </a:stretch>
        </p:blipFill>
        <p:spPr>
          <a:xfrm>
            <a:off x="5970958" y="4435802"/>
            <a:ext cx="14426057" cy="7965012"/>
          </a:xfrm>
          <a:prstGeom prst="rect">
            <a:avLst/>
          </a:prstGeom>
        </p:spPr>
      </p:pic>
    </p:spTree>
    <p:extLst>
      <p:ext uri="{BB962C8B-B14F-4D97-AF65-F5344CB8AC3E}">
        <p14:creationId xmlns:p14="http://schemas.microsoft.com/office/powerpoint/2010/main" val="37942117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m 12">
            <a:extLst>
              <a:ext uri="{FF2B5EF4-FFF2-40B4-BE49-F238E27FC236}">
                <a16:creationId xmlns:a16="http://schemas.microsoft.com/office/drawing/2014/main" id="{11E154EC-F1D5-42D2-AC58-FDB5C97C0621}"/>
              </a:ext>
            </a:extLst>
          </p:cNvPr>
          <p:cNvPicPr>
            <a:picLocks noChangeAspect="1"/>
          </p:cNvPicPr>
          <p:nvPr/>
        </p:nvPicPr>
        <p:blipFill rotWithShape="1">
          <a:blip r:embed="rId2">
            <a:extLst>
              <a:ext uri="{28A0092B-C50C-407E-A947-70E740481C1C}">
                <a14:useLocalDpi xmlns:a14="http://schemas.microsoft.com/office/drawing/2010/main" val="0"/>
              </a:ext>
            </a:extLst>
          </a:blip>
          <a:srcRect l="35816" t="48840" r="30326" b="5553"/>
          <a:stretch/>
        </p:blipFill>
        <p:spPr>
          <a:xfrm>
            <a:off x="9104574" y="-10318"/>
            <a:ext cx="15279426" cy="13726318"/>
          </a:xfrm>
          <a:prstGeom prst="rect">
            <a:avLst/>
          </a:prstGeom>
        </p:spPr>
      </p:pic>
      <p:sp>
        <p:nvSpPr>
          <p:cNvPr id="14" name="Retângulo 13">
            <a:extLst>
              <a:ext uri="{FF2B5EF4-FFF2-40B4-BE49-F238E27FC236}">
                <a16:creationId xmlns:a16="http://schemas.microsoft.com/office/drawing/2014/main" id="{8FEDAB63-05F1-4E0F-BBAD-E9C356438788}"/>
              </a:ext>
            </a:extLst>
          </p:cNvPr>
          <p:cNvSpPr/>
          <p:nvPr/>
        </p:nvSpPr>
        <p:spPr>
          <a:xfrm>
            <a:off x="9104574" y="-10318"/>
            <a:ext cx="15279426" cy="13726318"/>
          </a:xfrm>
          <a:prstGeom prst="rect">
            <a:avLst/>
          </a:prstGeom>
          <a:solidFill>
            <a:schemeClr val="bg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Retângulo 14">
            <a:extLst>
              <a:ext uri="{FF2B5EF4-FFF2-40B4-BE49-F238E27FC236}">
                <a16:creationId xmlns:a16="http://schemas.microsoft.com/office/drawing/2014/main" id="{BC4FCD05-D57A-44B1-A3B4-9B9C2A8271F1}"/>
              </a:ext>
            </a:extLst>
          </p:cNvPr>
          <p:cNvSpPr/>
          <p:nvPr/>
        </p:nvSpPr>
        <p:spPr>
          <a:xfrm>
            <a:off x="5067696" y="3307586"/>
            <a:ext cx="14248608" cy="65420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39" name="Emendas impositivas 2020"/>
          <p:cNvSpPr txBox="1">
            <a:spLocks noGrp="1"/>
          </p:cNvSpPr>
          <p:nvPr>
            <p:ph type="body" sz="quarter" idx="4294967295"/>
          </p:nvPr>
        </p:nvSpPr>
        <p:spPr>
          <a:xfrm>
            <a:off x="7785491" y="4191926"/>
            <a:ext cx="9359509" cy="2341563"/>
          </a:xfrm>
          <a:prstGeom prst="rect">
            <a:avLst/>
          </a:prstGeom>
          <a:noFill/>
        </p:spPr>
        <p:txBody>
          <a:bodyPr vert="horz" lIns="91440" tIns="45720" rIns="91440" bIns="45720" rtlCol="0" anchor="t">
            <a:normAutofit lnSpcReduction="10000"/>
          </a:bodyPr>
          <a:lstStyle/>
          <a:p>
            <a:pPr marL="0" indent="0">
              <a:lnSpc>
                <a:spcPct val="100000"/>
              </a:lnSpc>
              <a:buNone/>
            </a:pPr>
            <a:r>
              <a:rPr lang="pt-BR" sz="15000" b="1">
                <a:latin typeface="Segoe UI Variable Text Semibold"/>
              </a:rPr>
              <a:t>Obrigado!</a:t>
            </a:r>
          </a:p>
        </p:txBody>
      </p:sp>
      <p:sp>
        <p:nvSpPr>
          <p:cNvPr id="542" name="BELO HORIZONTE…"/>
          <p:cNvSpPr txBox="1">
            <a:spLocks noGrp="1"/>
          </p:cNvSpPr>
          <p:nvPr>
            <p:ph type="body" sz="quarter" idx="4294967295"/>
          </p:nvPr>
        </p:nvSpPr>
        <p:spPr>
          <a:xfrm>
            <a:off x="7990431" y="6628739"/>
            <a:ext cx="9154569" cy="1429411"/>
          </a:xfrm>
          <a:prstGeom prst="rect">
            <a:avLst/>
          </a:prstGeom>
        </p:spPr>
        <p:txBody>
          <a:bodyPr vert="horz" lIns="91440" tIns="45720" rIns="91440" bIns="45720" rtlCol="0" anchor="t">
            <a:normAutofit/>
          </a:bodyPr>
          <a:lstStyle/>
          <a:p>
            <a:pPr marL="0" indent="0">
              <a:buNone/>
            </a:pPr>
            <a:r>
              <a:rPr lang="pt-BR" sz="4800">
                <a:latin typeface="Segoe UI Light"/>
                <a:cs typeface="Segoe UI Light"/>
              </a:rPr>
              <a:t>Subsecretaria de Coordenação e Gestão Institucional</a:t>
            </a:r>
            <a:endParaRPr lang="pt-BR"/>
          </a:p>
        </p:txBody>
      </p:sp>
      <p:sp>
        <p:nvSpPr>
          <p:cNvPr id="2" name="Retângulo 1">
            <a:extLst>
              <a:ext uri="{FF2B5EF4-FFF2-40B4-BE49-F238E27FC236}">
                <a16:creationId xmlns:a16="http://schemas.microsoft.com/office/drawing/2014/main" id="{CD2EAE01-8CB6-4BDF-B676-E82A4E5C0B22}"/>
              </a:ext>
            </a:extLst>
          </p:cNvPr>
          <p:cNvSpPr/>
          <p:nvPr/>
        </p:nvSpPr>
        <p:spPr>
          <a:xfrm>
            <a:off x="6100920" y="3307587"/>
            <a:ext cx="651347" cy="654202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1" name="Emendas impositivas 2020">
            <a:extLst>
              <a:ext uri="{FF2B5EF4-FFF2-40B4-BE49-F238E27FC236}">
                <a16:creationId xmlns:a16="http://schemas.microsoft.com/office/drawing/2014/main" id="{DE4C24A8-7FB2-4893-B9AF-A027FC9BB4B4}"/>
              </a:ext>
            </a:extLst>
          </p:cNvPr>
          <p:cNvSpPr txBox="1">
            <a:spLocks/>
          </p:cNvSpPr>
          <p:nvPr/>
        </p:nvSpPr>
        <p:spPr>
          <a:xfrm>
            <a:off x="2109378" y="7339116"/>
            <a:ext cx="3735655" cy="1224364"/>
          </a:xfrm>
          <a:prstGeom prst="rect">
            <a:avLst/>
          </a:prstGeom>
          <a:noFill/>
        </p:spPr>
        <p:txBody>
          <a:bodyPr vert="horz" lIns="91440" tIns="45720" rIns="91440" bIns="45720" rtlCol="0" anchor="t">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r">
              <a:lnSpc>
                <a:spcPct val="100000"/>
              </a:lnSpc>
              <a:buFont typeface="Arial" panose="020B0604020202020204" pitchFamily="34" charset="0"/>
              <a:buNone/>
            </a:pPr>
            <a:r>
              <a:rPr lang="pt-BR" sz="4800" spc="600">
                <a:solidFill>
                  <a:schemeClr val="tx2"/>
                </a:solidFill>
                <a:latin typeface="Segoe UI"/>
                <a:cs typeface="Segoe UI"/>
              </a:rPr>
              <a:t>AGO/2022</a:t>
            </a:r>
          </a:p>
        </p:txBody>
      </p:sp>
      <p:sp>
        <p:nvSpPr>
          <p:cNvPr id="12" name="CaixaDeTexto 11">
            <a:extLst>
              <a:ext uri="{FF2B5EF4-FFF2-40B4-BE49-F238E27FC236}">
                <a16:creationId xmlns:a16="http://schemas.microsoft.com/office/drawing/2014/main" id="{F40E22DA-0524-4A58-83AD-BC311CD0344B}"/>
              </a:ext>
            </a:extLst>
          </p:cNvPr>
          <p:cNvSpPr txBox="1"/>
          <p:nvPr/>
        </p:nvSpPr>
        <p:spPr>
          <a:xfrm>
            <a:off x="8935700" y="8491678"/>
            <a:ext cx="8201789" cy="954107"/>
          </a:xfrm>
          <a:prstGeom prst="rect">
            <a:avLst/>
          </a:prstGeom>
          <a:noFill/>
        </p:spPr>
        <p:txBody>
          <a:bodyPr wrap="square" lIns="91440" tIns="45720" rIns="91440" bIns="45720" anchor="t">
            <a:spAutoFit/>
          </a:bodyPr>
          <a:lstStyle/>
          <a:p>
            <a:r>
              <a:rPr lang="pt-BR" sz="2800" spc="300">
                <a:latin typeface="Segoe UI Semibold"/>
                <a:cs typeface="Segoe UI Semibold"/>
                <a:hlinkClick r:id="rId3"/>
              </a:rPr>
              <a:t>atendimento@sigconsaida.mg.gov.br</a:t>
            </a:r>
            <a:endParaRPr lang="pt-BR" sz="2800" spc="300">
              <a:latin typeface="Segoe UI Semibold"/>
              <a:cs typeface="Segoe UI Semibold"/>
            </a:endParaRPr>
          </a:p>
          <a:p>
            <a:r>
              <a:rPr lang="pt-BR" sz="2800" spc="300">
                <a:latin typeface="Segoe UI Semibold"/>
                <a:cs typeface="Segoe UI Semibold"/>
                <a:hlinkClick r:id="rId4"/>
              </a:rPr>
              <a:t>Contato@emendas.mg.gov.br</a:t>
            </a:r>
            <a:r>
              <a:rPr lang="pt-BR" sz="2800" spc="300">
                <a:latin typeface="Segoe UI Semibold"/>
                <a:cs typeface="Segoe UI Semibold"/>
              </a:rPr>
              <a:t> </a:t>
            </a:r>
          </a:p>
        </p:txBody>
      </p:sp>
      <p:pic>
        <p:nvPicPr>
          <p:cNvPr id="5" name="Imagem 4">
            <a:extLst>
              <a:ext uri="{FF2B5EF4-FFF2-40B4-BE49-F238E27FC236}">
                <a16:creationId xmlns:a16="http://schemas.microsoft.com/office/drawing/2014/main" id="{ABAAC9DD-4670-4DB3-A9DA-3B16C4848B0A}"/>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foregroundMark x1="79221" y1="25676" x2="79221" y2="25676"/>
                        <a14:backgroundMark x1="30736" y1="81532" x2="30736" y2="81532"/>
                        <a14:backgroundMark x1="29870" y1="50000" x2="29870" y2="50000"/>
                        <a14:backgroundMark x1="50649" y1="31982" x2="50649" y2="31982"/>
                      </a14:backgroundRemoval>
                    </a14:imgEffect>
                  </a14:imgLayer>
                </a14:imgProps>
              </a:ext>
            </a:extLst>
          </a:blip>
          <a:stretch>
            <a:fillRect/>
          </a:stretch>
        </p:blipFill>
        <p:spPr>
          <a:xfrm>
            <a:off x="7995050" y="8357532"/>
            <a:ext cx="876461" cy="842313"/>
          </a:xfrm>
          <a:prstGeom prst="rect">
            <a:avLst/>
          </a:prstGeom>
        </p:spPr>
      </p:pic>
      <p:sp>
        <p:nvSpPr>
          <p:cNvPr id="18" name="Emendas impositivas 2020">
            <a:extLst>
              <a:ext uri="{FF2B5EF4-FFF2-40B4-BE49-F238E27FC236}">
                <a16:creationId xmlns:a16="http://schemas.microsoft.com/office/drawing/2014/main" id="{901E50CA-DB61-455C-AE8D-B272287CC248}"/>
              </a:ext>
            </a:extLst>
          </p:cNvPr>
          <p:cNvSpPr txBox="1">
            <a:spLocks/>
          </p:cNvSpPr>
          <p:nvPr/>
        </p:nvSpPr>
        <p:spPr>
          <a:xfrm>
            <a:off x="1014174" y="5380193"/>
            <a:ext cx="4778392" cy="2144558"/>
          </a:xfrm>
          <a:prstGeom prst="rect">
            <a:avLst/>
          </a:prstGeom>
          <a:noFill/>
        </p:spPr>
        <p:txBody>
          <a:bodyPr vert="horz" lIns="91440" tIns="45720" rIns="91440" bIns="45720" rtlCol="0">
            <a:normAutofit/>
          </a:bodyPr>
          <a:lst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r">
              <a:lnSpc>
                <a:spcPct val="100000"/>
              </a:lnSpc>
              <a:buFont typeface="Arial" panose="020B0604020202020204" pitchFamily="34" charset="0"/>
              <a:buNone/>
            </a:pPr>
            <a:r>
              <a:rPr lang="pt-BR" sz="6000" b="1">
                <a:solidFill>
                  <a:schemeClr val="tx2"/>
                </a:solidFill>
                <a:latin typeface="Segoe UI Semibold" panose="020B0702040204020203" pitchFamily="34" charset="0"/>
                <a:cs typeface="Segoe UI Semibold" panose="020B0702040204020203" pitchFamily="34" charset="0"/>
              </a:rPr>
              <a:t>Emendas Impositivas</a:t>
            </a:r>
            <a:endParaRPr lang="pt-BR" sz="4800">
              <a:solidFill>
                <a:schemeClr val="tx2"/>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029541179"/>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Tema do Office">
  <a:themeElements>
    <a:clrScheme name="SEGOV">
      <a:dk1>
        <a:sysClr val="windowText" lastClr="000000"/>
      </a:dk1>
      <a:lt1>
        <a:sysClr val="window" lastClr="FFFFFF"/>
      </a:lt1>
      <a:dk2>
        <a:srgbClr val="AE0F0A"/>
      </a:dk2>
      <a:lt2>
        <a:srgbClr val="E3E3E3"/>
      </a:lt2>
      <a:accent1>
        <a:srgbClr val="6D1607"/>
      </a:accent1>
      <a:accent2>
        <a:srgbClr val="F68D7B"/>
      </a:accent2>
      <a:accent3>
        <a:srgbClr val="FFE5D2"/>
      </a:accent3>
      <a:accent4>
        <a:srgbClr val="E4ADB5"/>
      </a:accent4>
      <a:accent5>
        <a:srgbClr val="F3A83B"/>
      </a:accent5>
      <a:accent6>
        <a:srgbClr val="E30613"/>
      </a:accent6>
      <a:hlink>
        <a:srgbClr val="E30613"/>
      </a:hlink>
      <a:folHlink>
        <a:srgbClr val="F3A83B"/>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lide atualizado.pptx" id="{DD926F50-FAD3-40A4-A5CC-F7BBA7609897}" vid="{78389D82-4ECE-4B59-872F-6A62D066D1C1}"/>
    </a:ext>
  </a:ext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50000"/>
              </a:srgbClr>
            </a:outerShdw>
          </a:effectLst>
        </a:effectStyle>
        <a:effectStyle>
          <a:effectLst>
            <a:outerShdw blurRad="63500" dist="12700" rotWithShape="0">
              <a:srgbClr val="000000">
                <a:alpha val="50000"/>
              </a:srgbClr>
            </a:outerShdw>
          </a:effectLst>
        </a:effectStyle>
        <a:effectStyle>
          <a:effectLst>
            <a:outerShdw blurRad="508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50800" dist="25400" dir="5400000" rotWithShape="0">
            <a:srgbClr val="000000">
              <a:alpha val="50000"/>
            </a:srgbClr>
          </a:outerShdw>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E08FBF3D5C00D74CABE8ABF8ACF43641" ma:contentTypeVersion="7" ma:contentTypeDescription="Crie um novo documento." ma:contentTypeScope="" ma:versionID="695fb35b41fa310cfa50d10e0ceede50">
  <xsd:schema xmlns:xsd="http://www.w3.org/2001/XMLSchema" xmlns:xs="http://www.w3.org/2001/XMLSchema" xmlns:p="http://schemas.microsoft.com/office/2006/metadata/properties" xmlns:ns2="bcfebb13-2d4a-4832-a251-cb25e3761d67" targetNamespace="http://schemas.microsoft.com/office/2006/metadata/properties" ma:root="true" ma:fieldsID="beae4e48b1a0bf61ba1819bdaee8804b" ns2:_="">
    <xsd:import namespace="bcfebb13-2d4a-4832-a251-cb25e3761d6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febb13-2d4a-4832-a251-cb25e3761d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ú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BAA2E86-B9EC-4377-94A6-6A7473100279}">
  <ds:schemaRefs>
    <ds:schemaRef ds:uri="bcfebb13-2d4a-4832-a251-cb25e3761d6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F714CE9-436A-4915-BBB0-5703614F92F8}">
  <ds:schemaRefs>
    <ds:schemaRef ds:uri="bcfebb13-2d4a-4832-a251-cb25e3761d6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94F5919-B637-49EB-AB37-AB1656B8668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Slide atualizado e editável (só clicar que abre um arquivo novo)</Template>
  <Application>Microsoft Office PowerPoint</Application>
  <PresentationFormat>Personalizar</PresentationFormat>
  <Slides>23</Slides>
  <Notes>19</Notes>
  <HiddenSlides>0</HiddenSlides>
  <ScaleCrop>false</ScaleCrop>
  <HeadingPairs>
    <vt:vector size="4" baseType="variant">
      <vt:variant>
        <vt:lpstr>Tema</vt:lpstr>
      </vt:variant>
      <vt:variant>
        <vt:i4>1</vt:i4>
      </vt:variant>
      <vt:variant>
        <vt:lpstr>Títulos de slides</vt:lpstr>
      </vt:variant>
      <vt:variant>
        <vt:i4>23</vt:i4>
      </vt:variant>
    </vt:vector>
  </HeadingPairs>
  <TitlesOfParts>
    <vt:vector size="24" baseType="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Gabi Leão</dc:creator>
  <cp:revision>2</cp:revision>
  <dcterms:created xsi:type="dcterms:W3CDTF">2022-02-01T14:22:39Z</dcterms:created>
  <dcterms:modified xsi:type="dcterms:W3CDTF">2022-08-18T15:03:38Z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0x010100E08FBF3D5C00D74CABE8ABF8ACF43641</vt:lpwstr>
  </property>
</Properties>
</file>