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369" r:id="rId3"/>
    <p:sldId id="370" r:id="rId4"/>
    <p:sldId id="377" r:id="rId5"/>
    <p:sldId id="378" r:id="rId6"/>
    <p:sldId id="371" r:id="rId7"/>
    <p:sldId id="372" r:id="rId8"/>
    <p:sldId id="375" r:id="rId9"/>
    <p:sldId id="373" r:id="rId10"/>
    <p:sldId id="374" r:id="rId11"/>
    <p:sldId id="376" r:id="rId12"/>
    <p:sldId id="367" r:id="rId13"/>
  </p:sldIdLst>
  <p:sldSz cx="5854700" cy="3290888"/>
  <p:notesSz cx="6858000" cy="9144000"/>
  <p:embeddedFontLst>
    <p:embeddedFont>
      <p:font typeface="Oswald" panose="00000500000000000000" pitchFamily="2" charset="0"/>
      <p:regular r:id="rId15"/>
      <p:bold r:id="rId16"/>
    </p:embeddedFont>
    <p:embeddedFont>
      <p:font typeface="Segoe UI" panose="020B0502040204020203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7">
          <p15:clr>
            <a:srgbClr val="000000"/>
          </p15:clr>
        </p15:guide>
        <p15:guide id="2" pos="1844">
          <p15:clr>
            <a:srgbClr val="000000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5" roundtripDataSignature="AMtx7miGGQON9K4IjMyQK5kLTBA/Xu/Gb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3C9A6F-AA8E-41B3-0DFB-54A558829D17}" v="20" dt="2026-05-12T20:47:32.886"/>
    <p1510:client id="{5DA04F3E-21B3-5C5C-46FC-0EC35B8FCCC5}" v="2" dt="2026-05-12T20:53:28.892"/>
    <p1510:client id="{A1A53D2F-9F2A-B621-0BB9-CC8B94BE81C3}" v="853" dt="2026-05-13T10:56:30.078"/>
    <p1510:client id="{FA1F9B52-329B-0308-6229-925C1632C492}" v="118" dt="2026-05-12T15:11:00.300"/>
  </p1510:revLst>
</p1510:revInfo>
</file>

<file path=ppt/tableStyles.xml><?xml version="1.0" encoding="utf-8"?>
<a:tblStyleLst xmlns:a="http://schemas.openxmlformats.org/drawingml/2006/main" def="{F2F3EBDF-0B1E-4010-99E7-2A52A6D94CB2}">
  <a:tblStyle styleId="{F2F3EBDF-0B1E-4010-99E7-2A52A6D94CB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C0BD20D-D99D-475B-B063-B2886CB6E6F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037"/>
        <p:guide pos="1844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125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12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128" Type="http://schemas.openxmlformats.org/officeDocument/2006/relationships/theme" Target="theme/theme1.xml"/><Relationship Id="rId131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2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13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126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na Batista Dos Santos Lima" userId="S::marinabatista@santacasabh.org.br::6c8d1310-41ff-4ffa-a8ec-f1aed6ce2344" providerId="AD" clId="Web-{FA1F9B52-329B-0308-6229-925C1632C492}"/>
    <pc:docChg chg="modSld">
      <pc:chgData name="Marina Batista Dos Santos Lima" userId="S::marinabatista@santacasabh.org.br::6c8d1310-41ff-4ffa-a8ec-f1aed6ce2344" providerId="AD" clId="Web-{FA1F9B52-329B-0308-6229-925C1632C492}" dt="2026-05-12T15:10:57.925" v="65" actId="20577"/>
      <pc:docMkLst>
        <pc:docMk/>
      </pc:docMkLst>
      <pc:sldChg chg="modSp">
        <pc:chgData name="Marina Batista Dos Santos Lima" userId="S::marinabatista@santacasabh.org.br::6c8d1310-41ff-4ffa-a8ec-f1aed6ce2344" providerId="AD" clId="Web-{FA1F9B52-329B-0308-6229-925C1632C492}" dt="2026-05-12T15:10:57.925" v="65" actId="20577"/>
        <pc:sldMkLst>
          <pc:docMk/>
          <pc:sldMk cId="0" sldId="256"/>
        </pc:sldMkLst>
        <pc:spChg chg="mod">
          <ac:chgData name="Marina Batista Dos Santos Lima" userId="S::marinabatista@santacasabh.org.br::6c8d1310-41ff-4ffa-a8ec-f1aed6ce2344" providerId="AD" clId="Web-{FA1F9B52-329B-0308-6229-925C1632C492}" dt="2026-05-12T15:10:57.925" v="65" actId="20577"/>
          <ac:spMkLst>
            <pc:docMk/>
            <pc:sldMk cId="0" sldId="256"/>
            <ac:spMk id="89" creationId="{00000000-0000-0000-0000-000000000000}"/>
          </ac:spMkLst>
        </pc:spChg>
      </pc:sldChg>
    </pc:docChg>
  </pc:docChgLst>
  <pc:docChgLst>
    <pc:chgData name="Michelle Almeida Amaral Carneiro" userId="S::michelleamaral@santacasabh.org.br::a7d09c75-fb01-464b-a262-59db6e1f81a3" providerId="AD" clId="Web-{A1A53D2F-9F2A-B621-0BB9-CC8B94BE81C3}"/>
    <pc:docChg chg="addSld delSld modSld sldOrd">
      <pc:chgData name="Michelle Almeida Amaral Carneiro" userId="S::michelleamaral@santacasabh.org.br::a7d09c75-fb01-464b-a262-59db6e1f81a3" providerId="AD" clId="Web-{A1A53D2F-9F2A-B621-0BB9-CC8B94BE81C3}" dt="2026-05-13T10:56:30.078" v="701" actId="1076"/>
      <pc:docMkLst>
        <pc:docMk/>
      </pc:docMkLst>
      <pc:sldChg chg="delSp modSp">
        <pc:chgData name="Michelle Almeida Amaral Carneiro" userId="S::michelleamaral@santacasabh.org.br::a7d09c75-fb01-464b-a262-59db6e1f81a3" providerId="AD" clId="Web-{A1A53D2F-9F2A-B621-0BB9-CC8B94BE81C3}" dt="2026-05-13T10:50:27.424" v="694" actId="20577"/>
        <pc:sldMkLst>
          <pc:docMk/>
          <pc:sldMk cId="0" sldId="256"/>
        </pc:sldMkLst>
        <pc:spChg chg="mod">
          <ac:chgData name="Michelle Almeida Amaral Carneiro" userId="S::michelleamaral@santacasabh.org.br::a7d09c75-fb01-464b-a262-59db6e1f81a3" providerId="AD" clId="Web-{A1A53D2F-9F2A-B621-0BB9-CC8B94BE81C3}" dt="2026-05-13T10:50:27.424" v="694" actId="20577"/>
          <ac:spMkLst>
            <pc:docMk/>
            <pc:sldMk cId="0" sldId="256"/>
            <ac:spMk id="89" creationId="{00000000-0000-0000-0000-000000000000}"/>
          </ac:spMkLst>
        </pc:spChg>
        <pc:spChg chg="del">
          <ac:chgData name="Michelle Almeida Amaral Carneiro" userId="S::michelleamaral@santacasabh.org.br::a7d09c75-fb01-464b-a262-59db6e1f81a3" providerId="AD" clId="Web-{A1A53D2F-9F2A-B621-0BB9-CC8B94BE81C3}" dt="2026-05-12T14:00:07.318" v="330"/>
          <ac:spMkLst>
            <pc:docMk/>
            <pc:sldMk cId="0" sldId="256"/>
            <ac:spMk id="91" creationId="{00000000-0000-0000-0000-000000000000}"/>
          </ac:spMkLst>
        </pc:spChg>
        <pc:spChg chg="del">
          <ac:chgData name="Michelle Almeida Amaral Carneiro" userId="S::michelleamaral@santacasabh.org.br::a7d09c75-fb01-464b-a262-59db6e1f81a3" providerId="AD" clId="Web-{A1A53D2F-9F2A-B621-0BB9-CC8B94BE81C3}" dt="2026-05-12T14:00:17.396" v="331"/>
          <ac:spMkLst>
            <pc:docMk/>
            <pc:sldMk cId="0" sldId="256"/>
            <ac:spMk id="92" creationId="{00000000-0000-0000-0000-000000000000}"/>
          </ac:spMkLst>
        </pc:spChg>
        <pc:picChg chg="del">
          <ac:chgData name="Michelle Almeida Amaral Carneiro" userId="S::michelleamaral@santacasabh.org.br::a7d09c75-fb01-464b-a262-59db6e1f81a3" providerId="AD" clId="Web-{A1A53D2F-9F2A-B621-0BB9-CC8B94BE81C3}" dt="2026-05-12T13:59:51.442" v="329"/>
          <ac:picMkLst>
            <pc:docMk/>
            <pc:sldMk cId="0" sldId="256"/>
            <ac:picMk id="90" creationId="{00000000-0000-0000-0000-000000000000}"/>
          </ac:picMkLst>
        </pc:picChg>
      </pc:sldChg>
      <pc:sldChg chg="addSp delSp modSp add del">
        <pc:chgData name="Michelle Almeida Amaral Carneiro" userId="S::michelleamaral@santacasabh.org.br::a7d09c75-fb01-464b-a262-59db6e1f81a3" providerId="AD" clId="Web-{A1A53D2F-9F2A-B621-0BB9-CC8B94BE81C3}" dt="2026-05-12T18:12:56.081" v="554"/>
        <pc:sldMkLst>
          <pc:docMk/>
          <pc:sldMk cId="0" sldId="257"/>
        </pc:sldMkLst>
        <pc:spChg chg="add del mod">
          <ac:chgData name="Michelle Almeida Amaral Carneiro" userId="S::michelleamaral@santacasabh.org.br::a7d09c75-fb01-464b-a262-59db6e1f81a3" providerId="AD" clId="Web-{A1A53D2F-9F2A-B621-0BB9-CC8B94BE81C3}" dt="2026-05-12T16:38:50.431" v="501"/>
          <ac:spMkLst>
            <pc:docMk/>
            <pc:sldMk cId="0" sldId="257"/>
            <ac:spMk id="2" creationId="{08E7E748-4FF7-E47D-0368-5B40B66BB81C}"/>
          </ac:spMkLst>
        </pc:spChg>
        <pc:spChg chg="del mod">
          <ac:chgData name="Michelle Almeida Amaral Carneiro" userId="S::michelleamaral@santacasabh.org.br::a7d09c75-fb01-464b-a262-59db6e1f81a3" providerId="AD" clId="Web-{A1A53D2F-9F2A-B621-0BB9-CC8B94BE81C3}" dt="2026-05-12T14:01:56.038" v="335"/>
          <ac:spMkLst>
            <pc:docMk/>
            <pc:sldMk cId="0" sldId="257"/>
            <ac:spMk id="106" creationId="{00000000-0000-0000-0000-000000000000}"/>
          </ac:spMkLst>
        </pc:spChg>
        <pc:picChg chg="add mod">
          <ac:chgData name="Michelle Almeida Amaral Carneiro" userId="S::michelleamaral@santacasabh.org.br::a7d09c75-fb01-464b-a262-59db6e1f81a3" providerId="AD" clId="Web-{A1A53D2F-9F2A-B621-0BB9-CC8B94BE81C3}" dt="2026-05-12T17:57:17.236" v="515" actId="1076"/>
          <ac:picMkLst>
            <pc:docMk/>
            <pc:sldMk cId="0" sldId="257"/>
            <ac:picMk id="2" creationId="{371EA055-CE8B-B63B-480D-4B276E0D14B7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16:40:02.197" v="510"/>
          <ac:picMkLst>
            <pc:docMk/>
            <pc:sldMk cId="0" sldId="257"/>
            <ac:picMk id="3" creationId="{6DC2AA7E-F503-F12C-9FAA-4F5A19D3FD95}"/>
          </ac:picMkLst>
        </pc:picChg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55" v="328"/>
        <pc:sldMkLst>
          <pc:docMk/>
          <pc:sldMk cId="0" sldId="25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55" v="327"/>
        <pc:sldMkLst>
          <pc:docMk/>
          <pc:sldMk cId="0" sldId="25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55" v="326"/>
        <pc:sldMkLst>
          <pc:docMk/>
          <pc:sldMk cId="0" sldId="26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55" v="325"/>
        <pc:sldMkLst>
          <pc:docMk/>
          <pc:sldMk cId="0" sldId="26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39" v="324"/>
        <pc:sldMkLst>
          <pc:docMk/>
          <pc:sldMk cId="0" sldId="26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39" v="323"/>
        <pc:sldMkLst>
          <pc:docMk/>
          <pc:sldMk cId="0" sldId="26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39" v="322"/>
        <pc:sldMkLst>
          <pc:docMk/>
          <pc:sldMk cId="0" sldId="26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39" v="321"/>
        <pc:sldMkLst>
          <pc:docMk/>
          <pc:sldMk cId="0" sldId="26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39" v="320"/>
        <pc:sldMkLst>
          <pc:docMk/>
          <pc:sldMk cId="0" sldId="26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39" v="319"/>
        <pc:sldMkLst>
          <pc:docMk/>
          <pc:sldMk cId="0" sldId="26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24" v="318"/>
        <pc:sldMkLst>
          <pc:docMk/>
          <pc:sldMk cId="0" sldId="26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24" v="317"/>
        <pc:sldMkLst>
          <pc:docMk/>
          <pc:sldMk cId="0" sldId="26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24" v="316"/>
        <pc:sldMkLst>
          <pc:docMk/>
          <pc:sldMk cId="0" sldId="27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24" v="315"/>
        <pc:sldMkLst>
          <pc:docMk/>
          <pc:sldMk cId="0" sldId="27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24" v="314"/>
        <pc:sldMkLst>
          <pc:docMk/>
          <pc:sldMk cId="0" sldId="27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24" v="313"/>
        <pc:sldMkLst>
          <pc:docMk/>
          <pc:sldMk cId="0" sldId="27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12"/>
        <pc:sldMkLst>
          <pc:docMk/>
          <pc:sldMk cId="0" sldId="27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11"/>
        <pc:sldMkLst>
          <pc:docMk/>
          <pc:sldMk cId="0" sldId="27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10"/>
        <pc:sldMkLst>
          <pc:docMk/>
          <pc:sldMk cId="0" sldId="27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09"/>
        <pc:sldMkLst>
          <pc:docMk/>
          <pc:sldMk cId="0" sldId="27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08"/>
        <pc:sldMkLst>
          <pc:docMk/>
          <pc:sldMk cId="0" sldId="27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07"/>
        <pc:sldMkLst>
          <pc:docMk/>
          <pc:sldMk cId="0" sldId="27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208" v="306"/>
        <pc:sldMkLst>
          <pc:docMk/>
          <pc:sldMk cId="0" sldId="28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92" v="305"/>
        <pc:sldMkLst>
          <pc:docMk/>
          <pc:sldMk cId="0" sldId="28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92" v="304"/>
        <pc:sldMkLst>
          <pc:docMk/>
          <pc:sldMk cId="0" sldId="28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92" v="303"/>
        <pc:sldMkLst>
          <pc:docMk/>
          <pc:sldMk cId="0" sldId="28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92" v="302"/>
        <pc:sldMkLst>
          <pc:docMk/>
          <pc:sldMk cId="0" sldId="28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92" v="301"/>
        <pc:sldMkLst>
          <pc:docMk/>
          <pc:sldMk cId="0" sldId="28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77" v="300"/>
        <pc:sldMkLst>
          <pc:docMk/>
          <pc:sldMk cId="0" sldId="28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77" v="299"/>
        <pc:sldMkLst>
          <pc:docMk/>
          <pc:sldMk cId="0" sldId="28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77" v="298"/>
        <pc:sldMkLst>
          <pc:docMk/>
          <pc:sldMk cId="0" sldId="28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77" v="297"/>
        <pc:sldMkLst>
          <pc:docMk/>
          <pc:sldMk cId="0" sldId="28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77" v="296"/>
        <pc:sldMkLst>
          <pc:docMk/>
          <pc:sldMk cId="0" sldId="29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95"/>
        <pc:sldMkLst>
          <pc:docMk/>
          <pc:sldMk cId="0" sldId="29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94"/>
        <pc:sldMkLst>
          <pc:docMk/>
          <pc:sldMk cId="0" sldId="29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93"/>
        <pc:sldMkLst>
          <pc:docMk/>
          <pc:sldMk cId="0" sldId="29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92"/>
        <pc:sldMkLst>
          <pc:docMk/>
          <pc:sldMk cId="0" sldId="29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91"/>
        <pc:sldMkLst>
          <pc:docMk/>
          <pc:sldMk cId="0" sldId="29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90"/>
        <pc:sldMkLst>
          <pc:docMk/>
          <pc:sldMk cId="0" sldId="29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61" v="289"/>
        <pc:sldMkLst>
          <pc:docMk/>
          <pc:sldMk cId="0" sldId="29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45" v="288"/>
        <pc:sldMkLst>
          <pc:docMk/>
          <pc:sldMk cId="0" sldId="29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45" v="287"/>
        <pc:sldMkLst>
          <pc:docMk/>
          <pc:sldMk cId="0" sldId="29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45" v="286"/>
        <pc:sldMkLst>
          <pc:docMk/>
          <pc:sldMk cId="0" sldId="30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45" v="285"/>
        <pc:sldMkLst>
          <pc:docMk/>
          <pc:sldMk cId="0" sldId="30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45" v="284"/>
        <pc:sldMkLst>
          <pc:docMk/>
          <pc:sldMk cId="0" sldId="30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45" v="283"/>
        <pc:sldMkLst>
          <pc:docMk/>
          <pc:sldMk cId="0" sldId="30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30" v="282"/>
        <pc:sldMkLst>
          <pc:docMk/>
          <pc:sldMk cId="0" sldId="30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30" v="281"/>
        <pc:sldMkLst>
          <pc:docMk/>
          <pc:sldMk cId="0" sldId="30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30" v="280"/>
        <pc:sldMkLst>
          <pc:docMk/>
          <pc:sldMk cId="0" sldId="30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30" v="279"/>
        <pc:sldMkLst>
          <pc:docMk/>
          <pc:sldMk cId="0" sldId="30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30" v="278"/>
        <pc:sldMkLst>
          <pc:docMk/>
          <pc:sldMk cId="0" sldId="30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30" v="277"/>
        <pc:sldMkLst>
          <pc:docMk/>
          <pc:sldMk cId="0" sldId="30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14" v="276"/>
        <pc:sldMkLst>
          <pc:docMk/>
          <pc:sldMk cId="0" sldId="31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14" v="275"/>
        <pc:sldMkLst>
          <pc:docMk/>
          <pc:sldMk cId="0" sldId="31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14" v="274"/>
        <pc:sldMkLst>
          <pc:docMk/>
          <pc:sldMk cId="0" sldId="31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14" v="273"/>
        <pc:sldMkLst>
          <pc:docMk/>
          <pc:sldMk cId="0" sldId="31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14" v="272"/>
        <pc:sldMkLst>
          <pc:docMk/>
          <pc:sldMk cId="0" sldId="31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114" v="271"/>
        <pc:sldMkLst>
          <pc:docMk/>
          <pc:sldMk cId="0" sldId="31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70"/>
        <pc:sldMkLst>
          <pc:docMk/>
          <pc:sldMk cId="0" sldId="31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69"/>
        <pc:sldMkLst>
          <pc:docMk/>
          <pc:sldMk cId="0" sldId="31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68"/>
        <pc:sldMkLst>
          <pc:docMk/>
          <pc:sldMk cId="0" sldId="31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67"/>
        <pc:sldMkLst>
          <pc:docMk/>
          <pc:sldMk cId="0" sldId="31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66"/>
        <pc:sldMkLst>
          <pc:docMk/>
          <pc:sldMk cId="0" sldId="32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65"/>
        <pc:sldMkLst>
          <pc:docMk/>
          <pc:sldMk cId="0" sldId="32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99" v="264"/>
        <pc:sldMkLst>
          <pc:docMk/>
          <pc:sldMk cId="0" sldId="32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83" v="263"/>
        <pc:sldMkLst>
          <pc:docMk/>
          <pc:sldMk cId="0" sldId="32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83" v="262"/>
        <pc:sldMkLst>
          <pc:docMk/>
          <pc:sldMk cId="0" sldId="32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83" v="261"/>
        <pc:sldMkLst>
          <pc:docMk/>
          <pc:sldMk cId="0" sldId="32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83" v="260"/>
        <pc:sldMkLst>
          <pc:docMk/>
          <pc:sldMk cId="0" sldId="32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83" v="259"/>
        <pc:sldMkLst>
          <pc:docMk/>
          <pc:sldMk cId="0" sldId="32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83" v="258"/>
        <pc:sldMkLst>
          <pc:docMk/>
          <pc:sldMk cId="0" sldId="32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67" v="257"/>
        <pc:sldMkLst>
          <pc:docMk/>
          <pc:sldMk cId="0" sldId="32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67" v="256"/>
        <pc:sldMkLst>
          <pc:docMk/>
          <pc:sldMk cId="0" sldId="33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67" v="255"/>
        <pc:sldMkLst>
          <pc:docMk/>
          <pc:sldMk cId="0" sldId="33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67" v="254"/>
        <pc:sldMkLst>
          <pc:docMk/>
          <pc:sldMk cId="0" sldId="33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67" v="253"/>
        <pc:sldMkLst>
          <pc:docMk/>
          <pc:sldMk cId="0" sldId="33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67" v="252"/>
        <pc:sldMkLst>
          <pc:docMk/>
          <pc:sldMk cId="0" sldId="33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51"/>
        <pc:sldMkLst>
          <pc:docMk/>
          <pc:sldMk cId="0" sldId="33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50"/>
        <pc:sldMkLst>
          <pc:docMk/>
          <pc:sldMk cId="0" sldId="33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49"/>
        <pc:sldMkLst>
          <pc:docMk/>
          <pc:sldMk cId="0" sldId="33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48"/>
        <pc:sldMkLst>
          <pc:docMk/>
          <pc:sldMk cId="0" sldId="33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47"/>
        <pc:sldMkLst>
          <pc:docMk/>
          <pc:sldMk cId="0" sldId="33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46"/>
        <pc:sldMkLst>
          <pc:docMk/>
          <pc:sldMk cId="0" sldId="34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52" v="245"/>
        <pc:sldMkLst>
          <pc:docMk/>
          <pc:sldMk cId="0" sldId="34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36" v="244"/>
        <pc:sldMkLst>
          <pc:docMk/>
          <pc:sldMk cId="0" sldId="34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36" v="243"/>
        <pc:sldMkLst>
          <pc:docMk/>
          <pc:sldMk cId="0" sldId="34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36" v="242"/>
        <pc:sldMkLst>
          <pc:docMk/>
          <pc:sldMk cId="0" sldId="34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36" v="241"/>
        <pc:sldMkLst>
          <pc:docMk/>
          <pc:sldMk cId="0" sldId="34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36" v="240"/>
        <pc:sldMkLst>
          <pc:docMk/>
          <pc:sldMk cId="0" sldId="34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36" v="239"/>
        <pc:sldMkLst>
          <pc:docMk/>
          <pc:sldMk cId="0" sldId="34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20" v="238"/>
        <pc:sldMkLst>
          <pc:docMk/>
          <pc:sldMk cId="0" sldId="34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20" v="237"/>
        <pc:sldMkLst>
          <pc:docMk/>
          <pc:sldMk cId="0" sldId="34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20" v="236"/>
        <pc:sldMkLst>
          <pc:docMk/>
          <pc:sldMk cId="0" sldId="35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20" v="235"/>
        <pc:sldMkLst>
          <pc:docMk/>
          <pc:sldMk cId="0" sldId="35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20" v="234"/>
        <pc:sldMkLst>
          <pc:docMk/>
          <pc:sldMk cId="0" sldId="35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20" v="233"/>
        <pc:sldMkLst>
          <pc:docMk/>
          <pc:sldMk cId="0" sldId="35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05" v="232"/>
        <pc:sldMkLst>
          <pc:docMk/>
          <pc:sldMk cId="0" sldId="35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05" v="231"/>
        <pc:sldMkLst>
          <pc:docMk/>
          <pc:sldMk cId="0" sldId="35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05" v="230"/>
        <pc:sldMkLst>
          <pc:docMk/>
          <pc:sldMk cId="0" sldId="356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05" v="229"/>
        <pc:sldMkLst>
          <pc:docMk/>
          <pc:sldMk cId="0" sldId="357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1.005" v="228"/>
        <pc:sldMkLst>
          <pc:docMk/>
          <pc:sldMk cId="0" sldId="358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89" v="227"/>
        <pc:sldMkLst>
          <pc:docMk/>
          <pc:sldMk cId="0" sldId="359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89" v="226"/>
        <pc:sldMkLst>
          <pc:docMk/>
          <pc:sldMk cId="0" sldId="360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89" v="225"/>
        <pc:sldMkLst>
          <pc:docMk/>
          <pc:sldMk cId="0" sldId="361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89" v="224"/>
        <pc:sldMkLst>
          <pc:docMk/>
          <pc:sldMk cId="0" sldId="362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89" v="223"/>
        <pc:sldMkLst>
          <pc:docMk/>
          <pc:sldMk cId="0" sldId="363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89" v="222"/>
        <pc:sldMkLst>
          <pc:docMk/>
          <pc:sldMk cId="0" sldId="364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73" v="221"/>
        <pc:sldMkLst>
          <pc:docMk/>
          <pc:sldMk cId="0" sldId="365"/>
        </pc:sldMkLst>
      </pc:sldChg>
      <pc:sldChg chg="add del">
        <pc:chgData name="Michelle Almeida Amaral Carneiro" userId="S::michelleamaral@santacasabh.org.br::a7d09c75-fb01-464b-a262-59db6e1f81a3" providerId="AD" clId="Web-{A1A53D2F-9F2A-B621-0BB9-CC8B94BE81C3}" dt="2026-05-12T13:59:50.973" v="220"/>
        <pc:sldMkLst>
          <pc:docMk/>
          <pc:sldMk cId="0" sldId="366"/>
        </pc:sldMkLst>
      </pc:sldChg>
      <pc:sldChg chg="addSp delSp modSp add del ord replId">
        <pc:chgData name="Michelle Almeida Amaral Carneiro" userId="S::michelleamaral@santacasabh.org.br::a7d09c75-fb01-464b-a262-59db6e1f81a3" providerId="AD" clId="Web-{A1A53D2F-9F2A-B621-0BB9-CC8B94BE81C3}" dt="2026-05-12T18:39:28.522" v="611"/>
        <pc:sldMkLst>
          <pc:docMk/>
          <pc:sldMk cId="2624442769" sldId="368"/>
        </pc:sldMkLst>
        <pc:picChg chg="add mod modCrop">
          <ac:chgData name="Michelle Almeida Amaral Carneiro" userId="S::michelleamaral@santacasabh.org.br::a7d09c75-fb01-464b-a262-59db6e1f81a3" providerId="AD" clId="Web-{A1A53D2F-9F2A-B621-0BB9-CC8B94BE81C3}" dt="2026-05-12T17:58:20.361" v="520"/>
          <ac:picMkLst>
            <pc:docMk/>
            <pc:sldMk cId="2624442769" sldId="368"/>
            <ac:picMk id="2" creationId="{46F67E01-1D8D-2E64-9A57-940CD4C1DD2B}"/>
          </ac:picMkLst>
        </pc:picChg>
        <pc:picChg chg="add del mod modCrop">
          <ac:chgData name="Michelle Almeida Amaral Carneiro" userId="S::michelleamaral@santacasabh.org.br::a7d09c75-fb01-464b-a262-59db6e1f81a3" providerId="AD" clId="Web-{A1A53D2F-9F2A-B621-0BB9-CC8B94BE81C3}" dt="2026-05-12T16:38:51.838" v="502"/>
          <ac:picMkLst>
            <pc:docMk/>
            <pc:sldMk cId="2624442769" sldId="368"/>
            <ac:picMk id="2" creationId="{CC33F349-D32C-88C1-8AE0-B848277E1540}"/>
          </ac:picMkLst>
        </pc:picChg>
      </pc:sldChg>
      <pc:sldChg chg="addSp delSp modSp add ord replId">
        <pc:chgData name="Michelle Almeida Amaral Carneiro" userId="S::michelleamaral@santacasabh.org.br::a7d09c75-fb01-464b-a262-59db6e1f81a3" providerId="AD" clId="Web-{A1A53D2F-9F2A-B621-0BB9-CC8B94BE81C3}" dt="2026-05-13T10:50:35.018" v="695" actId="1076"/>
        <pc:sldMkLst>
          <pc:docMk/>
          <pc:sldMk cId="948939202" sldId="369"/>
        </pc:sldMkLst>
        <pc:spChg chg="add del mod">
          <ac:chgData name="Michelle Almeida Amaral Carneiro" userId="S::michelleamaral@santacasabh.org.br::a7d09c75-fb01-464b-a262-59db6e1f81a3" providerId="AD" clId="Web-{A1A53D2F-9F2A-B621-0BB9-CC8B94BE81C3}" dt="2026-05-12T16:38:55.322" v="503"/>
          <ac:spMkLst>
            <pc:docMk/>
            <pc:sldMk cId="948939202" sldId="369"/>
            <ac:spMk id="2" creationId="{F1004A5C-0ED7-89C9-013F-1F5CA15AB64B}"/>
          </ac:spMkLst>
        </pc:spChg>
        <pc:picChg chg="add del mod">
          <ac:chgData name="Michelle Almeida Amaral Carneiro" userId="S::michelleamaral@santacasabh.org.br::a7d09c75-fb01-464b-a262-59db6e1f81a3" providerId="AD" clId="Web-{A1A53D2F-9F2A-B621-0BB9-CC8B94BE81C3}" dt="2026-05-12T18:00:33.346" v="531"/>
          <ac:picMkLst>
            <pc:docMk/>
            <pc:sldMk cId="948939202" sldId="369"/>
            <ac:picMk id="2" creationId="{A7698930-D631-86C5-9FED-2223F02E7588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20:43:59.439" v="658"/>
          <ac:picMkLst>
            <pc:docMk/>
            <pc:sldMk cId="948939202" sldId="369"/>
            <ac:picMk id="2" creationId="{B3A74188-8DA3-0912-2E97-96C05368F55C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18:00:31.158" v="530"/>
          <ac:picMkLst>
            <pc:docMk/>
            <pc:sldMk cId="948939202" sldId="369"/>
            <ac:picMk id="3" creationId="{0F57EB69-00C3-EBBC-087F-42D7FD9E02FC}"/>
          </ac:picMkLst>
        </pc:picChg>
        <pc:picChg chg="add mod modCrop">
          <ac:chgData name="Michelle Almeida Amaral Carneiro" userId="S::michelleamaral@santacasabh.org.br::a7d09c75-fb01-464b-a262-59db6e1f81a3" providerId="AD" clId="Web-{A1A53D2F-9F2A-B621-0BB9-CC8B94BE81C3}" dt="2026-05-12T20:46:53.782" v="690" actId="1076"/>
          <ac:picMkLst>
            <pc:docMk/>
            <pc:sldMk cId="948939202" sldId="369"/>
            <ac:picMk id="3" creationId="{B75686ED-4FD5-7E1B-A2B7-45FAB396CBEF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20:26:37.834" v="650"/>
          <ac:picMkLst>
            <pc:docMk/>
            <pc:sldMk cId="948939202" sldId="369"/>
            <ac:picMk id="4" creationId="{279CD865-F2A7-AF4C-8FC4-C5C7ADC0375B}"/>
          </ac:picMkLst>
        </pc:picChg>
        <pc:picChg chg="add mod modCrop">
          <ac:chgData name="Michelle Almeida Amaral Carneiro" userId="S::michelleamaral@santacasabh.org.br::a7d09c75-fb01-464b-a262-59db6e1f81a3" providerId="AD" clId="Web-{A1A53D2F-9F2A-B621-0BB9-CC8B94BE81C3}" dt="2026-05-12T20:45:54.407" v="679" actId="1076"/>
          <ac:picMkLst>
            <pc:docMk/>
            <pc:sldMk cId="948939202" sldId="369"/>
            <ac:picMk id="5" creationId="{23E3533A-9CC6-F6F8-EF13-6B540E94D797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3T10:50:35.018" v="695" actId="1076"/>
          <ac:picMkLst>
            <pc:docMk/>
            <pc:sldMk cId="948939202" sldId="369"/>
            <ac:picMk id="7" creationId="{49AF7E57-FB6B-2D6A-DBA9-6CC3C2DC74EB}"/>
          </ac:picMkLst>
        </pc:picChg>
        <pc:picChg chg="add del mod modCrop">
          <ac:chgData name="Michelle Almeida Amaral Carneiro" userId="S::michelleamaral@santacasabh.org.br::a7d09c75-fb01-464b-a262-59db6e1f81a3" providerId="AD" clId="Web-{A1A53D2F-9F2A-B621-0BB9-CC8B94BE81C3}" dt="2026-05-12T20:47:51.907" v="691"/>
          <ac:picMkLst>
            <pc:docMk/>
            <pc:sldMk cId="948939202" sldId="369"/>
            <ac:picMk id="8" creationId="{FC23B02D-8DFA-9A1E-2344-ACF3DCBEB126}"/>
          </ac:picMkLst>
        </pc:picChg>
      </pc:sldChg>
      <pc:sldChg chg="addSp delSp modSp add ord replId">
        <pc:chgData name="Michelle Almeida Amaral Carneiro" userId="S::michelleamaral@santacasabh.org.br::a7d09c75-fb01-464b-a262-59db6e1f81a3" providerId="AD" clId="Web-{A1A53D2F-9F2A-B621-0BB9-CC8B94BE81C3}" dt="2026-05-12T18:56:06.586" v="625" actId="1076"/>
        <pc:sldMkLst>
          <pc:docMk/>
          <pc:sldMk cId="1258080090" sldId="370"/>
        </pc:sldMkLst>
        <pc:spChg chg="add del mod">
          <ac:chgData name="Michelle Almeida Amaral Carneiro" userId="S::michelleamaral@santacasabh.org.br::a7d09c75-fb01-464b-a262-59db6e1f81a3" providerId="AD" clId="Web-{A1A53D2F-9F2A-B621-0BB9-CC8B94BE81C3}" dt="2026-05-12T16:39:02.431" v="504"/>
          <ac:spMkLst>
            <pc:docMk/>
            <pc:sldMk cId="1258080090" sldId="370"/>
            <ac:spMk id="2" creationId="{28E2DFA3-3556-4E32-126B-BFFA35847CBB}"/>
          </ac:spMkLst>
        </pc:spChg>
        <pc:picChg chg="add del mod">
          <ac:chgData name="Michelle Almeida Amaral Carneiro" userId="S::michelleamaral@santacasabh.org.br::a7d09c75-fb01-464b-a262-59db6e1f81a3" providerId="AD" clId="Web-{A1A53D2F-9F2A-B621-0BB9-CC8B94BE81C3}" dt="2026-05-12T18:55:52.492" v="622"/>
          <ac:picMkLst>
            <pc:docMk/>
            <pc:sldMk cId="1258080090" sldId="370"/>
            <ac:picMk id="2" creationId="{CE902B76-F1B7-6408-9ABD-603676A6E3F0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2T18:56:06.586" v="625" actId="1076"/>
          <ac:picMkLst>
            <pc:docMk/>
            <pc:sldMk cId="1258080090" sldId="370"/>
            <ac:picMk id="3" creationId="{2C1BF4A3-58C8-004F-E5A2-3583D3617FFA}"/>
          </ac:picMkLst>
        </pc:picChg>
      </pc:sldChg>
      <pc:sldChg chg="addSp modSp add del ord replId">
        <pc:chgData name="Michelle Almeida Amaral Carneiro" userId="S::michelleamaral@santacasabh.org.br::a7d09c75-fb01-464b-a262-59db6e1f81a3" providerId="AD" clId="Web-{A1A53D2F-9F2A-B621-0BB9-CC8B94BE81C3}" dt="2026-05-12T16:39:07.681" v="507"/>
        <pc:sldMkLst>
          <pc:docMk/>
          <pc:sldMk cId="327822262" sldId="371"/>
        </pc:sldMkLst>
        <pc:spChg chg="add mod">
          <ac:chgData name="Michelle Almeida Amaral Carneiro" userId="S::michelleamaral@santacasabh.org.br::a7d09c75-fb01-464b-a262-59db6e1f81a3" providerId="AD" clId="Web-{A1A53D2F-9F2A-B621-0BB9-CC8B94BE81C3}" dt="2026-05-12T14:55:01.695" v="467" actId="14100"/>
          <ac:spMkLst>
            <pc:docMk/>
            <pc:sldMk cId="327822262" sldId="371"/>
            <ac:spMk id="2" creationId="{706F1A12-D756-6816-7666-9BF831C8D0AB}"/>
          </ac:spMkLst>
        </pc:spChg>
      </pc:sldChg>
      <pc:sldChg chg="addSp delSp modSp new del mod ord setBg">
        <pc:chgData name="Michelle Almeida Amaral Carneiro" userId="S::michelleamaral@santacasabh.org.br::a7d09c75-fb01-464b-a262-59db6e1f81a3" providerId="AD" clId="Web-{A1A53D2F-9F2A-B621-0BB9-CC8B94BE81C3}" dt="2026-05-12T18:02:37.159" v="546"/>
        <pc:sldMkLst>
          <pc:docMk/>
          <pc:sldMk cId="1124291151" sldId="371"/>
        </pc:sldMkLst>
        <pc:spChg chg="del mod">
          <ac:chgData name="Michelle Almeida Amaral Carneiro" userId="S::michelleamaral@santacasabh.org.br::a7d09c75-fb01-464b-a262-59db6e1f81a3" providerId="AD" clId="Web-{A1A53D2F-9F2A-B621-0BB9-CC8B94BE81C3}" dt="2026-05-12T18:00:57.455" v="537"/>
          <ac:spMkLst>
            <pc:docMk/>
            <pc:sldMk cId="1124291151" sldId="371"/>
            <ac:spMk id="2" creationId="{CD088ECA-DE55-6C2B-A143-644FF6802AB1}"/>
          </ac:spMkLst>
        </pc:spChg>
        <pc:spChg chg="del mod ord">
          <ac:chgData name="Michelle Almeida Amaral Carneiro" userId="S::michelleamaral@santacasabh.org.br::a7d09c75-fb01-464b-a262-59db6e1f81a3" providerId="AD" clId="Web-{A1A53D2F-9F2A-B621-0BB9-CC8B94BE81C3}" dt="2026-05-12T18:00:54.908" v="536"/>
          <ac:spMkLst>
            <pc:docMk/>
            <pc:sldMk cId="1124291151" sldId="371"/>
            <ac:spMk id="3" creationId="{F2DDE484-5F9B-E1F4-0B51-1161889B7F47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40"/>
          <ac:spMkLst>
            <pc:docMk/>
            <pc:sldMk cId="1124291151" sldId="371"/>
            <ac:spMk id="11" creationId="{1022CA72-2A63-428F-B586-37BA5AB6D265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40"/>
          <ac:spMkLst>
            <pc:docMk/>
            <pc:sldMk cId="1124291151" sldId="371"/>
            <ac:spMk id="13" creationId="{95C8260E-968F-44E8-A823-ABB431311926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40"/>
          <ac:spMkLst>
            <pc:docMk/>
            <pc:sldMk cId="1124291151" sldId="371"/>
            <ac:spMk id="15" creationId="{2C1BBA94-3F40-40AA-8BB9-E69E25E537C1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40"/>
          <ac:spMkLst>
            <pc:docMk/>
            <pc:sldMk cId="1124291151" sldId="371"/>
            <ac:spMk id="17" creationId="{FE43805F-24A6-46A4-B19B-54F28347355C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39"/>
          <ac:spMkLst>
            <pc:docMk/>
            <pc:sldMk cId="1124291151" sldId="371"/>
            <ac:spMk id="22" creationId="{5F9CFCE6-877F-4858-B8BD-2C52CA8AFBC4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39"/>
          <ac:spMkLst>
            <pc:docMk/>
            <pc:sldMk cId="1124291151" sldId="371"/>
            <ac:spMk id="24" creationId="{8213F8A0-12AE-4514-8372-0DD766EC28EE}"/>
          </ac:spMkLst>
        </pc:spChg>
        <pc:spChg chg="add del">
          <ac:chgData name="Michelle Almeida Amaral Carneiro" userId="S::michelleamaral@santacasabh.org.br::a7d09c75-fb01-464b-a262-59db6e1f81a3" providerId="AD" clId="Web-{A1A53D2F-9F2A-B621-0BB9-CC8B94BE81C3}" dt="2026-05-12T18:01:04.283" v="539"/>
          <ac:spMkLst>
            <pc:docMk/>
            <pc:sldMk cId="1124291151" sldId="371"/>
            <ac:spMk id="26" creationId="{9EFF17D4-9A8C-4CE5-B096-D8CCD4400437}"/>
          </ac:spMkLst>
        </pc:spChg>
        <pc:picChg chg="add mod">
          <ac:chgData name="Michelle Almeida Amaral Carneiro" userId="S::michelleamaral@santacasabh.org.br::a7d09c75-fb01-464b-a262-59db6e1f81a3" providerId="AD" clId="Web-{A1A53D2F-9F2A-B621-0BB9-CC8B94BE81C3}" dt="2026-05-12T18:01:11.252" v="542" actId="1076"/>
          <ac:picMkLst>
            <pc:docMk/>
            <pc:sldMk cId="1124291151" sldId="371"/>
            <ac:picMk id="5" creationId="{88D8E435-0376-D7DD-49A0-4A161B9C9E2B}"/>
          </ac:picMkLst>
        </pc:picChg>
        <pc:picChg chg="add mod modCrop">
          <ac:chgData name="Michelle Almeida Amaral Carneiro" userId="S::michelleamaral@santacasabh.org.br::a7d09c75-fb01-464b-a262-59db6e1f81a3" providerId="AD" clId="Web-{A1A53D2F-9F2A-B621-0BB9-CC8B94BE81C3}" dt="2026-05-12T18:01:13.721" v="543" actId="1076"/>
          <ac:picMkLst>
            <pc:docMk/>
            <pc:sldMk cId="1124291151" sldId="371"/>
            <ac:picMk id="6" creationId="{AB4D4631-9DDE-8D83-0121-079BACFBD8C2}"/>
          </ac:picMkLst>
        </pc:picChg>
      </pc:sldChg>
      <pc:sldChg chg="addSp delSp modSp add replId">
        <pc:chgData name="Michelle Almeida Amaral Carneiro" userId="S::michelleamaral@santacasabh.org.br::a7d09c75-fb01-464b-a262-59db6e1f81a3" providerId="AD" clId="Web-{A1A53D2F-9F2A-B621-0BB9-CC8B94BE81C3}" dt="2026-05-12T18:18:04.941" v="561" actId="1076"/>
        <pc:sldMkLst>
          <pc:docMk/>
          <pc:sldMk cId="3842117797" sldId="371"/>
        </pc:sldMkLst>
        <pc:picChg chg="del">
          <ac:chgData name="Michelle Almeida Amaral Carneiro" userId="S::michelleamaral@santacasabh.org.br::a7d09c75-fb01-464b-a262-59db6e1f81a3" providerId="AD" clId="Web-{A1A53D2F-9F2A-B621-0BB9-CC8B94BE81C3}" dt="2026-05-12T18:17:53.051" v="558"/>
          <ac:picMkLst>
            <pc:docMk/>
            <pc:sldMk cId="3842117797" sldId="371"/>
            <ac:picMk id="2" creationId="{3C2F6541-4505-B70C-7166-35EAD6C9F17A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2T18:18:04.941" v="561" actId="1076"/>
          <ac:picMkLst>
            <pc:docMk/>
            <pc:sldMk cId="3842117797" sldId="371"/>
            <ac:picMk id="3" creationId="{2A6F9D77-8FBF-EBDD-048E-18E74FB4C1DC}"/>
          </ac:picMkLst>
        </pc:picChg>
      </pc:sldChg>
      <pc:sldChg chg="addSp delSp modSp add replId">
        <pc:chgData name="Michelle Almeida Amaral Carneiro" userId="S::michelleamaral@santacasabh.org.br::a7d09c75-fb01-464b-a262-59db6e1f81a3" providerId="AD" clId="Web-{A1A53D2F-9F2A-B621-0BB9-CC8B94BE81C3}" dt="2026-05-12T19:18:26.666" v="642" actId="1076"/>
        <pc:sldMkLst>
          <pc:docMk/>
          <pc:sldMk cId="348048612" sldId="372"/>
        </pc:sldMkLst>
        <pc:picChg chg="add del mod">
          <ac:chgData name="Michelle Almeida Amaral Carneiro" userId="S::michelleamaral@santacasabh.org.br::a7d09c75-fb01-464b-a262-59db6e1f81a3" providerId="AD" clId="Web-{A1A53D2F-9F2A-B621-0BB9-CC8B94BE81C3}" dt="2026-05-12T18:43:35.397" v="613"/>
          <ac:picMkLst>
            <pc:docMk/>
            <pc:sldMk cId="348048612" sldId="372"/>
            <ac:picMk id="2" creationId="{0032A615-BEE4-E723-1D6D-804C0ED1BA06}"/>
          </ac:picMkLst>
        </pc:picChg>
        <pc:picChg chg="del">
          <ac:chgData name="Michelle Almeida Amaral Carneiro" userId="S::michelleamaral@santacasabh.org.br::a7d09c75-fb01-464b-a262-59db6e1f81a3" providerId="AD" clId="Web-{A1A53D2F-9F2A-B621-0BB9-CC8B94BE81C3}" dt="2026-05-12T18:18:26.270" v="563"/>
          <ac:picMkLst>
            <pc:docMk/>
            <pc:sldMk cId="348048612" sldId="372"/>
            <ac:picMk id="3" creationId="{8B58E94D-0332-0776-F135-6EDAB690BC69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18:45:48.038" v="617"/>
          <ac:picMkLst>
            <pc:docMk/>
            <pc:sldMk cId="348048612" sldId="372"/>
            <ac:picMk id="4" creationId="{C3B5C434-58E0-2A3A-B000-F69E0EBB52C7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19:18:16.338" v="639"/>
          <ac:picMkLst>
            <pc:docMk/>
            <pc:sldMk cId="348048612" sldId="372"/>
            <ac:picMk id="5" creationId="{DCBFF636-F4CC-0795-89C0-4D59752335EC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2T19:18:26.666" v="642" actId="1076"/>
          <ac:picMkLst>
            <pc:docMk/>
            <pc:sldMk cId="348048612" sldId="372"/>
            <ac:picMk id="6" creationId="{30DBF6E2-5424-000D-E921-23D522F8AE0E}"/>
          </ac:picMkLst>
        </pc:picChg>
      </pc:sldChg>
      <pc:sldChg chg="add del replId">
        <pc:chgData name="Michelle Almeida Amaral Carneiro" userId="S::michelleamaral@santacasabh.org.br::a7d09c75-fb01-464b-a262-59db6e1f81a3" providerId="AD" clId="Web-{A1A53D2F-9F2A-B621-0BB9-CC8B94BE81C3}" dt="2026-05-12T15:09:21.562" v="497"/>
        <pc:sldMkLst>
          <pc:docMk/>
          <pc:sldMk cId="1518031602" sldId="372"/>
        </pc:sldMkLst>
      </pc:sldChg>
      <pc:sldChg chg="addSp modSp add del replId">
        <pc:chgData name="Michelle Almeida Amaral Carneiro" userId="S::michelleamaral@santacasabh.org.br::a7d09c75-fb01-464b-a262-59db6e1f81a3" providerId="AD" clId="Web-{A1A53D2F-9F2A-B621-0BB9-CC8B94BE81C3}" dt="2026-05-12T16:39:07.681" v="505"/>
        <pc:sldMkLst>
          <pc:docMk/>
          <pc:sldMk cId="662506414" sldId="373"/>
        </pc:sldMkLst>
        <pc:spChg chg="add mod">
          <ac:chgData name="Michelle Almeida Amaral Carneiro" userId="S::michelleamaral@santacasabh.org.br::a7d09c75-fb01-464b-a262-59db6e1f81a3" providerId="AD" clId="Web-{A1A53D2F-9F2A-B621-0BB9-CC8B94BE81C3}" dt="2026-05-12T15:09:08.203" v="496" actId="14100"/>
          <ac:spMkLst>
            <pc:docMk/>
            <pc:sldMk cId="662506414" sldId="373"/>
            <ac:spMk id="2" creationId="{04E754DF-176C-DF87-F93B-5A39C7A208D8}"/>
          </ac:spMkLst>
        </pc:spChg>
      </pc:sldChg>
      <pc:sldChg chg="addSp delSp modSp add ord replId">
        <pc:chgData name="Michelle Almeida Amaral Carneiro" userId="S::michelleamaral@santacasabh.org.br::a7d09c75-fb01-464b-a262-59db6e1f81a3" providerId="AD" clId="Web-{A1A53D2F-9F2A-B621-0BB9-CC8B94BE81C3}" dt="2026-05-12T18:32:24.693" v="576"/>
        <pc:sldMkLst>
          <pc:docMk/>
          <pc:sldMk cId="1871747828" sldId="373"/>
        </pc:sldMkLst>
        <pc:picChg chg="del">
          <ac:chgData name="Michelle Almeida Amaral Carneiro" userId="S::michelleamaral@santacasabh.org.br::a7d09c75-fb01-464b-a262-59db6e1f81a3" providerId="AD" clId="Web-{A1A53D2F-9F2A-B621-0BB9-CC8B94BE81C3}" dt="2026-05-12T18:20:04.301" v="567"/>
          <ac:picMkLst>
            <pc:docMk/>
            <pc:sldMk cId="1871747828" sldId="373"/>
            <ac:picMk id="2" creationId="{54374C3A-F2D9-DF22-0E23-A21CFA94061C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2T18:21:09.832" v="570" actId="1076"/>
          <ac:picMkLst>
            <pc:docMk/>
            <pc:sldMk cId="1871747828" sldId="373"/>
            <ac:picMk id="3" creationId="{9D7CC7BD-139B-6550-73D7-C343ADE433DA}"/>
          </ac:picMkLst>
        </pc:picChg>
      </pc:sldChg>
      <pc:sldChg chg="addSp modSp add del replId">
        <pc:chgData name="Michelle Almeida Amaral Carneiro" userId="S::michelleamaral@santacasabh.org.br::a7d09c75-fb01-464b-a262-59db6e1f81a3" providerId="AD" clId="Web-{A1A53D2F-9F2A-B621-0BB9-CC8B94BE81C3}" dt="2026-05-12T16:39:07.681" v="506"/>
        <pc:sldMkLst>
          <pc:docMk/>
          <pc:sldMk cId="3242717925" sldId="374"/>
        </pc:sldMkLst>
        <pc:spChg chg="add mod">
          <ac:chgData name="Michelle Almeida Amaral Carneiro" userId="S::michelleamaral@santacasabh.org.br::a7d09c75-fb01-464b-a262-59db6e1f81a3" providerId="AD" clId="Web-{A1A53D2F-9F2A-B621-0BB9-CC8B94BE81C3}" dt="2026-05-12T14:59:45.224" v="481" actId="14100"/>
          <ac:spMkLst>
            <pc:docMk/>
            <pc:sldMk cId="3242717925" sldId="374"/>
            <ac:spMk id="2" creationId="{A2D1538B-AAE8-96FE-A167-39323D4A3A68}"/>
          </ac:spMkLst>
        </pc:spChg>
      </pc:sldChg>
      <pc:sldChg chg="addSp delSp modSp add replId">
        <pc:chgData name="Michelle Almeida Amaral Carneiro" userId="S::michelleamaral@santacasabh.org.br::a7d09c75-fb01-464b-a262-59db6e1f81a3" providerId="AD" clId="Web-{A1A53D2F-9F2A-B621-0BB9-CC8B94BE81C3}" dt="2026-05-12T18:32:16.146" v="575" actId="1076"/>
        <pc:sldMkLst>
          <pc:docMk/>
          <pc:sldMk cId="3280653767" sldId="374"/>
        </pc:sldMkLst>
        <pc:picChg chg="del">
          <ac:chgData name="Michelle Almeida Amaral Carneiro" userId="S::michelleamaral@santacasabh.org.br::a7d09c75-fb01-464b-a262-59db6e1f81a3" providerId="AD" clId="Web-{A1A53D2F-9F2A-B621-0BB9-CC8B94BE81C3}" dt="2026-05-12T18:24:31.270" v="572"/>
          <ac:picMkLst>
            <pc:docMk/>
            <pc:sldMk cId="3280653767" sldId="374"/>
            <ac:picMk id="2" creationId="{E0BC0C57-E4D6-E3A4-D0B5-A651CCE28A9D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2T18:32:16.146" v="575" actId="1076"/>
          <ac:picMkLst>
            <pc:docMk/>
            <pc:sldMk cId="3280653767" sldId="374"/>
            <ac:picMk id="3" creationId="{2B936469-7E95-7031-4D61-FD29EAB94A1A}"/>
          </ac:picMkLst>
        </pc:picChg>
      </pc:sldChg>
      <pc:sldChg chg="addSp delSp modSp add replId">
        <pc:chgData name="Michelle Almeida Amaral Carneiro" userId="S::michelleamaral@santacasabh.org.br::a7d09c75-fb01-464b-a262-59db6e1f81a3" providerId="AD" clId="Web-{A1A53D2F-9F2A-B621-0BB9-CC8B94BE81C3}" dt="2026-05-12T19:09:39.728" v="633" actId="1076"/>
        <pc:sldMkLst>
          <pc:docMk/>
          <pc:sldMk cId="644776792" sldId="375"/>
        </pc:sldMkLst>
        <pc:picChg chg="del">
          <ac:chgData name="Michelle Almeida Amaral Carneiro" userId="S::michelleamaral@santacasabh.org.br::a7d09c75-fb01-464b-a262-59db6e1f81a3" providerId="AD" clId="Web-{A1A53D2F-9F2A-B621-0BB9-CC8B94BE81C3}" dt="2026-05-12T18:57:58.570" v="626"/>
          <ac:picMkLst>
            <pc:docMk/>
            <pc:sldMk cId="644776792" sldId="375"/>
            <ac:picMk id="2" creationId="{FE3C3782-D63E-5E47-4F76-E08EB31444B2}"/>
          </ac:picMkLst>
        </pc:picChg>
        <pc:picChg chg="add del mod">
          <ac:chgData name="Michelle Almeida Amaral Carneiro" userId="S::michelleamaral@santacasabh.org.br::a7d09c75-fb01-464b-a262-59db6e1f81a3" providerId="AD" clId="Web-{A1A53D2F-9F2A-B621-0BB9-CC8B94BE81C3}" dt="2026-05-12T19:09:07.712" v="630"/>
          <ac:picMkLst>
            <pc:docMk/>
            <pc:sldMk cId="644776792" sldId="375"/>
            <ac:picMk id="3" creationId="{BD3697A8-7B55-9550-6B08-8F581C6E5D8C}"/>
          </ac:picMkLst>
        </pc:picChg>
        <pc:picChg chg="add mod">
          <ac:chgData name="Michelle Almeida Amaral Carneiro" userId="S::michelleamaral@santacasabh.org.br::a7d09c75-fb01-464b-a262-59db6e1f81a3" providerId="AD" clId="Web-{A1A53D2F-9F2A-B621-0BB9-CC8B94BE81C3}" dt="2026-05-12T19:09:39.728" v="633" actId="1076"/>
          <ac:picMkLst>
            <pc:docMk/>
            <pc:sldMk cId="644776792" sldId="375"/>
            <ac:picMk id="4" creationId="{6D2F89A9-3C18-89D6-8689-13EC88418672}"/>
          </ac:picMkLst>
        </pc:picChg>
      </pc:sldChg>
      <pc:sldChg chg="addSp modSp add del replId">
        <pc:chgData name="Michelle Almeida Amaral Carneiro" userId="S::michelleamaral@santacasabh.org.br::a7d09c75-fb01-464b-a262-59db6e1f81a3" providerId="AD" clId="Web-{A1A53D2F-9F2A-B621-0BB9-CC8B94BE81C3}" dt="2026-05-12T14:58:49.381" v="475"/>
        <pc:sldMkLst>
          <pc:docMk/>
          <pc:sldMk cId="3932172764" sldId="375"/>
        </pc:sldMkLst>
        <pc:picChg chg="add mod">
          <ac:chgData name="Michelle Almeida Amaral Carneiro" userId="S::michelleamaral@santacasabh.org.br::a7d09c75-fb01-464b-a262-59db6e1f81a3" providerId="AD" clId="Web-{A1A53D2F-9F2A-B621-0BB9-CC8B94BE81C3}" dt="2026-05-12T14:41:06.188" v="384"/>
          <ac:picMkLst>
            <pc:docMk/>
            <pc:sldMk cId="3932172764" sldId="375"/>
            <ac:picMk id="2" creationId="{723BE60A-6FCC-A506-97D7-74D09F8E7201}"/>
          </ac:picMkLst>
        </pc:picChg>
      </pc:sldChg>
      <pc:sldChg chg="addSp delSp modSp add replId">
        <pc:chgData name="Michelle Almeida Amaral Carneiro" userId="S::michelleamaral@santacasabh.org.br::a7d09c75-fb01-464b-a262-59db6e1f81a3" providerId="AD" clId="Web-{A1A53D2F-9F2A-B621-0BB9-CC8B94BE81C3}" dt="2026-05-12T19:11:12.275" v="638" actId="1076"/>
        <pc:sldMkLst>
          <pc:docMk/>
          <pc:sldMk cId="2829352595" sldId="376"/>
        </pc:sldMkLst>
        <pc:picChg chg="add mod">
          <ac:chgData name="Michelle Almeida Amaral Carneiro" userId="S::michelleamaral@santacasabh.org.br::a7d09c75-fb01-464b-a262-59db6e1f81a3" providerId="AD" clId="Web-{A1A53D2F-9F2A-B621-0BB9-CC8B94BE81C3}" dt="2026-05-12T19:11:12.275" v="638" actId="1076"/>
          <ac:picMkLst>
            <pc:docMk/>
            <pc:sldMk cId="2829352595" sldId="376"/>
            <ac:picMk id="2" creationId="{B5F7801B-9A4C-B222-1F74-7984C73F3125}"/>
          </ac:picMkLst>
        </pc:picChg>
        <pc:picChg chg="del">
          <ac:chgData name="Michelle Almeida Amaral Carneiro" userId="S::michelleamaral@santacasabh.org.br::a7d09c75-fb01-464b-a262-59db6e1f81a3" providerId="AD" clId="Web-{A1A53D2F-9F2A-B621-0BB9-CC8B94BE81C3}" dt="2026-05-12T19:10:25.009" v="635"/>
          <ac:picMkLst>
            <pc:docMk/>
            <pc:sldMk cId="2829352595" sldId="376"/>
            <ac:picMk id="3" creationId="{7C62F97D-BB96-2B82-DB62-5F93AD4386EF}"/>
          </ac:picMkLst>
        </pc:picChg>
      </pc:sldChg>
      <pc:sldChg chg="modSp add replId">
        <pc:chgData name="Michelle Almeida Amaral Carneiro" userId="S::michelleamaral@santacasabh.org.br::a7d09c75-fb01-464b-a262-59db6e1f81a3" providerId="AD" clId="Web-{A1A53D2F-9F2A-B621-0BB9-CC8B94BE81C3}" dt="2026-05-13T10:52:10.533" v="696" actId="1076"/>
        <pc:sldMkLst>
          <pc:docMk/>
          <pc:sldMk cId="1189639280" sldId="377"/>
        </pc:sldMkLst>
        <pc:picChg chg="mod">
          <ac:chgData name="Michelle Almeida Amaral Carneiro" userId="S::michelleamaral@santacasabh.org.br::a7d09c75-fb01-464b-a262-59db6e1f81a3" providerId="AD" clId="Web-{A1A53D2F-9F2A-B621-0BB9-CC8B94BE81C3}" dt="2026-05-13T10:52:10.533" v="696" actId="1076"/>
          <ac:picMkLst>
            <pc:docMk/>
            <pc:sldMk cId="1189639280" sldId="377"/>
            <ac:picMk id="4" creationId="{71E53E73-A6FB-64C3-6351-25D02457E6E9}"/>
          </ac:picMkLst>
        </pc:picChg>
      </pc:sldChg>
      <pc:sldChg chg="modSp add del replId">
        <pc:chgData name="Michelle Almeida Amaral Carneiro" userId="S::michelleamaral@santacasabh.org.br::a7d09c75-fb01-464b-a262-59db6e1f81a3" providerId="AD" clId="Web-{A1A53D2F-9F2A-B621-0BB9-CC8B94BE81C3}" dt="2026-05-12T20:45:43.876" v="678"/>
        <pc:sldMkLst>
          <pc:docMk/>
          <pc:sldMk cId="2117329599" sldId="378"/>
        </pc:sldMkLst>
        <pc:picChg chg="mod">
          <ac:chgData name="Michelle Almeida Amaral Carneiro" userId="S::michelleamaral@santacasabh.org.br::a7d09c75-fb01-464b-a262-59db6e1f81a3" providerId="AD" clId="Web-{A1A53D2F-9F2A-B621-0BB9-CC8B94BE81C3}" dt="2026-05-12T20:45:11.454" v="670" actId="14100"/>
          <ac:picMkLst>
            <pc:docMk/>
            <pc:sldMk cId="2117329599" sldId="378"/>
            <ac:picMk id="2" creationId="{9C684456-D5F0-B17B-51B0-695732A84FC8}"/>
          </ac:picMkLst>
        </pc:picChg>
      </pc:sldChg>
      <pc:sldChg chg="addSp delSp modSp add replId">
        <pc:chgData name="Michelle Almeida Amaral Carneiro" userId="S::michelleamaral@santacasabh.org.br::a7d09c75-fb01-464b-a262-59db6e1f81a3" providerId="AD" clId="Web-{A1A53D2F-9F2A-B621-0BB9-CC8B94BE81C3}" dt="2026-05-13T10:56:30.078" v="701" actId="1076"/>
        <pc:sldMkLst>
          <pc:docMk/>
          <pc:sldMk cId="2532964267" sldId="378"/>
        </pc:sldMkLst>
        <pc:picChg chg="add mod">
          <ac:chgData name="Michelle Almeida Amaral Carneiro" userId="S::michelleamaral@santacasabh.org.br::a7d09c75-fb01-464b-a262-59db6e1f81a3" providerId="AD" clId="Web-{A1A53D2F-9F2A-B621-0BB9-CC8B94BE81C3}" dt="2026-05-13T10:56:30.078" v="701" actId="1076"/>
          <ac:picMkLst>
            <pc:docMk/>
            <pc:sldMk cId="2532964267" sldId="378"/>
            <ac:picMk id="2" creationId="{53124A91-AD8A-8713-4788-6101B58C10CD}"/>
          </ac:picMkLst>
        </pc:picChg>
        <pc:picChg chg="del">
          <ac:chgData name="Michelle Almeida Amaral Carneiro" userId="S::michelleamaral@santacasabh.org.br::a7d09c75-fb01-464b-a262-59db6e1f81a3" providerId="AD" clId="Web-{A1A53D2F-9F2A-B621-0BB9-CC8B94BE81C3}" dt="2026-05-13T10:52:20.314" v="698"/>
          <ac:picMkLst>
            <pc:docMk/>
            <pc:sldMk cId="2532964267" sldId="378"/>
            <ac:picMk id="4" creationId="{DEC84CFB-7FB9-CBF7-66FF-EABB439F936F}"/>
          </ac:picMkLst>
        </pc:picChg>
      </pc:sldChg>
    </pc:docChg>
  </pc:docChgLst>
  <pc:docChgLst>
    <pc:chgData name="Samia Buitrago De Sales Nery" userId="S::samianery@santacasabh.org.br::3ce9c867-17d9-4cf3-a97f-bb883ecc2f5d" providerId="AD" clId="Web-{5DA04F3E-21B3-5C5C-46FC-0EC35B8FCCC5}"/>
    <pc:docChg chg="modSld">
      <pc:chgData name="Samia Buitrago De Sales Nery" userId="S::samianery@santacasabh.org.br::3ce9c867-17d9-4cf3-a97f-bb883ecc2f5d" providerId="AD" clId="Web-{5DA04F3E-21B3-5C5C-46FC-0EC35B8FCCC5}" dt="2026-05-12T20:53:28.892" v="1"/>
      <pc:docMkLst>
        <pc:docMk/>
      </pc:docMkLst>
      <pc:sldChg chg="addSp delSp">
        <pc:chgData name="Samia Buitrago De Sales Nery" userId="S::samianery@santacasabh.org.br::3ce9c867-17d9-4cf3-a97f-bb883ecc2f5d" providerId="AD" clId="Web-{5DA04F3E-21B3-5C5C-46FC-0EC35B8FCCC5}" dt="2026-05-12T20:53:28.892" v="1"/>
        <pc:sldMkLst>
          <pc:docMk/>
          <pc:sldMk cId="0" sldId="367"/>
        </pc:sldMkLst>
        <pc:spChg chg="add">
          <ac:chgData name="Samia Buitrago De Sales Nery" userId="S::samianery@santacasabh.org.br::3ce9c867-17d9-4cf3-a97f-bb883ecc2f5d" providerId="AD" clId="Web-{5DA04F3E-21B3-5C5C-46FC-0EC35B8FCCC5}" dt="2026-05-12T20:53:28.892" v="1"/>
          <ac:spMkLst>
            <pc:docMk/>
            <pc:sldMk cId="0" sldId="367"/>
            <ac:spMk id="2" creationId="{2FACF5D2-D0F3-18B2-AD9E-19F947B3666B}"/>
          </ac:spMkLst>
        </pc:spChg>
        <pc:spChg chg="del">
          <ac:chgData name="Samia Buitrago De Sales Nery" userId="S::samianery@santacasabh.org.br::3ce9c867-17d9-4cf3-a97f-bb883ecc2f5d" providerId="AD" clId="Web-{5DA04F3E-21B3-5C5C-46FC-0EC35B8FCCC5}" dt="2026-05-12T20:53:23.204" v="0"/>
          <ac:spMkLst>
            <pc:docMk/>
            <pc:sldMk cId="0" sldId="367"/>
            <ac:spMk id="1724" creationId="{00000000-0000-0000-0000-000000000000}"/>
          </ac:spMkLst>
        </pc:spChg>
      </pc:sldChg>
    </pc:docChg>
  </pc:docChgLst>
  <pc:docChgLst>
    <pc:chgData name="Marina Batista Dos Santos Lima" userId="S::marinabatista@santacasabh.org.br::6c8d1310-41ff-4ffa-a8ec-f1aed6ce2344" providerId="AD" clId="Web-{473C9A6F-AA8E-41B3-0DFB-54A558829D17}"/>
    <pc:docChg chg="modSld">
      <pc:chgData name="Marina Batista Dos Santos Lima" userId="S::marinabatista@santacasabh.org.br::6c8d1310-41ff-4ffa-a8ec-f1aed6ce2344" providerId="AD" clId="Web-{473C9A6F-AA8E-41B3-0DFB-54A558829D17}" dt="2026-05-12T20:47:32.886" v="19" actId="14100"/>
      <pc:docMkLst>
        <pc:docMk/>
      </pc:docMkLst>
      <pc:sldChg chg="modSp">
        <pc:chgData name="Marina Batista Dos Santos Lima" userId="S::marinabatista@santacasabh.org.br::6c8d1310-41ff-4ffa-a8ec-f1aed6ce2344" providerId="AD" clId="Web-{473C9A6F-AA8E-41B3-0DFB-54A558829D17}" dt="2026-05-12T20:47:32.886" v="19" actId="14100"/>
        <pc:sldMkLst>
          <pc:docMk/>
          <pc:sldMk cId="948939202" sldId="369"/>
        </pc:sldMkLst>
        <pc:picChg chg="mod">
          <ac:chgData name="Marina Batista Dos Santos Lima" userId="S::marinabatista@santacasabh.org.br::6c8d1310-41ff-4ffa-a8ec-f1aed6ce2344" providerId="AD" clId="Web-{473C9A6F-AA8E-41B3-0DFB-54A558829D17}" dt="2026-05-12T20:47:32.886" v="19" actId="14100"/>
          <ac:picMkLst>
            <pc:docMk/>
            <pc:sldMk cId="948939202" sldId="369"/>
            <ac:picMk id="3" creationId="{B75686ED-4FD5-7E1B-A2B7-45FAB396CBEF}"/>
          </ac:picMkLst>
        </pc:picChg>
        <pc:picChg chg="mod">
          <ac:chgData name="Marina Batista Dos Santos Lima" userId="S::marinabatista@santacasabh.org.br::6c8d1310-41ff-4ffa-a8ec-f1aed6ce2344" providerId="AD" clId="Web-{473C9A6F-AA8E-41B3-0DFB-54A558829D17}" dt="2026-05-12T20:47:11.480" v="12" actId="1076"/>
          <ac:picMkLst>
            <pc:docMk/>
            <pc:sldMk cId="948939202" sldId="369"/>
            <ac:picMk id="5" creationId="{23E3533A-9CC6-F6F8-EF13-6B540E94D797}"/>
          </ac:picMkLst>
        </pc:picChg>
        <pc:picChg chg="mod">
          <ac:chgData name="Marina Batista Dos Santos Lima" userId="S::marinabatista@santacasabh.org.br::6c8d1310-41ff-4ffa-a8ec-f1aed6ce2344" providerId="AD" clId="Web-{473C9A6F-AA8E-41B3-0DFB-54A558829D17}" dt="2026-05-12T20:47:23.011" v="17" actId="14100"/>
          <ac:picMkLst>
            <pc:docMk/>
            <pc:sldMk cId="948939202" sldId="369"/>
            <ac:picMk id="7" creationId="{49AF7E57-FB6B-2D6A-DBA9-6CC3C2DC74EB}"/>
          </ac:picMkLst>
        </pc:picChg>
        <pc:picChg chg="mod">
          <ac:chgData name="Marina Batista Dos Santos Lima" userId="S::marinabatista@santacasabh.org.br::6c8d1310-41ff-4ffa-a8ec-f1aed6ce2344" providerId="AD" clId="Web-{473C9A6F-AA8E-41B3-0DFB-54A558829D17}" dt="2026-05-12T20:47:06.902" v="10" actId="1076"/>
          <ac:picMkLst>
            <pc:docMk/>
            <pc:sldMk cId="948939202" sldId="369"/>
            <ac:picMk id="8" creationId="{FC23B02D-8DFA-9A1E-2344-ACF3DCBEB12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BE5B9EAB-C809-2B7F-1312-80302912F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AEF89C2F-E62F-C187-F2E2-78FC0DF55F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56103BC0-F019-EAA1-E796-9E2B199D41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69935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33F6D90F-36B2-8B7D-8EA8-C5096A6A2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25D27EAC-B8F2-5B08-7001-6680EC86833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EC37600D-D48E-42B1-9735-507D73086E8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565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84B9B6CE-2725-7F2D-6FED-A5B583359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152FD0BD-E790-DE99-0E48-61464BE3772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D2D90E42-ECC8-84D9-7772-CA8233447A1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66150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307B9EE7-54DD-8C7C-FA7A-8CE7DC922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A29DF324-1C06-6D18-6C12-D1ED01AD60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DA4B07B6-84A5-5284-FDDE-C45EA5FA37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62009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52F03FE7-E4F0-F050-C5AF-715D1718F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882B5FA9-95FC-1D61-EA0A-60BAA8B85DB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2BC11568-DD8E-4640-5203-8DAB74088D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23797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DC6EEFAB-228E-8536-973B-471D23893F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03EA5377-E314-2DE8-5587-A7D740FE7B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0A6A7C70-2FBB-39B9-64C7-72CFC02A9F3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60155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3BF6DA8F-FEED-A85B-C2AE-8A142E4B6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685ABB55-4435-61C6-E1DC-EC3DFFD429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FEE7DA6D-9AEC-C4EC-8130-3B465F2CFE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28401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929F0068-8AB8-E735-CBD2-DDEC5A5FF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FFC70C36-994B-7C11-C8B1-5C8EC520B3D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F57B68B7-28B4-85A9-FB01-971B5E51D01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19354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202965DE-6460-4780-6535-988455D1D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B90AF99E-066F-6854-873E-C4D64C31D9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F1399926-2C92-525C-AD72-0A74289ED76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64740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>
          <a:extLst>
            <a:ext uri="{FF2B5EF4-FFF2-40B4-BE49-F238E27FC236}">
              <a16:creationId xmlns:a16="http://schemas.microsoft.com/office/drawing/2014/main" id="{C2AB2E55-D1BB-A7EB-2E29-17E6326152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e6a7cbc254_0_10:notes">
            <a:extLst>
              <a:ext uri="{FF2B5EF4-FFF2-40B4-BE49-F238E27FC236}">
                <a16:creationId xmlns:a16="http://schemas.microsoft.com/office/drawing/2014/main" id="{B84633D9-B866-1F89-2FA9-50E220F6B6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t-BR"/>
              <a:t>OS SETORES SÃO DIVIDIDOS: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g1e6a7cbc254_0_10:notes">
            <a:extLst>
              <a:ext uri="{FF2B5EF4-FFF2-40B4-BE49-F238E27FC236}">
                <a16:creationId xmlns:a16="http://schemas.microsoft.com/office/drawing/2014/main" id="{5D59C3F4-FDA0-C57C-4A84-30C97C413C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36952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" name="Google Shape;1720;p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1" name="Google Shape;1721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0"/>
          <p:cNvSpPr txBox="1">
            <a:spLocks noGrp="1"/>
          </p:cNvSpPr>
          <p:nvPr>
            <p:ph type="ctrTitle"/>
          </p:nvPr>
        </p:nvSpPr>
        <p:spPr>
          <a:xfrm>
            <a:off x="439103" y="1022308"/>
            <a:ext cx="4976495" cy="705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90"/>
          <p:cNvSpPr txBox="1">
            <a:spLocks noGrp="1"/>
          </p:cNvSpPr>
          <p:nvPr>
            <p:ph type="subTitle" idx="1"/>
          </p:nvPr>
        </p:nvSpPr>
        <p:spPr>
          <a:xfrm>
            <a:off x="878205" y="1864836"/>
            <a:ext cx="4098290" cy="841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90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90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90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91"/>
          <p:cNvSpPr txBox="1">
            <a:spLocks noGrp="1"/>
          </p:cNvSpPr>
          <p:nvPr>
            <p:ph type="title"/>
          </p:nvPr>
        </p:nvSpPr>
        <p:spPr>
          <a:xfrm>
            <a:off x="292735" y="131788"/>
            <a:ext cx="5269230" cy="54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91"/>
          <p:cNvSpPr txBox="1">
            <a:spLocks noGrp="1"/>
          </p:cNvSpPr>
          <p:nvPr>
            <p:ph type="body" idx="1"/>
          </p:nvPr>
        </p:nvSpPr>
        <p:spPr>
          <a:xfrm>
            <a:off x="292735" y="767874"/>
            <a:ext cx="5269230" cy="2171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91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91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91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2"/>
          <p:cNvSpPr txBox="1">
            <a:spLocks noGrp="1"/>
          </p:cNvSpPr>
          <p:nvPr>
            <p:ph type="title"/>
          </p:nvPr>
        </p:nvSpPr>
        <p:spPr>
          <a:xfrm>
            <a:off x="462481" y="2114700"/>
            <a:ext cx="4976495" cy="65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None/>
              <a:defRPr sz="23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2"/>
          <p:cNvSpPr txBox="1">
            <a:spLocks noGrp="1"/>
          </p:cNvSpPr>
          <p:nvPr>
            <p:ph type="body" idx="1"/>
          </p:nvPr>
        </p:nvSpPr>
        <p:spPr>
          <a:xfrm>
            <a:off x="462481" y="1394819"/>
            <a:ext cx="4976495" cy="719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 sz="11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92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2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92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3"/>
          <p:cNvSpPr txBox="1">
            <a:spLocks noGrp="1"/>
          </p:cNvSpPr>
          <p:nvPr>
            <p:ph type="title"/>
          </p:nvPr>
        </p:nvSpPr>
        <p:spPr>
          <a:xfrm>
            <a:off x="292735" y="131788"/>
            <a:ext cx="5269230" cy="54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3"/>
          <p:cNvSpPr txBox="1">
            <a:spLocks noGrp="1"/>
          </p:cNvSpPr>
          <p:nvPr>
            <p:ph type="body" idx="1"/>
          </p:nvPr>
        </p:nvSpPr>
        <p:spPr>
          <a:xfrm>
            <a:off x="187025" y="368701"/>
            <a:ext cx="1638503" cy="1042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marL="914400" lvl="1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2pPr>
            <a:lvl3pPr marL="1371600" lvl="2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  <a:defRPr sz="1100"/>
            </a:lvl3pPr>
            <a:lvl4pPr marL="1828800" lvl="3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4pPr>
            <a:lvl5pPr marL="2286000" lvl="4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»"/>
              <a:defRPr sz="1000"/>
            </a:lvl5pPr>
            <a:lvl6pPr marL="2743200" lvl="5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6pPr>
            <a:lvl7pPr marL="3200400" lvl="6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7pPr>
            <a:lvl8pPr marL="3657600" lvl="7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8pPr>
            <a:lvl9pPr marL="4114800" lvl="8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9pPr>
          </a:lstStyle>
          <a:p>
            <a:endParaRPr/>
          </a:p>
        </p:txBody>
      </p:sp>
      <p:sp>
        <p:nvSpPr>
          <p:cNvPr id="32" name="Google Shape;32;p93"/>
          <p:cNvSpPr txBox="1">
            <a:spLocks noGrp="1"/>
          </p:cNvSpPr>
          <p:nvPr>
            <p:ph type="body" idx="2"/>
          </p:nvPr>
        </p:nvSpPr>
        <p:spPr>
          <a:xfrm>
            <a:off x="1923106" y="368701"/>
            <a:ext cx="1638503" cy="1042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marL="914400" lvl="1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2pPr>
            <a:lvl3pPr marL="1371600" lvl="2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  <a:defRPr sz="1100"/>
            </a:lvl3pPr>
            <a:lvl4pPr marL="1828800" lvl="3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4pPr>
            <a:lvl5pPr marL="2286000" lvl="4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»"/>
              <a:defRPr sz="1000"/>
            </a:lvl5pPr>
            <a:lvl6pPr marL="2743200" lvl="5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6pPr>
            <a:lvl7pPr marL="3200400" lvl="6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7pPr>
            <a:lvl8pPr marL="3657600" lvl="7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8pPr>
            <a:lvl9pPr marL="4114800" lvl="8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9pPr>
          </a:lstStyle>
          <a:p>
            <a:endParaRPr/>
          </a:p>
        </p:txBody>
      </p:sp>
      <p:sp>
        <p:nvSpPr>
          <p:cNvPr id="33" name="Google Shape;33;p93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3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3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4"/>
          <p:cNvSpPr txBox="1">
            <a:spLocks noGrp="1"/>
          </p:cNvSpPr>
          <p:nvPr>
            <p:ph type="title"/>
          </p:nvPr>
        </p:nvSpPr>
        <p:spPr>
          <a:xfrm>
            <a:off x="292735" y="131788"/>
            <a:ext cx="5269230" cy="54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4"/>
          <p:cNvSpPr txBox="1">
            <a:spLocks noGrp="1"/>
          </p:cNvSpPr>
          <p:nvPr>
            <p:ph type="body" idx="1"/>
          </p:nvPr>
        </p:nvSpPr>
        <p:spPr>
          <a:xfrm>
            <a:off x="292735" y="736641"/>
            <a:ext cx="2586843" cy="306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1pPr>
            <a:lvl2pPr marL="914400" lvl="1" indent="-22860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 b="1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9pPr>
          </a:lstStyle>
          <a:p>
            <a:endParaRPr/>
          </a:p>
        </p:txBody>
      </p:sp>
      <p:sp>
        <p:nvSpPr>
          <p:cNvPr id="39" name="Google Shape;39;p94"/>
          <p:cNvSpPr txBox="1">
            <a:spLocks noGrp="1"/>
          </p:cNvSpPr>
          <p:nvPr>
            <p:ph type="body" idx="2"/>
          </p:nvPr>
        </p:nvSpPr>
        <p:spPr>
          <a:xfrm>
            <a:off x="292735" y="1043638"/>
            <a:ext cx="2586843" cy="189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marL="914400" lvl="1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–"/>
              <a:defRPr sz="1100"/>
            </a:lvl2pPr>
            <a:lvl3pPr marL="1371600" lvl="2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marL="1828800" lvl="3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marL="2286000" lvl="4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marL="2743200" lvl="5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marL="3200400" lvl="6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marL="3657600" lvl="7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marL="4114800" lvl="8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>
            <a:endParaRPr/>
          </a:p>
        </p:txBody>
      </p:sp>
      <p:sp>
        <p:nvSpPr>
          <p:cNvPr id="40" name="Google Shape;40;p94"/>
          <p:cNvSpPr txBox="1">
            <a:spLocks noGrp="1"/>
          </p:cNvSpPr>
          <p:nvPr>
            <p:ph type="body" idx="3"/>
          </p:nvPr>
        </p:nvSpPr>
        <p:spPr>
          <a:xfrm>
            <a:off x="2974106" y="736641"/>
            <a:ext cx="2587859" cy="306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1pPr>
            <a:lvl2pPr marL="914400" lvl="1" indent="-22860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 b="1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 b="1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 b="1"/>
            </a:lvl9pPr>
          </a:lstStyle>
          <a:p>
            <a:endParaRPr/>
          </a:p>
        </p:txBody>
      </p:sp>
      <p:sp>
        <p:nvSpPr>
          <p:cNvPr id="41" name="Google Shape;41;p94"/>
          <p:cNvSpPr txBox="1">
            <a:spLocks noGrp="1"/>
          </p:cNvSpPr>
          <p:nvPr>
            <p:ph type="body" idx="4"/>
          </p:nvPr>
        </p:nvSpPr>
        <p:spPr>
          <a:xfrm>
            <a:off x="2974106" y="1043638"/>
            <a:ext cx="2587859" cy="189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marL="914400" lvl="1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–"/>
              <a:defRPr sz="1100"/>
            </a:lvl2pPr>
            <a:lvl3pPr marL="1371600" lvl="2" indent="-2921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marL="1828800" lvl="3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marL="2286000" lvl="4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marL="2743200" lvl="5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marL="3200400" lvl="6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marL="3657600" lvl="7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marL="4114800" lvl="8" indent="-28575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>
            <a:endParaRPr/>
          </a:p>
        </p:txBody>
      </p:sp>
      <p:sp>
        <p:nvSpPr>
          <p:cNvPr id="42" name="Google Shape;42;p94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94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94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5"/>
          <p:cNvSpPr txBox="1">
            <a:spLocks noGrp="1"/>
          </p:cNvSpPr>
          <p:nvPr>
            <p:ph type="title"/>
          </p:nvPr>
        </p:nvSpPr>
        <p:spPr>
          <a:xfrm>
            <a:off x="292735" y="131788"/>
            <a:ext cx="5269230" cy="54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5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5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5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6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6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6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7"/>
          <p:cNvSpPr txBox="1">
            <a:spLocks noGrp="1"/>
          </p:cNvSpPr>
          <p:nvPr>
            <p:ph type="title"/>
          </p:nvPr>
        </p:nvSpPr>
        <p:spPr>
          <a:xfrm>
            <a:off x="292735" y="131026"/>
            <a:ext cx="1926156" cy="557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  <a:defRPr sz="11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7"/>
          <p:cNvSpPr txBox="1">
            <a:spLocks noGrp="1"/>
          </p:cNvSpPr>
          <p:nvPr>
            <p:ph type="body" idx="1"/>
          </p:nvPr>
        </p:nvSpPr>
        <p:spPr>
          <a:xfrm>
            <a:off x="2289025" y="131026"/>
            <a:ext cx="3272940" cy="2808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2pPr>
            <a:lvl3pPr marL="1371600" lvl="2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3pPr>
            <a:lvl4pPr marL="1828800" lvl="3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–"/>
              <a:defRPr sz="1100"/>
            </a:lvl4pPr>
            <a:lvl5pPr marL="2286000" lvl="4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»"/>
              <a:defRPr sz="1100"/>
            </a:lvl5pPr>
            <a:lvl6pPr marL="2743200" lvl="5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  <a:defRPr sz="1100"/>
            </a:lvl6pPr>
            <a:lvl7pPr marL="3200400" lvl="6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  <a:defRPr sz="1100"/>
            </a:lvl7pPr>
            <a:lvl8pPr marL="3657600" lvl="7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  <a:defRPr sz="1100"/>
            </a:lvl8pPr>
            <a:lvl9pPr marL="4114800" lvl="8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  <a:defRPr sz="1100"/>
            </a:lvl9pPr>
          </a:lstStyle>
          <a:p>
            <a:endParaRPr/>
          </a:p>
        </p:txBody>
      </p:sp>
      <p:sp>
        <p:nvSpPr>
          <p:cNvPr id="57" name="Google Shape;57;p97"/>
          <p:cNvSpPr txBox="1">
            <a:spLocks noGrp="1"/>
          </p:cNvSpPr>
          <p:nvPr>
            <p:ph type="body" idx="2"/>
          </p:nvPr>
        </p:nvSpPr>
        <p:spPr>
          <a:xfrm>
            <a:off x="292735" y="688649"/>
            <a:ext cx="1926156" cy="225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1pPr>
            <a:lvl2pPr marL="914400" lvl="1" indent="-228600" algn="l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2pPr>
            <a:lvl3pPr marL="1371600" lvl="2" indent="-228600" algn="l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3pPr>
            <a:lvl4pPr marL="1828800" lvl="3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marL="2286000" lvl="4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marL="2743200" lvl="5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marL="3200400" lvl="6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marL="3657600" lvl="7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marL="4114800" lvl="8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>
            <a:endParaRPr/>
          </a:p>
        </p:txBody>
      </p:sp>
      <p:sp>
        <p:nvSpPr>
          <p:cNvPr id="58" name="Google Shape;58;p97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7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7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8"/>
          <p:cNvSpPr txBox="1">
            <a:spLocks noGrp="1"/>
          </p:cNvSpPr>
          <p:nvPr>
            <p:ph type="title"/>
          </p:nvPr>
        </p:nvSpPr>
        <p:spPr>
          <a:xfrm>
            <a:off x="1147562" y="2303621"/>
            <a:ext cx="3512820" cy="271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  <a:defRPr sz="11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8"/>
          <p:cNvSpPr>
            <a:spLocks noGrp="1"/>
          </p:cNvSpPr>
          <p:nvPr>
            <p:ph type="pic" idx="2"/>
          </p:nvPr>
        </p:nvSpPr>
        <p:spPr>
          <a:xfrm>
            <a:off x="1147562" y="294047"/>
            <a:ext cx="3512820" cy="197453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98"/>
          <p:cNvSpPr txBox="1">
            <a:spLocks noGrp="1"/>
          </p:cNvSpPr>
          <p:nvPr>
            <p:ph type="body" idx="1"/>
          </p:nvPr>
        </p:nvSpPr>
        <p:spPr>
          <a:xfrm>
            <a:off x="1147562" y="2575577"/>
            <a:ext cx="3512820" cy="386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1pPr>
            <a:lvl2pPr marL="914400" lvl="1" indent="-228600" algn="l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2pPr>
            <a:lvl3pPr marL="1371600" lvl="2" indent="-228600" algn="l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3pPr>
            <a:lvl4pPr marL="1828800" lvl="3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marL="2286000" lvl="4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marL="2743200" lvl="5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marL="3200400" lvl="6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marL="3657600" lvl="7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marL="4114800" lvl="8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>
            <a:endParaRPr/>
          </a:p>
        </p:txBody>
      </p:sp>
      <p:sp>
        <p:nvSpPr>
          <p:cNvPr id="65" name="Google Shape;65;p98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8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8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99"/>
          <p:cNvSpPr txBox="1">
            <a:spLocks noGrp="1"/>
          </p:cNvSpPr>
          <p:nvPr>
            <p:ph type="title"/>
          </p:nvPr>
        </p:nvSpPr>
        <p:spPr>
          <a:xfrm>
            <a:off x="292735" y="131788"/>
            <a:ext cx="5269230" cy="54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99"/>
          <p:cNvSpPr txBox="1">
            <a:spLocks noGrp="1"/>
          </p:cNvSpPr>
          <p:nvPr>
            <p:ph type="body" idx="1"/>
          </p:nvPr>
        </p:nvSpPr>
        <p:spPr>
          <a:xfrm rot="5400000">
            <a:off x="1841433" y="-780824"/>
            <a:ext cx="2171834" cy="5269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99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99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99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0"/>
          <p:cNvSpPr txBox="1">
            <a:spLocks noGrp="1"/>
          </p:cNvSpPr>
          <p:nvPr>
            <p:ph type="title"/>
          </p:nvPr>
        </p:nvSpPr>
        <p:spPr>
          <a:xfrm rot="5400000">
            <a:off x="2465992" y="315199"/>
            <a:ext cx="1347588" cy="843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00"/>
          <p:cNvSpPr txBox="1">
            <a:spLocks noGrp="1"/>
          </p:cNvSpPr>
          <p:nvPr>
            <p:ph type="body" idx="1"/>
          </p:nvPr>
        </p:nvSpPr>
        <p:spPr>
          <a:xfrm rot="5400000">
            <a:off x="729911" y="-479658"/>
            <a:ext cx="1347588" cy="243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00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0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00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01"/>
          <p:cNvSpPr txBox="1">
            <a:spLocks noGrp="1"/>
          </p:cNvSpPr>
          <p:nvPr>
            <p:ph type="title"/>
          </p:nvPr>
        </p:nvSpPr>
        <p:spPr>
          <a:xfrm>
            <a:off x="199575" y="284733"/>
            <a:ext cx="5455500" cy="36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01"/>
          <p:cNvSpPr txBox="1">
            <a:spLocks noGrp="1"/>
          </p:cNvSpPr>
          <p:nvPr>
            <p:ph type="body" idx="1"/>
          </p:nvPr>
        </p:nvSpPr>
        <p:spPr>
          <a:xfrm>
            <a:off x="199575" y="737368"/>
            <a:ext cx="5455500" cy="21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100"/>
              <a:buChar char="–"/>
              <a:defRPr/>
            </a:lvl4pPr>
            <a:lvl5pPr marL="2286000" lvl="4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100"/>
              <a:buChar char="»"/>
              <a:defRPr/>
            </a:lvl5pPr>
            <a:lvl6pPr marL="2743200" lvl="5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100"/>
              <a:buChar char="•"/>
              <a:defRPr/>
            </a:lvl6pPr>
            <a:lvl7pPr marL="3200400" lvl="6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100"/>
              <a:buChar char="•"/>
              <a:defRPr/>
            </a:lvl7pPr>
            <a:lvl8pPr marL="3657600" lvl="7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100"/>
              <a:buChar char="•"/>
              <a:defRPr/>
            </a:lvl8pPr>
            <a:lvl9pPr marL="4114800" lvl="8" indent="-298450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1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01"/>
          <p:cNvSpPr txBox="1">
            <a:spLocks noGrp="1"/>
          </p:cNvSpPr>
          <p:nvPr>
            <p:ph type="sldNum" idx="12"/>
          </p:nvPr>
        </p:nvSpPr>
        <p:spPr>
          <a:xfrm>
            <a:off x="5424726" y="2983584"/>
            <a:ext cx="351300" cy="2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9"/>
          <p:cNvSpPr txBox="1">
            <a:spLocks noGrp="1"/>
          </p:cNvSpPr>
          <p:nvPr>
            <p:ph type="title"/>
          </p:nvPr>
        </p:nvSpPr>
        <p:spPr>
          <a:xfrm>
            <a:off x="292735" y="131788"/>
            <a:ext cx="5269230" cy="548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alibri"/>
              <a:buNone/>
              <a:defRPr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89"/>
          <p:cNvSpPr txBox="1">
            <a:spLocks noGrp="1"/>
          </p:cNvSpPr>
          <p:nvPr>
            <p:ph type="body" idx="1"/>
          </p:nvPr>
        </p:nvSpPr>
        <p:spPr>
          <a:xfrm>
            <a:off x="292735" y="767874"/>
            <a:ext cx="5269230" cy="2171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–"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»"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89"/>
          <p:cNvSpPr txBox="1">
            <a:spLocks noGrp="1"/>
          </p:cNvSpPr>
          <p:nvPr>
            <p:ph type="dt" idx="10"/>
          </p:nvPr>
        </p:nvSpPr>
        <p:spPr>
          <a:xfrm>
            <a:off x="292735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89"/>
          <p:cNvSpPr txBox="1">
            <a:spLocks noGrp="1"/>
          </p:cNvSpPr>
          <p:nvPr>
            <p:ph type="ftr" idx="11"/>
          </p:nvPr>
        </p:nvSpPr>
        <p:spPr>
          <a:xfrm>
            <a:off x="2000356" y="3050166"/>
            <a:ext cx="1853988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89"/>
          <p:cNvSpPr txBox="1">
            <a:spLocks noGrp="1"/>
          </p:cNvSpPr>
          <p:nvPr>
            <p:ph type="sldNum" idx="12"/>
          </p:nvPr>
        </p:nvSpPr>
        <p:spPr>
          <a:xfrm>
            <a:off x="4195868" y="3050166"/>
            <a:ext cx="1366097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2250" tIns="26125" rIns="52250" bIns="261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16" y="-4675"/>
            <a:ext cx="5850465" cy="3290887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 txBox="1"/>
          <p:nvPr/>
        </p:nvSpPr>
        <p:spPr>
          <a:xfrm>
            <a:off x="-916" y="1439"/>
            <a:ext cx="3378748" cy="2381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4999"/>
              </a:lnSpc>
            </a:pPr>
            <a:r>
              <a:rPr lang="pt-BR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Ambulatório oftalmológico da Santa Casa BH</a:t>
            </a:r>
            <a:endParaRPr lang="pt-BR">
              <a:solidFill>
                <a:schemeClr val="lt1"/>
              </a:solidFill>
            </a:endParaRPr>
          </a:p>
          <a:p>
            <a:pPr marL="0" marR="0" lvl="0" indent="0" algn="ctr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</a:pPr>
            <a:endParaRPr lang="pt-BR" sz="16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pPr algn="ctr"/>
            <a:r>
              <a:rPr lang="pt-BR" b="1">
                <a:solidFill>
                  <a:schemeClr val="lt1"/>
                </a:solidFill>
                <a:latin typeface="Segoe UI"/>
                <a:ea typeface="Calibri"/>
                <a:cs typeface="Segoe UI"/>
              </a:rPr>
              <a:t>Projeto Miguilim – Saúde Ocular </a:t>
            </a:r>
            <a:endParaRPr lang="pt-BR" sz="1600" b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pPr algn="ctr"/>
            <a:r>
              <a:rPr lang="pt-BR" b="1">
                <a:solidFill>
                  <a:schemeClr val="lt1"/>
                </a:solidFill>
                <a:latin typeface="Segoe UI"/>
                <a:ea typeface="Calibri"/>
                <a:cs typeface="Segoe UI"/>
              </a:rPr>
              <a:t>na Infância</a:t>
            </a:r>
            <a:endParaRPr lang="pt-BR" sz="1600" b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pPr algn="ctr"/>
            <a:endParaRPr lang="pt-BR" sz="1200" b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r>
              <a:rPr lang="pt-BR" sz="1200" b="1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Michelle Almeida </a:t>
            </a:r>
            <a:r>
              <a:rPr lang="pt-BR" sz="1200" b="1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Amaral Carneiro:</a:t>
            </a:r>
            <a:endParaRPr lang="pt-BR" sz="1600" b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r>
              <a:rPr lang="pt-BR" sz="1200" b="1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Coordenadora Assistencial</a:t>
            </a:r>
            <a:endParaRPr lang="pt-BR" sz="1600" b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pPr algn="ctr">
              <a:lnSpc>
                <a:spcPct val="114999"/>
              </a:lnSpc>
            </a:pPr>
            <a:endParaRPr lang="pt-BR" sz="1600" b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buSzPts val="3000"/>
            </a:pPr>
            <a:endParaRPr lang="pt-BR" sz="1000" b="1">
              <a:solidFill>
                <a:srgbClr val="FF0032"/>
              </a:solidFill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EA9F3EAB-45C3-E9A5-E559-CF1621901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9EED26CC-40CF-BA60-2BAC-3E5508CDCB53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EDCA2A7A-FBCF-8AB4-67D5-1DCBE25B294A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E1DB1486-8497-5937-39DE-B8233AFF4A5D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581AE3F9-C83C-D908-3631-CAE3B6D1A01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6EDB9BF0-3A67-08A1-777A-58CE20D229B9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FCCA4392-BE0B-1719-AB04-5B104C3F75A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A186DD42-BE7A-5C48-7C35-873F31982F5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64762F20-5D40-1A1B-D2E0-03623018E61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60FE0EEE-3D9D-FEEB-8159-B17BA3492058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76DEEDF2-2B43-F12C-A594-34DAF771D789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3" name="Imagem 2" descr="Grupo de pessoas sentadas em cadeiras&#10;&#10;O conteúdo gerado por IA pode estar incorreto.">
            <a:extLst>
              <a:ext uri="{FF2B5EF4-FFF2-40B4-BE49-F238E27FC236}">
                <a16:creationId xmlns:a16="http://schemas.microsoft.com/office/drawing/2014/main" id="{B75686ED-4FD5-7E1B-A2B7-45FAB396CBE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126"/>
          <a:stretch>
            <a:fillRect/>
          </a:stretch>
        </p:blipFill>
        <p:spPr>
          <a:xfrm>
            <a:off x="2962473" y="66441"/>
            <a:ext cx="2894156" cy="2941280"/>
          </a:xfrm>
          <a:prstGeom prst="rect">
            <a:avLst/>
          </a:prstGeom>
        </p:spPr>
      </p:pic>
      <p:pic>
        <p:nvPicPr>
          <p:cNvPr id="5" name="Imagem 4" descr="Uma imagem contendo olhando, laranja, homem, segurando&#10;&#10;O conteúdo gerado por IA pode estar incorreto.">
            <a:extLst>
              <a:ext uri="{FF2B5EF4-FFF2-40B4-BE49-F238E27FC236}">
                <a16:creationId xmlns:a16="http://schemas.microsoft.com/office/drawing/2014/main" id="{23E3533A-9CC6-F6F8-EF13-6B540E94D79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-271" b="-926"/>
          <a:stretch>
            <a:fillRect/>
          </a:stretch>
        </p:blipFill>
        <p:spPr>
          <a:xfrm>
            <a:off x="575810" y="61538"/>
            <a:ext cx="2350625" cy="697122"/>
          </a:xfrm>
          <a:prstGeom prst="rect">
            <a:avLst/>
          </a:prstGeom>
        </p:spPr>
      </p:pic>
      <p:pic>
        <p:nvPicPr>
          <p:cNvPr id="7" name="Imagem 6" descr="Gráfico, Gráfico de linhas&#10;&#10;O conteúdo gerado por IA pode estar incorreto.">
            <a:extLst>
              <a:ext uri="{FF2B5EF4-FFF2-40B4-BE49-F238E27FC236}">
                <a16:creationId xmlns:a16="http://schemas.microsoft.com/office/drawing/2014/main" id="{49AF7E57-FB6B-2D6A-DBA9-6CC3C2DC74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6319" y="1301759"/>
            <a:ext cx="2397942" cy="138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939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F708AA75-FFEF-D2E4-BB00-51925DEED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5A7547BD-41B8-7BFF-0647-02F8C536881C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884BDB48-7A4E-A657-CDDA-A22E895A0805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A6FA4615-0BAF-3DF3-DF97-DFAE2AC220BD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34B75785-F84B-1709-3A0E-C2C134D3198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09E03186-A23C-B4E1-9C40-76E4830DE951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A079378B-3F8F-1694-E2B7-F95478B377A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AA231B3F-59AC-DD46-1E40-CC0D0173BE49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BEAEE49D-77DA-ECE4-7EDD-9E982B065F6D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A27202EE-B2F9-2779-4720-4853F75D0BAD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99DAAEE7-8FC5-A3E1-6CA1-AF2BD0BA739C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3" name="Imagem 2" descr="Interface gráfica do usuário, Aplicativo&#10;&#10;O conteúdo gerado por IA pode estar incorreto.">
            <a:extLst>
              <a:ext uri="{FF2B5EF4-FFF2-40B4-BE49-F238E27FC236}">
                <a16:creationId xmlns:a16="http://schemas.microsoft.com/office/drawing/2014/main" id="{2C1BF4A3-58C8-004F-E5A2-3583D3617F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587" y="202083"/>
            <a:ext cx="5189001" cy="288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080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DE33CFC1-BA4D-D3A4-0AB4-14121189E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E0B2806C-6964-B0B9-3190-5F91F3E8DF33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9F48B464-E324-4B61-4A8F-2B1611AB3880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4D4A96D5-12E7-516E-4191-F75B2D12FCB6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DA4733C6-4F06-C68D-AF7F-88F5B66F786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2B9BD359-1E23-81D8-77AA-DDDDFC4ACAC0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1825CA71-8928-C5B1-848C-777A6BD1B28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B047D024-7ED5-56A0-62A5-26C3ECEC351E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265D52B0-22C3-03DF-F8A1-5265CA4D40B0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B220AF70-45A1-AF84-4A16-C664E688134E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05D7F55E-A13B-D74A-3F5C-FB9217B706CD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1E53E73-A6FB-64C3-6351-25D02457E6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947" y="101099"/>
            <a:ext cx="5354653" cy="290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39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353CC522-6E23-DF37-CE65-5308E8AE00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96C77DCE-E6D4-0B5C-0A8B-D8D0BEE94B81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37781DFC-7AA7-24BD-C3C2-8B1F7C87B58A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61474C5C-E43B-646B-471B-82B2900DD431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4289BD80-F57B-C9E0-B440-0DA809FB879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45AE8973-E00D-D6BD-C5EE-5521F469C4DE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0FEBDB12-1861-60A6-085E-A836E45F667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A8A5DC8A-0A25-42A0-0BC6-AC1AC1A26EE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6F58E6A0-D417-A53C-3223-1C910853A51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9F0E79A2-C8FA-DFA2-6307-312C018C02B4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5CD71425-4312-8EC9-8E76-E7303E587F23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3124A91-AD8A-8713-4788-6101B58C1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528" y="441923"/>
            <a:ext cx="4974730" cy="263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64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073FC686-6676-929F-04AE-07F0F698E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DFB751D1-630E-E564-AF89-0CC08C63E5A8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00ABE24C-0421-D13E-0858-6E8E59159BCB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5C5EFE0C-567B-0F90-7E38-0813B5F69AE2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1D11172A-B08D-0C67-866A-4F9619D4BBB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2AF78732-E00B-455F-C6E5-0C175F0B3B57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C4A41572-49E1-3D0F-98FF-042F29F6E90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CBE68763-C45E-DB07-2A45-D43BB175314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D70A9B84-2D8D-053A-2E97-7C0E8AA766E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7BA18EB9-D09D-D1FC-278A-B9971DB70978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769155C9-3E8E-033E-4E7D-C55B259D6821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3" name="Imagem 2" descr="Interface gráfica do usuário, Aplicativo&#10;&#10;O conteúdo gerado por IA pode estar incorreto.">
            <a:extLst>
              <a:ext uri="{FF2B5EF4-FFF2-40B4-BE49-F238E27FC236}">
                <a16:creationId xmlns:a16="http://schemas.microsoft.com/office/drawing/2014/main" id="{2A6F9D77-8FBF-EBDD-048E-18E74FB4C1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93" y="199194"/>
            <a:ext cx="5014618" cy="288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17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CD01AC77-3991-2D0E-9EFD-6F0854A7A8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B9144DC4-2835-7FD1-396E-D4D4FB0400D2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90A93A07-EB51-0D96-BFF8-4B7733E3392C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B6D3EC7A-3BD4-F5B7-C3E6-5F2D799E20CF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D1D052F2-4320-AE32-94EE-5E97AC46BAA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73B3D24C-D6B3-9172-EB31-317571F95280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78443C1D-6B36-CF8C-1365-6C66E291089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BD81615D-4ABE-3568-95CD-571DAE7F543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A5EF61F1-CBA9-8BD6-395D-AB1DB9BD7E10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13E6E24C-31E4-1D6D-5093-BA3E0EAD5137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A20AA320-E69E-845E-5093-925333C4B432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6" name="Imagem 5" descr="Interface gráfica do usuário, Texto, Aplicativo, Email&#10;&#10;O conteúdo gerado por IA pode estar incorreto.">
            <a:extLst>
              <a:ext uri="{FF2B5EF4-FFF2-40B4-BE49-F238E27FC236}">
                <a16:creationId xmlns:a16="http://schemas.microsoft.com/office/drawing/2014/main" id="{30DBF6E2-5424-000D-E921-23D522F8AE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779" y="284906"/>
            <a:ext cx="4923579" cy="292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8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B562A19B-6603-BBDA-2D3E-4EC61D3D7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D793EADF-26CF-B426-DD5C-BAAAFA9A40E1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F978F454-DE1A-4B74-77FB-41E593138FEB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5DD44B6F-482F-3F47-7C6E-6192BC0AC2DC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49AD2261-14AA-22F7-70B2-5856C1B5DE3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5027FDC7-26E3-ACE0-D7FF-4F7052E81DF9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26A5DBF0-4F2B-38DD-EB98-8BFB858108A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A8E9E5EC-E052-B2AC-736F-41916FD8931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84DD3910-13EA-851D-FB00-E78B8C65526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9834F51A-84EA-AC44-FC07-D3E622D1C84D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75D45D3B-96F7-953C-38E8-0D3B2C489F0C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D2F89A9-3C18-89D6-8689-13EC884186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808" y="252340"/>
            <a:ext cx="5211606" cy="255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76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D773EE8C-D08D-7DDB-4BD8-66DF02CBA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76A07985-B9F8-E6D5-2AF6-42BC3B34A892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31414A8F-60C3-37CF-0AD3-DC6FDDF1CA54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2B1C7AA3-2648-820B-74D1-EF6B5FC50202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BAB9F6CF-CFBD-B12F-3C69-330DC0964A1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8CF45323-5034-34D2-52E5-B9890CC46E3B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46A8B9D1-D504-0336-0A9B-3907F08CB92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4CD4EA4F-9239-A055-2E01-B5FC5C2A4829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495551E0-A03F-769F-2369-FD07778C24A7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551FB048-934A-9461-7049-566AA56572C7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47232E9E-968B-3167-CD41-2FB118256B39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3" name="Imagem 2" descr="Interface gráfica do usuário, Texto&#10;&#10;O conteúdo gerado por IA pode estar incorreto.">
            <a:extLst>
              <a:ext uri="{FF2B5EF4-FFF2-40B4-BE49-F238E27FC236}">
                <a16:creationId xmlns:a16="http://schemas.microsoft.com/office/drawing/2014/main" id="{9D7CC7BD-139B-6550-73D7-C343ADE433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9108" y="170371"/>
            <a:ext cx="5184480" cy="287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47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DF5F8A53-7A72-0789-E5EE-09F30CD635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5E02010E-A4AF-2862-59F6-97322D5808DA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EBB93004-C451-AA40-D923-AE2DDBBB767F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555263BE-7283-A74E-7621-CBF48D4FD801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4C596C06-3C67-E052-E9FB-2DAD79F1922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BC114350-B8FD-C424-2E3F-D523DC5C7879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A1C09443-8BAC-C641-652E-7917363D982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B3A01C0C-133A-F63D-C37B-BCFA8970639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562FE5DF-AACB-0F77-0415-6031A34F03B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8A11CDB8-538C-A322-46AF-1E755E603B1C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06FAF89F-AC41-4A13-BF6C-8D0103D54481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3" name="Imagem 2" descr="Uma imagem contendo Interface gráfica do usuário&#10;&#10;O conteúdo gerado por IA pode estar incorreto.">
            <a:extLst>
              <a:ext uri="{FF2B5EF4-FFF2-40B4-BE49-F238E27FC236}">
                <a16:creationId xmlns:a16="http://schemas.microsoft.com/office/drawing/2014/main" id="{2B936469-7E95-7031-4D61-FD29EAB94A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626" y="819420"/>
            <a:ext cx="4592228" cy="130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53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>
          <a:extLst>
            <a:ext uri="{FF2B5EF4-FFF2-40B4-BE49-F238E27FC236}">
              <a16:creationId xmlns:a16="http://schemas.microsoft.com/office/drawing/2014/main" id="{4443D69A-58D3-B0AB-9EA1-836B00B31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6a7cbc254_0_10">
            <a:extLst>
              <a:ext uri="{FF2B5EF4-FFF2-40B4-BE49-F238E27FC236}">
                <a16:creationId xmlns:a16="http://schemas.microsoft.com/office/drawing/2014/main" id="{B0D091B3-BE4C-9576-C82A-4349FDEBD448}"/>
              </a:ext>
            </a:extLst>
          </p:cNvPr>
          <p:cNvSpPr txBox="1"/>
          <p:nvPr/>
        </p:nvSpPr>
        <p:spPr>
          <a:xfrm>
            <a:off x="974176" y="-54625"/>
            <a:ext cx="482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00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1e6a7cbc254_0_10">
            <a:extLst>
              <a:ext uri="{FF2B5EF4-FFF2-40B4-BE49-F238E27FC236}">
                <a16:creationId xmlns:a16="http://schemas.microsoft.com/office/drawing/2014/main" id="{A90E1DCF-84AB-64CF-E743-A7DEA176FCEB}"/>
              </a:ext>
            </a:extLst>
          </p:cNvPr>
          <p:cNvSpPr txBox="1"/>
          <p:nvPr/>
        </p:nvSpPr>
        <p:spPr>
          <a:xfrm>
            <a:off x="1055142" y="1429420"/>
            <a:ext cx="4464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1e6a7cbc254_0_10">
            <a:extLst>
              <a:ext uri="{FF2B5EF4-FFF2-40B4-BE49-F238E27FC236}">
                <a16:creationId xmlns:a16="http://schemas.microsoft.com/office/drawing/2014/main" id="{7B74D998-EDC0-5BF4-4975-DE17D64280C0}"/>
              </a:ext>
            </a:extLst>
          </p:cNvPr>
          <p:cNvSpPr txBox="1"/>
          <p:nvPr/>
        </p:nvSpPr>
        <p:spPr>
          <a:xfrm>
            <a:off x="2216722" y="471480"/>
            <a:ext cx="2969400" cy="2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650" tIns="54650" rIns="54650" bIns="54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rgbClr val="99999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0" name="Google Shape;100;g1e6a7cbc254_0_10">
            <a:extLst>
              <a:ext uri="{FF2B5EF4-FFF2-40B4-BE49-F238E27FC236}">
                <a16:creationId xmlns:a16="http://schemas.microsoft.com/office/drawing/2014/main" id="{FFB9CE28-01A6-8614-C547-EB232F49229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8764" b="29010"/>
          <a:stretch/>
        </p:blipFill>
        <p:spPr>
          <a:xfrm>
            <a:off x="1477569" y="1302098"/>
            <a:ext cx="739153" cy="44084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e6a7cbc254_0_10">
            <a:extLst>
              <a:ext uri="{FF2B5EF4-FFF2-40B4-BE49-F238E27FC236}">
                <a16:creationId xmlns:a16="http://schemas.microsoft.com/office/drawing/2014/main" id="{298A7975-268E-D397-DE06-EA0D82B45444}"/>
              </a:ext>
            </a:extLst>
          </p:cNvPr>
          <p:cNvSpPr/>
          <p:nvPr/>
        </p:nvSpPr>
        <p:spPr>
          <a:xfrm>
            <a:off x="1475250" y="1383749"/>
            <a:ext cx="3734100" cy="441000"/>
          </a:xfrm>
          <a:prstGeom prst="rect">
            <a:avLst/>
          </a:prstGeom>
          <a:noFill/>
          <a:ln w="2857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4650" tIns="54650" rIns="54650" bIns="54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1e6a7cbc254_0_10">
            <a:extLst>
              <a:ext uri="{FF2B5EF4-FFF2-40B4-BE49-F238E27FC236}">
                <a16:creationId xmlns:a16="http://schemas.microsoft.com/office/drawing/2014/main" id="{05A1F252-5C4D-6431-8779-B9E3BC6A3E5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32654" b="37199"/>
          <a:stretch/>
        </p:blipFill>
        <p:spPr>
          <a:xfrm>
            <a:off x="1390635" y="2237778"/>
            <a:ext cx="790743" cy="272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1e6a7cbc254_0_10">
            <a:extLst>
              <a:ext uri="{FF2B5EF4-FFF2-40B4-BE49-F238E27FC236}">
                <a16:creationId xmlns:a16="http://schemas.microsoft.com/office/drawing/2014/main" id="{F20C058E-8938-17FB-4324-27DEBB894BA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33730" b="32647"/>
          <a:stretch/>
        </p:blipFill>
        <p:spPr>
          <a:xfrm>
            <a:off x="1475248" y="1787228"/>
            <a:ext cx="709048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e6a7cbc254_0_10">
            <a:extLst>
              <a:ext uri="{FF2B5EF4-FFF2-40B4-BE49-F238E27FC236}">
                <a16:creationId xmlns:a16="http://schemas.microsoft.com/office/drawing/2014/main" id="{E69EFF63-0395-21EC-3BED-2ACB0876CEAD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t="29402" b="29928"/>
          <a:stretch/>
        </p:blipFill>
        <p:spPr>
          <a:xfrm>
            <a:off x="1536699" y="2658596"/>
            <a:ext cx="586145" cy="272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1e6a7cbc254_0_10">
            <a:extLst>
              <a:ext uri="{FF2B5EF4-FFF2-40B4-BE49-F238E27FC236}">
                <a16:creationId xmlns:a16="http://schemas.microsoft.com/office/drawing/2014/main" id="{140E4847-8FA6-F21E-F108-492A60981E59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25" y="25"/>
            <a:ext cx="5926825" cy="3290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1e6a7cbc254_0_10">
            <a:extLst>
              <a:ext uri="{FF2B5EF4-FFF2-40B4-BE49-F238E27FC236}">
                <a16:creationId xmlns:a16="http://schemas.microsoft.com/office/drawing/2014/main" id="{5FF9D798-F86B-D4D9-C29F-848CFEC74C5D}"/>
              </a:ext>
            </a:extLst>
          </p:cNvPr>
          <p:cNvSpPr txBox="1"/>
          <p:nvPr/>
        </p:nvSpPr>
        <p:spPr>
          <a:xfrm>
            <a:off x="574875" y="272675"/>
            <a:ext cx="52200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pt-BR" sz="1000"/>
          </a:p>
        </p:txBody>
      </p:sp>
      <p:pic>
        <p:nvPicPr>
          <p:cNvPr id="2" name="Imagem 1" descr="Texto, Aplicativo, Email&#10;&#10;O conteúdo gerado por IA pode estar incorreto.">
            <a:extLst>
              <a:ext uri="{FF2B5EF4-FFF2-40B4-BE49-F238E27FC236}">
                <a16:creationId xmlns:a16="http://schemas.microsoft.com/office/drawing/2014/main" id="{B5F7801B-9A4C-B222-1F74-7984C73F31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816" y="172636"/>
            <a:ext cx="5079961" cy="276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352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3" name="Google Shape;1723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16" y="0"/>
            <a:ext cx="5850465" cy="329088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724;p88">
            <a:extLst>
              <a:ext uri="{FF2B5EF4-FFF2-40B4-BE49-F238E27FC236}">
                <a16:creationId xmlns:a16="http://schemas.microsoft.com/office/drawing/2014/main" id="{2FACF5D2-D0F3-18B2-AD9E-19F947B3666B}"/>
              </a:ext>
            </a:extLst>
          </p:cNvPr>
          <p:cNvSpPr txBox="1"/>
          <p:nvPr/>
        </p:nvSpPr>
        <p:spPr>
          <a:xfrm>
            <a:off x="479078" y="1168390"/>
            <a:ext cx="2592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pt-BR" sz="2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OBRIGADA!</a:t>
            </a:r>
            <a:endParaRPr sz="20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Personalizar</PresentationFormat>
  <Slides>12</Slides>
  <Notes>12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10</cp:revision>
  <dcterms:modified xsi:type="dcterms:W3CDTF">2026-05-13T10:56:33Z</dcterms:modified>
</cp:coreProperties>
</file>